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46AAC4"/>
              </a:solidFill>
              <a:prstDash val="solid"/>
              <a:round/>
            </a:ln>
          </a:left>
          <a:right>
            <a:ln w="9525" cap="flat">
              <a:solidFill>
                <a:srgbClr val="46AAC4"/>
              </a:solidFill>
              <a:prstDash val="solid"/>
              <a:round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9525" cap="flat">
              <a:solidFill>
                <a:srgbClr val="46AAC4"/>
              </a:solidFill>
              <a:prstDash val="solid"/>
              <a:round/>
            </a:ln>
          </a:bottom>
          <a:insideH>
            <a:ln w="9525" cap="flat">
              <a:solidFill>
                <a:srgbClr val="46AAC4"/>
              </a:solidFill>
              <a:prstDash val="solid"/>
              <a:round/>
            </a:ln>
          </a:insideH>
          <a:insideV>
            <a:ln w="9525" cap="flat">
              <a:solidFill>
                <a:srgbClr val="46AAC4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46AAC4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9525" cap="flat">
              <a:solidFill>
                <a:srgbClr val="46AAC4"/>
              </a:solidFill>
              <a:prstDash val="solid"/>
              <a:round/>
            </a:ln>
          </a:bottom>
          <a:insideH>
            <a:ln w="9525" cap="flat">
              <a:solidFill>
                <a:srgbClr val="46AAC4"/>
              </a:solidFill>
              <a:prstDash val="solid"/>
              <a:round/>
            </a:ln>
          </a:insideH>
          <a:insideV>
            <a:ln w="9525" cap="flat">
              <a:solidFill>
                <a:srgbClr val="46AAC4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9525" cap="flat">
              <a:solidFill>
                <a:srgbClr val="98B955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25400" cap="flat">
              <a:solidFill>
                <a:schemeClr val="accent3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93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02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 lIns="19050" tIns="19050" rIns="19050" bIns="19050" numCol="2" spcCol="411956"/>
          <a:lstStyle>
            <a:lvl1pPr marL="3048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4484213" y="5728101"/>
            <a:ext cx="170888" cy="174999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rtl="0">
              <a:defRPr/>
            </a:lvl1pPr>
          </a:lstStyle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4225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قدرات"/>
          <p:cNvSpPr txBox="1"/>
          <p:nvPr/>
        </p:nvSpPr>
        <p:spPr>
          <a:xfrm>
            <a:off x="4093027" y="1920045"/>
            <a:ext cx="957946" cy="56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000" b="1">
                <a:solidFill>
                  <a:schemeClr val="accent3">
                    <a:satOff val="-6373"/>
                    <a:lumOff val="-10823"/>
                  </a:schemeClr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22" name="IMG_4797.png" descr="IMG_479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1084" y="1874654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039352"/>
            <a:ext cx="7419976" cy="1771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5116496" y="615486"/>
            <a:ext cx="2781028" cy="1423867"/>
            <a:chOff x="0" y="0"/>
            <a:chExt cx="2781027" cy="1423866"/>
          </a:xfrm>
        </p:grpSpPr>
        <p:pic>
          <p:nvPicPr>
            <p:cNvPr id="191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1019015" cy="1151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240707" y="428586"/>
              <a:ext cx="2540321" cy="880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تطبيق"/>
            <p:cNvSpPr txBox="1"/>
            <p:nvPr/>
          </p:nvSpPr>
          <p:spPr>
            <a:xfrm>
              <a:off x="240707" y="428586"/>
              <a:ext cx="2088923" cy="995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تطبيق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2" animBg="1" advAuto="0"/>
      <p:bldP spid="194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4558.png" descr="IMG_4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335"/>
            <a:ext cx="9144000" cy="4693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تجميع"/>
          <p:cNvGrpSpPr/>
          <p:nvPr/>
        </p:nvGrpSpPr>
        <p:grpSpPr>
          <a:xfrm>
            <a:off x="5905230" y="2530419"/>
            <a:ext cx="2781029" cy="1423868"/>
            <a:chOff x="0" y="0"/>
            <a:chExt cx="2781027" cy="1423866"/>
          </a:xfrm>
        </p:grpSpPr>
        <p:pic>
          <p:nvPicPr>
            <p:cNvPr id="197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6"/>
            <a:stretch>
              <a:fillRect/>
            </a:stretch>
          </p:blipFill>
          <p:spPr>
            <a:xfrm>
              <a:off x="0" y="0"/>
              <a:ext cx="1019015" cy="1151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240707" y="428586"/>
              <a:ext cx="2540321" cy="880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مثال"/>
            <p:cNvSpPr txBox="1"/>
            <p:nvPr/>
          </p:nvSpPr>
          <p:spPr>
            <a:xfrm>
              <a:off x="240707" y="428586"/>
              <a:ext cx="2088923" cy="995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200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1" y="1554066"/>
            <a:ext cx="6534178" cy="109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2834.png" descr="IMG_28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60500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2834.png" descr="IMG_28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76" y="2860500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2854.png" descr="IMG_28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624" y="667916"/>
            <a:ext cx="2420752" cy="242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/>
          <a:srcRect l="32398" t="31735"/>
          <a:stretch>
            <a:fillRect/>
          </a:stretch>
        </p:blipFill>
        <p:spPr>
          <a:xfrm>
            <a:off x="3796737" y="2115740"/>
            <a:ext cx="4591022" cy="1313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2834.png" descr="IMG_28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988" y="3159952"/>
            <a:ext cx="3066525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4556.png" descr="IMG_45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3750" y="873952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62174"/>
            <a:ext cx="7715303" cy="298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6528" y="-14877"/>
            <a:ext cx="5125035" cy="2696041"/>
            <a:chOff x="0" y="0"/>
            <a:chExt cx="5125033" cy="2696039"/>
          </a:xfrm>
        </p:grpSpPr>
        <p:pic>
          <p:nvPicPr>
            <p:cNvPr id="212" name="صورة 19" descr="صورة 19"/>
            <p:cNvPicPr>
              <a:picLocks noChangeAspect="1"/>
            </p:cNvPicPr>
            <p:nvPr/>
          </p:nvPicPr>
          <p:blipFill>
            <a:blip r:embed="rId4"/>
            <a:srcRect l="60760" t="16928" r="6293" b="27246"/>
            <a:stretch>
              <a:fillRect/>
            </a:stretch>
          </p:blipFill>
          <p:spPr>
            <a:xfrm>
              <a:off x="0" y="0"/>
              <a:ext cx="1812891" cy="2047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صورة 20" descr="صورة 20"/>
            <p:cNvPicPr>
              <a:picLocks/>
            </p:cNvPicPr>
            <p:nvPr/>
          </p:nvPicPr>
          <p:blipFill>
            <a:blip r:embed="rId5"/>
            <a:srcRect l="31460" t="32145" b="32238"/>
            <a:stretch>
              <a:fillRect/>
            </a:stretch>
          </p:blipFill>
          <p:spPr>
            <a:xfrm>
              <a:off x="428234" y="762481"/>
              <a:ext cx="4519387" cy="156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مهارات التفكير العليا"/>
            <p:cNvSpPr txBox="1"/>
            <p:nvPr/>
          </p:nvSpPr>
          <p:spPr>
            <a:xfrm>
              <a:off x="428234" y="762481"/>
              <a:ext cx="4696800" cy="1933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2438338">
                <a:defRPr sz="50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مهارات التفكير العليا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4" presetClass="entr" presetSubtype="32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2" animBg="1" advAuto="0"/>
      <p:bldP spid="215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تحصيلي"/>
          <p:cNvSpPr txBox="1"/>
          <p:nvPr/>
        </p:nvSpPr>
        <p:spPr>
          <a:xfrm>
            <a:off x="3750395" y="1572628"/>
            <a:ext cx="164321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3000" b="1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rPr sz="6000" b="0">
                <a:latin typeface="Farah Regular"/>
                <a:ea typeface="Farah Regular"/>
                <a:cs typeface="Farah Regular"/>
                <a:sym typeface="Farah Regular"/>
              </a:rPr>
              <a:t>تحصيلي</a:t>
            </a:r>
            <a:r>
              <a:t> </a:t>
            </a:r>
          </a:p>
        </p:txBody>
      </p:sp>
      <p:pic>
        <p:nvPicPr>
          <p:cNvPr id="219" name="IMG_4799.png" descr="IMG_47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073" y="2831945"/>
            <a:ext cx="6401854" cy="341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تمثيل المتباينات الخطية…"/>
          <p:cNvSpPr txBox="1"/>
          <p:nvPr/>
        </p:nvSpPr>
        <p:spPr>
          <a:xfrm>
            <a:off x="1309334" y="3429000"/>
            <a:ext cx="6548815" cy="1463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4000">
                <a:solidFill>
                  <a:schemeClr val="accent3">
                    <a:satOff val="-6373"/>
                    <a:lumOff val="-10823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تمثيل المتباينات الخطية</a:t>
            </a:r>
          </a:p>
          <a:p>
            <a:pPr algn="ctr" rtl="0">
              <a:defRPr sz="4000">
                <a:solidFill>
                  <a:schemeClr val="accent3">
                    <a:satOff val="-6373"/>
                    <a:lumOff val="-10823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 ومتباينات القيمة المطلقة بيانياً</a:t>
            </a:r>
          </a:p>
        </p:txBody>
      </p:sp>
      <p:pic>
        <p:nvPicPr>
          <p:cNvPr id="125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الدرس…"/>
          <p:cNvSpPr txBox="1"/>
          <p:nvPr/>
        </p:nvSpPr>
        <p:spPr>
          <a:xfrm>
            <a:off x="3994986" y="1432711"/>
            <a:ext cx="1154028" cy="1114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3000" b="1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t>الدرس </a:t>
            </a:r>
          </a:p>
          <a:p>
            <a:pPr algn="ctr" rtl="0">
              <a:defRPr sz="3000" b="1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t>١-٤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2" fill="hold" grpId="3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3" animBg="1" advAuto="0"/>
      <p:bldP spid="125" grpId="1" animBg="1" advAuto="0"/>
      <p:bldP spid="12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82" y="2157904"/>
            <a:ext cx="2537930" cy="1266334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317" y="4117106"/>
            <a:ext cx="1876207" cy="1746814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grpSp>
        <p:nvGrpSpPr>
          <p:cNvPr id="136" name="وسيلة شرح على شكل سحابة 4"/>
          <p:cNvGrpSpPr/>
          <p:nvPr/>
        </p:nvGrpSpPr>
        <p:grpSpPr>
          <a:xfrm>
            <a:off x="146250" y="2791070"/>
            <a:ext cx="3648171" cy="1724552"/>
            <a:chOff x="0" y="0"/>
            <a:chExt cx="3648169" cy="1724550"/>
          </a:xfrm>
        </p:grpSpPr>
        <p:sp>
          <p:nvSpPr>
            <p:cNvPr id="130" name="الشكل"/>
            <p:cNvSpPr/>
            <p:nvPr/>
          </p:nvSpPr>
          <p:spPr>
            <a:xfrm>
              <a:off x="-1" y="-1"/>
              <a:ext cx="3648171" cy="150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1" name="دائرة"/>
            <p:cNvSpPr/>
            <p:nvPr/>
          </p:nvSpPr>
          <p:spPr>
            <a:xfrm>
              <a:off x="1080179" y="1385590"/>
              <a:ext cx="250035" cy="25003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2" name="دائرة"/>
            <p:cNvSpPr/>
            <p:nvPr/>
          </p:nvSpPr>
          <p:spPr>
            <a:xfrm>
              <a:off x="1025905" y="1545788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3" name="دائرة"/>
            <p:cNvSpPr/>
            <p:nvPr/>
          </p:nvSpPr>
          <p:spPr>
            <a:xfrm>
              <a:off x="1024070" y="1641206"/>
              <a:ext cx="83345" cy="833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" name="الشكل"/>
            <p:cNvSpPr/>
            <p:nvPr/>
          </p:nvSpPr>
          <p:spPr>
            <a:xfrm>
              <a:off x="185246" y="76432"/>
              <a:ext cx="3342942" cy="127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5" name="عددي خطوات تمثيل الدالة الخطية."/>
            <p:cNvSpPr txBox="1"/>
            <p:nvPr/>
          </p:nvSpPr>
          <p:spPr>
            <a:xfrm>
              <a:off x="505229" y="29993"/>
              <a:ext cx="2379978" cy="136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عددي خطوات تمثيل الدالة الخطية.</a:t>
              </a:r>
            </a:p>
          </p:txBody>
        </p:sp>
      </p:grpSp>
      <p:pic>
        <p:nvPicPr>
          <p:cNvPr id="137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6177738" y="1084263"/>
            <a:ext cx="2236010" cy="2389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4572000" y="3429000"/>
            <a:ext cx="2236009" cy="2389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تجميع"/>
          <p:cNvGrpSpPr/>
          <p:nvPr/>
        </p:nvGrpSpPr>
        <p:grpSpPr>
          <a:xfrm>
            <a:off x="16528" y="-14877"/>
            <a:ext cx="5125035" cy="2512075"/>
            <a:chOff x="0" y="0"/>
            <a:chExt cx="5125033" cy="2512073"/>
          </a:xfrm>
        </p:grpSpPr>
        <p:pic>
          <p:nvPicPr>
            <p:cNvPr id="139" name="صورة 19" descr="صورة 19"/>
            <p:cNvPicPr>
              <a:picLocks noChangeAspect="1"/>
            </p:cNvPicPr>
            <p:nvPr/>
          </p:nvPicPr>
          <p:blipFill>
            <a:blip r:embed="rId6"/>
            <a:srcRect l="60760" t="16928" r="6293" b="27246"/>
            <a:stretch>
              <a:fillRect/>
            </a:stretch>
          </p:blipFill>
          <p:spPr>
            <a:xfrm>
              <a:off x="0" y="0"/>
              <a:ext cx="1812891" cy="2047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صورة 20" descr="صورة 20"/>
            <p:cNvPicPr>
              <a:picLocks/>
            </p:cNvPicPr>
            <p:nvPr/>
          </p:nvPicPr>
          <p:blipFill>
            <a:blip r:embed="rId7"/>
            <a:srcRect l="31460" t="32145" b="32238"/>
            <a:stretch>
              <a:fillRect/>
            </a:stretch>
          </p:blipFill>
          <p:spPr>
            <a:xfrm>
              <a:off x="428234" y="762481"/>
              <a:ext cx="4519387" cy="156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اهداف الدرس"/>
            <p:cNvSpPr txBox="1"/>
            <p:nvPr/>
          </p:nvSpPr>
          <p:spPr>
            <a:xfrm>
              <a:off x="428234" y="578516"/>
              <a:ext cx="4696800" cy="1933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2438338">
                <a:defRPr sz="7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3" animBg="1" advAuto="0"/>
      <p:bldP spid="129" grpId="6" animBg="1" advAuto="0"/>
      <p:bldP spid="136" grpId="4" animBg="1" advAuto="0"/>
      <p:bldP spid="137" grpId="2" animBg="1" advAuto="0"/>
      <p:bldP spid="138" grpId="5" animBg="1" advAuto="0"/>
      <p:bldP spid="142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تجميع"/>
          <p:cNvGrpSpPr/>
          <p:nvPr/>
        </p:nvGrpSpPr>
        <p:grpSpPr>
          <a:xfrm>
            <a:off x="-126334" y="730916"/>
            <a:ext cx="3939007" cy="2030062"/>
            <a:chOff x="0" y="0"/>
            <a:chExt cx="3939005" cy="2030060"/>
          </a:xfrm>
        </p:grpSpPr>
        <p:pic>
          <p:nvPicPr>
            <p:cNvPr id="144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صورة 20" descr="صورة 20"/>
            <p:cNvPicPr>
              <a:picLocks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مفردات الدرس"/>
            <p:cNvSpPr txBox="1"/>
            <p:nvPr/>
          </p:nvSpPr>
          <p:spPr>
            <a:xfrm>
              <a:off x="879584" y="620360"/>
              <a:ext cx="2958718" cy="1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48" name="IMG_2814.png" descr="IMG_2814.png"/>
          <p:cNvPicPr>
            <a:picLocks noChangeAspect="1"/>
          </p:cNvPicPr>
          <p:nvPr/>
        </p:nvPicPr>
        <p:blipFill>
          <a:blip r:embed="rId5"/>
          <a:srcRect b="44724"/>
          <a:stretch>
            <a:fillRect/>
          </a:stretch>
        </p:blipFill>
        <p:spPr>
          <a:xfrm>
            <a:off x="4805855" y="2199994"/>
            <a:ext cx="3643444" cy="112209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المتباينه الخطية"/>
          <p:cNvSpPr txBox="1"/>
          <p:nvPr/>
        </p:nvSpPr>
        <p:spPr>
          <a:xfrm>
            <a:off x="3694170" y="2760977"/>
            <a:ext cx="2223370" cy="43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المتباينه الخطية</a:t>
            </a:r>
          </a:p>
        </p:txBody>
      </p:sp>
      <p:sp>
        <p:nvSpPr>
          <p:cNvPr id="150" name="منطقة الحل"/>
          <p:cNvSpPr txBox="1"/>
          <p:nvPr/>
        </p:nvSpPr>
        <p:spPr>
          <a:xfrm>
            <a:off x="3694170" y="4018797"/>
            <a:ext cx="2345865" cy="43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منطقة الحل</a:t>
            </a:r>
          </a:p>
        </p:txBody>
      </p:sp>
      <p:sp>
        <p:nvSpPr>
          <p:cNvPr id="151" name="الحد"/>
          <p:cNvSpPr txBox="1"/>
          <p:nvPr/>
        </p:nvSpPr>
        <p:spPr>
          <a:xfrm>
            <a:off x="3812672" y="5276617"/>
            <a:ext cx="2138078" cy="43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sz="2400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الحد </a:t>
            </a:r>
          </a:p>
        </p:txBody>
      </p:sp>
      <p:pic>
        <p:nvPicPr>
          <p:cNvPr id="152" name="IMG_2814.png" descr="IMG_2814.png"/>
          <p:cNvPicPr>
            <a:picLocks noChangeAspect="1"/>
          </p:cNvPicPr>
          <p:nvPr/>
        </p:nvPicPr>
        <p:blipFill>
          <a:blip r:embed="rId5"/>
          <a:srcRect b="44724"/>
          <a:stretch>
            <a:fillRect/>
          </a:stretch>
        </p:blipFill>
        <p:spPr>
          <a:xfrm>
            <a:off x="4753864" y="3441741"/>
            <a:ext cx="3747284" cy="115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2814.png" descr="IMG_2814.png"/>
          <p:cNvPicPr>
            <a:picLocks noChangeAspect="1"/>
          </p:cNvPicPr>
          <p:nvPr/>
        </p:nvPicPr>
        <p:blipFill>
          <a:blip r:embed="rId5"/>
          <a:srcRect b="44724"/>
          <a:stretch>
            <a:fillRect/>
          </a:stretch>
        </p:blipFill>
        <p:spPr>
          <a:xfrm>
            <a:off x="4611187" y="4715635"/>
            <a:ext cx="4032644" cy="1241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7" nodeType="afterEffect">
                                  <p:stCondLst>
                                    <p:cond delay="4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48" grpId="2" animBg="1" advAuto="0"/>
      <p:bldP spid="149" grpId="3" animBg="1" advAuto="0"/>
      <p:bldP spid="150" grpId="5" animBg="1" advAuto="0"/>
      <p:bldP spid="151" grpId="7" animBg="1" advAuto="0"/>
      <p:bldP spid="152" grpId="4" animBg="1" advAuto="0"/>
      <p:bldP spid="153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وسيلة شرح على شكل سحابة 2"/>
          <p:cNvGrpSpPr/>
          <p:nvPr/>
        </p:nvGrpSpPr>
        <p:grpSpPr>
          <a:xfrm>
            <a:off x="3065038" y="3429000"/>
            <a:ext cx="4248254" cy="2008220"/>
            <a:chOff x="0" y="0"/>
            <a:chExt cx="4248252" cy="2008219"/>
          </a:xfrm>
        </p:grpSpPr>
        <p:sp>
          <p:nvSpPr>
            <p:cNvPr id="155" name="الشكل"/>
            <p:cNvSpPr/>
            <p:nvPr/>
          </p:nvSpPr>
          <p:spPr>
            <a:xfrm>
              <a:off x="-1" y="-1"/>
              <a:ext cx="4248254" cy="175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6" name="دائرة"/>
            <p:cNvSpPr/>
            <p:nvPr/>
          </p:nvSpPr>
          <p:spPr>
            <a:xfrm>
              <a:off x="1257856" y="1613504"/>
              <a:ext cx="291163" cy="29116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7" name="دائرة"/>
            <p:cNvSpPr/>
            <p:nvPr/>
          </p:nvSpPr>
          <p:spPr>
            <a:xfrm>
              <a:off x="1194654" y="1800053"/>
              <a:ext cx="194108" cy="19410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8" name="دائرة"/>
            <p:cNvSpPr/>
            <p:nvPr/>
          </p:nvSpPr>
          <p:spPr>
            <a:xfrm>
              <a:off x="1192518" y="1911166"/>
              <a:ext cx="97054" cy="9705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9" name="الشكل"/>
            <p:cNvSpPr/>
            <p:nvPr/>
          </p:nvSpPr>
          <p:spPr>
            <a:xfrm>
              <a:off x="215717" y="89004"/>
              <a:ext cx="3892818" cy="14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0" name="ماذا تعني المتباينة"/>
            <p:cNvSpPr txBox="1"/>
            <p:nvPr/>
          </p:nvSpPr>
          <p:spPr>
            <a:xfrm>
              <a:off x="588333" y="74027"/>
              <a:ext cx="2771457" cy="150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ماذا تعني المتباينة</a:t>
              </a:r>
            </a:p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   </a:t>
              </a:r>
            </a:p>
          </p:txBody>
        </p:sp>
      </p:grpSp>
      <p:pic>
        <p:nvPicPr>
          <p:cNvPr id="162" name="IMG_4538.png" descr="IMG_4538.png"/>
          <p:cNvPicPr>
            <a:picLocks noChangeAspect="1"/>
          </p:cNvPicPr>
          <p:nvPr/>
        </p:nvPicPr>
        <p:blipFill>
          <a:blip r:embed="rId3"/>
          <a:srcRect b="37321"/>
          <a:stretch>
            <a:fillRect/>
          </a:stretch>
        </p:blipFill>
        <p:spPr>
          <a:xfrm>
            <a:off x="590127" y="995974"/>
            <a:ext cx="7457791" cy="261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4538.png" descr="IMG_4538.png"/>
          <p:cNvPicPr>
            <a:picLocks noChangeAspect="1"/>
          </p:cNvPicPr>
          <p:nvPr/>
        </p:nvPicPr>
        <p:blipFill>
          <a:blip r:embed="rId3"/>
          <a:srcRect t="77738"/>
          <a:stretch>
            <a:fillRect/>
          </a:stretch>
        </p:blipFill>
        <p:spPr>
          <a:xfrm>
            <a:off x="1055667" y="4173418"/>
            <a:ext cx="7457790" cy="929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وسيلة شرح على شكل سحابة 3"/>
          <p:cNvGrpSpPr/>
          <p:nvPr/>
        </p:nvGrpSpPr>
        <p:grpSpPr>
          <a:xfrm>
            <a:off x="2798181" y="3243943"/>
            <a:ext cx="4781968" cy="2193277"/>
            <a:chOff x="0" y="0"/>
            <a:chExt cx="4781966" cy="2193276"/>
          </a:xfrm>
        </p:grpSpPr>
        <p:sp>
          <p:nvSpPr>
            <p:cNvPr id="164" name="الشكل"/>
            <p:cNvSpPr/>
            <p:nvPr/>
          </p:nvSpPr>
          <p:spPr>
            <a:xfrm>
              <a:off x="0" y="205581"/>
              <a:ext cx="4781967" cy="173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5" name="دائرة"/>
            <p:cNvSpPr/>
            <p:nvPr/>
          </p:nvSpPr>
          <p:spPr>
            <a:xfrm>
              <a:off x="1434434" y="1803925"/>
              <a:ext cx="288187" cy="28818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6" name="دائرة"/>
            <p:cNvSpPr/>
            <p:nvPr/>
          </p:nvSpPr>
          <p:spPr>
            <a:xfrm>
              <a:off x="1359150" y="1985907"/>
              <a:ext cx="192124" cy="19212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7" name="دائرة"/>
            <p:cNvSpPr/>
            <p:nvPr/>
          </p:nvSpPr>
          <p:spPr>
            <a:xfrm>
              <a:off x="1348927" y="2097215"/>
              <a:ext cx="96062" cy="9606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الشكل"/>
            <p:cNvSpPr/>
            <p:nvPr/>
          </p:nvSpPr>
          <p:spPr>
            <a:xfrm>
              <a:off x="242817" y="293676"/>
              <a:ext cx="4381878" cy="147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9" name="هل لدى تركي المبلغ الكافي لشراء 10 فطائر…"/>
            <p:cNvSpPr txBox="1"/>
            <p:nvPr/>
          </p:nvSpPr>
          <p:spPr>
            <a:xfrm>
              <a:off x="662246" y="-1"/>
              <a:ext cx="3119638" cy="2048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هل لدى تركي المبلغ الكافي لشراء 10 فطائر</a:t>
              </a:r>
            </a:p>
            <a:p>
              <a:pPr algn="ctr" rtl="0">
                <a:defRPr sz="2400" b="1">
                  <a:solidFill>
                    <a:srgbClr val="E13F3B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و 20 كوب عصير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  <p:bldP spid="163" grpId="2" animBg="1" advAuto="0"/>
      <p:bldP spid="170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4540.png" descr="IMG_45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5" y="0"/>
            <a:ext cx="859049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/>
          <a:srcRect t="63158"/>
          <a:stretch>
            <a:fillRect/>
          </a:stretch>
        </p:blipFill>
        <p:spPr>
          <a:xfrm>
            <a:off x="4241126" y="2092745"/>
            <a:ext cx="4210059" cy="368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3"/>
          <a:srcRect t="11579" r="52580" b="42397"/>
          <a:stretch>
            <a:fillRect/>
          </a:stretch>
        </p:blipFill>
        <p:spPr>
          <a:xfrm>
            <a:off x="3479126" y="1278610"/>
            <a:ext cx="2060645" cy="475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834.png" descr="IMG_28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5" y="2092745"/>
            <a:ext cx="3518145" cy="3190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تجميع"/>
          <p:cNvGrpSpPr/>
          <p:nvPr/>
        </p:nvGrpSpPr>
        <p:grpSpPr>
          <a:xfrm>
            <a:off x="5460415" y="464474"/>
            <a:ext cx="3180262" cy="1628272"/>
            <a:chOff x="0" y="0"/>
            <a:chExt cx="3180260" cy="1628271"/>
          </a:xfrm>
        </p:grpSpPr>
        <p:pic>
          <p:nvPicPr>
            <p:cNvPr id="177" name="صورة 19" descr="صورة 19"/>
            <p:cNvPicPr>
              <a:picLocks noChangeAspect="1"/>
            </p:cNvPicPr>
            <p:nvPr/>
          </p:nvPicPr>
          <p:blipFill>
            <a:blip r:embed="rId5"/>
            <a:srcRect l="60761" t="16928" r="6292" b="27246"/>
            <a:stretch>
              <a:fillRect/>
            </a:stretch>
          </p:blipFill>
          <p:spPr>
            <a:xfrm>
              <a:off x="0" y="0"/>
              <a:ext cx="1165301" cy="1316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صورة 20" descr="صورة 20"/>
            <p:cNvPicPr>
              <a:picLocks/>
            </p:cNvPicPr>
            <p:nvPr/>
          </p:nvPicPr>
          <p:blipFill>
            <a:blip r:embed="rId6"/>
            <a:srcRect l="31460" t="32145" b="32237"/>
            <a:stretch>
              <a:fillRect/>
            </a:stretch>
          </p:blipFill>
          <p:spPr>
            <a:xfrm>
              <a:off x="275262" y="490112"/>
              <a:ext cx="2904999" cy="1006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مثال"/>
            <p:cNvSpPr txBox="1"/>
            <p:nvPr/>
          </p:nvSpPr>
          <p:spPr>
            <a:xfrm>
              <a:off x="275262" y="490112"/>
              <a:ext cx="2388801" cy="113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542.png" descr="IMG_45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71" y="258667"/>
            <a:ext cx="8028058" cy="401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صورة 1" descr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51" y="836931"/>
            <a:ext cx="190500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2834.png" descr="IMG_28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91001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2834.png" descr="IMG_28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604" y="2891001"/>
            <a:ext cx="3047396" cy="2763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91" y="2809875"/>
            <a:ext cx="7334251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91" y="884332"/>
            <a:ext cx="2857489" cy="164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عرض على الشاشة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Bradley Hand ITC TT-Bold</vt:lpstr>
      <vt:lpstr>Calibri</vt:lpstr>
      <vt:lpstr>Farah Regular</vt:lpstr>
      <vt:lpstr>Farisi Regular</vt:lpstr>
      <vt:lpstr>Helvetica Neue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2023-07-12T18:01:07Z</dcterms:modified>
</cp:coreProperties>
</file>