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952875" y="4900878"/>
            <a:ext cx="16478250" cy="6192009"/>
          </a:xfrm>
          <a:prstGeom prst="rect">
            <a:avLst/>
          </a:prstGeom>
        </p:spPr>
        <p:txBody>
          <a:bodyPr lIns="38100" tIns="38100" rIns="38100" bIns="38100" numCol="2" spcCol="823912"/>
          <a:lstStyle/>
          <a:p>
            <a:pPr rtl="0">
              <a:defRPr/>
            </a:pPr>
            <a:r>
              <a:t>نص التعداد النقطي في الشريحة</a:t>
            </a:r>
          </a:p>
          <a:p>
            <a:pPr lvl="1" rtl="0">
              <a:defRPr/>
            </a:pPr>
            <a:endParaRPr/>
          </a:p>
          <a:p>
            <a:pPr lvl="2" rtl="0">
              <a:defRPr/>
            </a:pPr>
            <a:endParaRPr/>
          </a:p>
          <a:p>
            <a:pPr lvl="3" rtl="0">
              <a:defRPr/>
            </a:pPr>
            <a:endParaRPr/>
          </a:p>
          <a:p>
            <a:pPr lvl="4" rtl="0">
              <a:defRPr/>
            </a:pPr>
            <a:endParaRPr/>
          </a:p>
        </p:txBody>
      </p:sp>
      <p:sp>
        <p:nvSpPr>
          <p:cNvPr id="15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22776" y="11456202"/>
            <a:ext cx="329075" cy="349997"/>
          </a:xfrm>
          <a:prstGeom prst="rect">
            <a:avLst/>
          </a:prstGeom>
        </p:spPr>
        <p:txBody>
          <a:bodyPr lIns="38100" tIns="38100" rIns="38100" bIns="38100"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8.png"/><Relationship Id="rId4" Type="http://schemas.openxmlformats.org/officeDocument/2006/relationships/image" Target="../media/image33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3604.png" descr="IMG_36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367083"/>
            <a:ext cx="6096000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قدرات"/>
          <p:cNvSpPr txBox="1"/>
          <p:nvPr/>
        </p:nvSpPr>
        <p:spPr>
          <a:xfrm>
            <a:off x="9412254" y="3417315"/>
            <a:ext cx="5559491" cy="1322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8000"/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61" name="IMG_4503.png" descr="IMG_45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972" y="4078668"/>
            <a:ext cx="15621897" cy="781094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2082819" y="11456999"/>
            <a:ext cx="208989" cy="349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pPr rtl="0">
              <a:defRPr/>
            </a:pPr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6" fill="hold" grpId="2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" presetClass="entr" presetSubtype="4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2" animBg="1" advAuto="0"/>
      <p:bldP spid="161" grpId="3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240" y="5148023"/>
            <a:ext cx="6996264" cy="2373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8662" y="7727457"/>
            <a:ext cx="5522909" cy="534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2854.png" descr="IMG_28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4906" y="988206"/>
            <a:ext cx="3953746" cy="395374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2" fill="hold" grpId="2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15" presetClass="entr" presetSubtype="2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2" animBg="1" advAuto="0"/>
      <p:bldP spid="258" grpId="3" animBg="1" advAuto="0"/>
      <p:bldP spid="259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3533775"/>
            <a:ext cx="15182850" cy="6648450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368" y="2827232"/>
            <a:ext cx="14859001" cy="2352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022" y="5179862"/>
            <a:ext cx="6741693" cy="6773950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مربع نص 2"/>
          <p:cNvSpPr txBox="1"/>
          <p:nvPr/>
        </p:nvSpPr>
        <p:spPr>
          <a:xfrm>
            <a:off x="5619141" y="2858273"/>
            <a:ext cx="8877360" cy="1105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5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تمثيل الدالة الدرجية</a:t>
            </a:r>
          </a:p>
        </p:txBody>
      </p:sp>
      <p:sp>
        <p:nvSpPr>
          <p:cNvPr id="270" name="مربع نص 3"/>
          <p:cNvSpPr txBox="1"/>
          <p:nvPr/>
        </p:nvSpPr>
        <p:spPr>
          <a:xfrm>
            <a:off x="-2430108" y="5042985"/>
            <a:ext cx="20957409" cy="98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r" defTabSz="1828800" rtl="0">
              <a:defRPr sz="4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مثلي الدالة.                              ثم حددي </a:t>
            </a:r>
            <a:r>
              <a:rPr>
                <a:solidFill>
                  <a:srgbClr val="FF0000"/>
                </a:solidFill>
              </a:rPr>
              <a:t>مجالها ومداها</a:t>
            </a:r>
          </a:p>
        </p:txBody>
      </p:sp>
      <p:graphicFrame>
        <p:nvGraphicFramePr>
          <p:cNvPr id="271" name="جدول 35"/>
          <p:cNvGraphicFramePr/>
          <p:nvPr/>
        </p:nvGraphicFramePr>
        <p:xfrm>
          <a:off x="3333687" y="5857871"/>
          <a:ext cx="7143802" cy="7143817"/>
        </p:xfrm>
        <a:graphic>
          <a:graphicData uri="http://schemas.openxmlformats.org/drawingml/2006/table">
            <a:tbl>
              <a:tblPr rtl="1">
                <a:tableStyleId>{4C3C2611-4C71-4FC5-86AE-919BDF0F9419}</a:tableStyleId>
              </a:tblPr>
              <a:tblGrid>
                <a:gridCol w="5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72" name="Object 3" descr="Objec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0149" y="4613795"/>
            <a:ext cx="4131563" cy="18393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6" name="تجميع"/>
          <p:cNvGrpSpPr/>
          <p:nvPr/>
        </p:nvGrpSpPr>
        <p:grpSpPr>
          <a:xfrm>
            <a:off x="12241961" y="1095823"/>
            <a:ext cx="6839500" cy="3524900"/>
            <a:chOff x="0" y="0"/>
            <a:chExt cx="6839498" cy="3524898"/>
          </a:xfrm>
        </p:grpSpPr>
        <p:pic>
          <p:nvPicPr>
            <p:cNvPr id="273" name="صورة 19" descr="صورة 19"/>
            <p:cNvPicPr>
              <a:picLocks noChangeAspect="1"/>
            </p:cNvPicPr>
            <p:nvPr/>
          </p:nvPicPr>
          <p:blipFill>
            <a:blip r:embed="rId4"/>
            <a:srcRect l="60761" t="16928" r="6292" b="27246"/>
            <a:stretch>
              <a:fillRect/>
            </a:stretch>
          </p:blipFill>
          <p:spPr>
            <a:xfrm>
              <a:off x="0" y="0"/>
              <a:ext cx="2506107" cy="2830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صورة 20" descr="صورة 20"/>
            <p:cNvPicPr>
              <a:picLocks/>
            </p:cNvPicPr>
            <p:nvPr/>
          </p:nvPicPr>
          <p:blipFill>
            <a:blip r:embed="rId5"/>
            <a:srcRect l="31460" t="32145" b="32237"/>
            <a:stretch>
              <a:fillRect/>
            </a:stretch>
          </p:blipFill>
          <p:spPr>
            <a:xfrm>
              <a:off x="591983" y="1054040"/>
              <a:ext cx="6247516" cy="2164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5" name="مثال"/>
            <p:cNvSpPr txBox="1"/>
            <p:nvPr/>
          </p:nvSpPr>
          <p:spPr>
            <a:xfrm>
              <a:off x="1527267" y="1077164"/>
              <a:ext cx="5137375" cy="2447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04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pic>
        <p:nvPicPr>
          <p:cNvPr id="277" name="IMG_5650.png" descr="IMG_56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473" y="6199928"/>
            <a:ext cx="9169801" cy="7112767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4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" presetClass="entr" presetSubtype="0" fill="hold" grpId="4" nodeType="afterEffect">
                                  <p:stCondLst>
                                    <p:cond delay="6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6" fill="hold" grpId="5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3" animBg="1" advAuto="0"/>
      <p:bldP spid="270" grpId="4" animBg="1" advAuto="0"/>
      <p:bldP spid="271" grpId="1" animBg="1" advAuto="0"/>
      <p:bldP spid="272" grpId="5" animBg="1" advAuto="0"/>
      <p:bldP spid="276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649" y="4609467"/>
            <a:ext cx="9163087" cy="904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5929" y="5848346"/>
            <a:ext cx="6131369" cy="172559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82" name="جدول 3"/>
          <p:cNvGraphicFramePr/>
          <p:nvPr/>
        </p:nvGraphicFramePr>
        <p:xfrm>
          <a:off x="3333687" y="5857871"/>
          <a:ext cx="7143802" cy="7143817"/>
        </p:xfrm>
        <a:graphic>
          <a:graphicData uri="http://schemas.openxmlformats.org/drawingml/2006/table">
            <a:tbl>
              <a:tblPr rtl="1">
                <a:tableStyleId>{4C3C2611-4C71-4FC5-86AE-919BDF0F9419}</a:tableStyleId>
              </a:tblPr>
              <a:tblGrid>
                <a:gridCol w="5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12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4259"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46AAC4"/>
                      </a:solidFill>
                    </a:lnL>
                    <a:lnR w="12700">
                      <a:solidFill>
                        <a:srgbClr val="46AAC4"/>
                      </a:solidFill>
                    </a:lnR>
                    <a:lnT w="12700">
                      <a:solidFill>
                        <a:srgbClr val="46AAC4"/>
                      </a:solidFill>
                    </a:lnT>
                    <a:lnB w="12700">
                      <a:solidFill>
                        <a:srgbClr val="46AAC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83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673" y="1657365"/>
            <a:ext cx="5714977" cy="3286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7" name="تجميع"/>
          <p:cNvGrpSpPr/>
          <p:nvPr/>
        </p:nvGrpSpPr>
        <p:grpSpPr>
          <a:xfrm>
            <a:off x="12241961" y="1095823"/>
            <a:ext cx="6839500" cy="3360187"/>
            <a:chOff x="0" y="0"/>
            <a:chExt cx="6839498" cy="3360185"/>
          </a:xfrm>
        </p:grpSpPr>
        <p:pic>
          <p:nvPicPr>
            <p:cNvPr id="284" name="صورة 19" descr="صورة 19"/>
            <p:cNvPicPr>
              <a:picLocks noChangeAspect="1"/>
            </p:cNvPicPr>
            <p:nvPr/>
          </p:nvPicPr>
          <p:blipFill>
            <a:blip r:embed="rId6"/>
            <a:srcRect l="60761" t="16928" r="6292" b="27246"/>
            <a:stretch>
              <a:fillRect/>
            </a:stretch>
          </p:blipFill>
          <p:spPr>
            <a:xfrm>
              <a:off x="0" y="0"/>
              <a:ext cx="2506107" cy="2830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صورة 20" descr="صورة 20"/>
            <p:cNvPicPr>
              <a:picLocks/>
            </p:cNvPicPr>
            <p:nvPr/>
          </p:nvPicPr>
          <p:blipFill>
            <a:blip r:embed="rId7"/>
            <a:srcRect l="31460" t="32145" b="32237"/>
            <a:stretch>
              <a:fillRect/>
            </a:stretch>
          </p:blipFill>
          <p:spPr>
            <a:xfrm>
              <a:off x="591983" y="1054040"/>
              <a:ext cx="6247516" cy="2164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6" name="تحقق من فهمك"/>
            <p:cNvSpPr txBox="1"/>
            <p:nvPr/>
          </p:nvSpPr>
          <p:spPr>
            <a:xfrm>
              <a:off x="1147099" y="912450"/>
              <a:ext cx="5137375" cy="2447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1828800">
                <a:defRPr sz="5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288" name="IMG_5650.png" descr="IMG_565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2473" y="6199928"/>
            <a:ext cx="9169801" cy="7112767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1" animBg="1" advAuto="0"/>
      <p:bldP spid="287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908" y="2908579"/>
            <a:ext cx="13690184" cy="7898842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" descr="Picture 2"/>
          <p:cNvPicPr>
            <a:picLocks noChangeAspect="1"/>
          </p:cNvPicPr>
          <p:nvPr/>
        </p:nvPicPr>
        <p:blipFill>
          <a:blip r:embed="rId3"/>
          <a:srcRect t="65534"/>
          <a:stretch>
            <a:fillRect/>
          </a:stretch>
        </p:blipFill>
        <p:spPr>
          <a:xfrm>
            <a:off x="5104927" y="2520040"/>
            <a:ext cx="8932848" cy="559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6353" y="4738294"/>
            <a:ext cx="6610351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6353" y="6235805"/>
            <a:ext cx="6648451" cy="1162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5" descr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7078" y="7866667"/>
            <a:ext cx="2667001" cy="350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6" descr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5905" y="3844825"/>
            <a:ext cx="7029451" cy="552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icture 7" descr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4755" y="9619267"/>
            <a:ext cx="6629401" cy="1276351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خط"/>
          <p:cNvSpPr/>
          <p:nvPr/>
        </p:nvSpPr>
        <p:spPr>
          <a:xfrm flipV="1">
            <a:off x="13250954" y="3844825"/>
            <a:ext cx="1" cy="7524311"/>
          </a:xfrm>
          <a:prstGeom prst="line">
            <a:avLst/>
          </a:prstGeom>
          <a:ln w="50800">
            <a:solidFill>
              <a:srgbClr val="4F81BD"/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04" name="تجميع"/>
          <p:cNvGrpSpPr/>
          <p:nvPr/>
        </p:nvGrpSpPr>
        <p:grpSpPr>
          <a:xfrm>
            <a:off x="13276353" y="694424"/>
            <a:ext cx="6839500" cy="3524900"/>
            <a:chOff x="0" y="0"/>
            <a:chExt cx="6839498" cy="3524898"/>
          </a:xfrm>
        </p:grpSpPr>
        <p:pic>
          <p:nvPicPr>
            <p:cNvPr id="301" name="صورة 19" descr="صورة 19"/>
            <p:cNvPicPr>
              <a:picLocks noChangeAspect="1"/>
            </p:cNvPicPr>
            <p:nvPr/>
          </p:nvPicPr>
          <p:blipFill>
            <a:blip r:embed="rId9"/>
            <a:srcRect l="60761" t="16928" r="6292" b="27246"/>
            <a:stretch>
              <a:fillRect/>
            </a:stretch>
          </p:blipFill>
          <p:spPr>
            <a:xfrm>
              <a:off x="0" y="0"/>
              <a:ext cx="2506107" cy="2830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2" name="صورة 20" descr="صورة 20"/>
            <p:cNvPicPr>
              <a:picLocks/>
            </p:cNvPicPr>
            <p:nvPr/>
          </p:nvPicPr>
          <p:blipFill>
            <a:blip r:embed="rId10"/>
            <a:srcRect l="31460" t="32145" b="32237"/>
            <a:stretch>
              <a:fillRect/>
            </a:stretch>
          </p:blipFill>
          <p:spPr>
            <a:xfrm>
              <a:off x="591983" y="1054040"/>
              <a:ext cx="6247516" cy="2164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" name="مثال"/>
            <p:cNvSpPr txBox="1"/>
            <p:nvPr/>
          </p:nvSpPr>
          <p:spPr>
            <a:xfrm>
              <a:off x="1527267" y="1077164"/>
              <a:ext cx="5137375" cy="2447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04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sp>
        <p:nvSpPr>
          <p:cNvPr id="305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1" animBg="1" advAuto="0"/>
      <p:bldP spid="296" grpId="2" animBg="1" advAuto="0"/>
      <p:bldP spid="297" grpId="3" animBg="1" advAuto="0"/>
      <p:bldP spid="298" grpId="4" animBg="1" advAuto="0"/>
      <p:bldP spid="299" grpId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G_2866.png" descr="IMG_28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575" y="1625600"/>
            <a:ext cx="4554850" cy="4691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G_4495.png" descr="IMG_449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575" y="3971346"/>
            <a:ext cx="14358871" cy="71794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2" name="تجميع"/>
          <p:cNvGrpSpPr/>
          <p:nvPr/>
        </p:nvGrpSpPr>
        <p:grpSpPr>
          <a:xfrm>
            <a:off x="11691656" y="694424"/>
            <a:ext cx="8424197" cy="4341611"/>
            <a:chOff x="0" y="0"/>
            <a:chExt cx="8424195" cy="4341610"/>
          </a:xfrm>
        </p:grpSpPr>
        <p:pic>
          <p:nvPicPr>
            <p:cNvPr id="309" name="صورة 19" descr="صورة 19"/>
            <p:cNvPicPr>
              <a:picLocks noChangeAspect="1"/>
            </p:cNvPicPr>
            <p:nvPr/>
          </p:nvPicPr>
          <p:blipFill>
            <a:blip r:embed="rId5"/>
            <a:srcRect l="60761" t="16928" r="6292" b="27246"/>
            <a:stretch>
              <a:fillRect/>
            </a:stretch>
          </p:blipFill>
          <p:spPr>
            <a:xfrm>
              <a:off x="0" y="0"/>
              <a:ext cx="3086767" cy="34869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صورة 20" descr="صورة 20"/>
            <p:cNvPicPr>
              <a:picLocks/>
            </p:cNvPicPr>
            <p:nvPr/>
          </p:nvPicPr>
          <p:blipFill>
            <a:blip r:embed="rId6"/>
            <a:srcRect l="31460" t="32145" b="32238"/>
            <a:stretch>
              <a:fillRect/>
            </a:stretch>
          </p:blipFill>
          <p:spPr>
            <a:xfrm>
              <a:off x="729144" y="1298258"/>
              <a:ext cx="7695052" cy="26657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1" name="تحقق من فهمك"/>
            <p:cNvSpPr txBox="1"/>
            <p:nvPr/>
          </p:nvSpPr>
          <p:spPr>
            <a:xfrm>
              <a:off x="1881131" y="1326740"/>
              <a:ext cx="6327694" cy="30148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04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313" name="IMG_5650.png" descr="IMG_56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0123" y="6317093"/>
            <a:ext cx="9169801" cy="7112767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G_4497.png" descr="IMG_4497.png"/>
          <p:cNvPicPr>
            <a:picLocks noChangeAspect="1"/>
          </p:cNvPicPr>
          <p:nvPr/>
        </p:nvPicPr>
        <p:blipFill>
          <a:blip r:embed="rId3"/>
          <a:srcRect l="43836"/>
          <a:stretch>
            <a:fillRect/>
          </a:stretch>
        </p:blipFill>
        <p:spPr>
          <a:xfrm>
            <a:off x="11533382" y="5313505"/>
            <a:ext cx="7958154" cy="7084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G_4497.png" descr="IMG_4497.png"/>
          <p:cNvPicPr>
            <a:picLocks noChangeAspect="1"/>
          </p:cNvPicPr>
          <p:nvPr/>
        </p:nvPicPr>
        <p:blipFill>
          <a:blip r:embed="rId3"/>
          <a:srcRect r="55872"/>
          <a:stretch>
            <a:fillRect/>
          </a:stretch>
        </p:blipFill>
        <p:spPr>
          <a:xfrm>
            <a:off x="13239151" y="5313505"/>
            <a:ext cx="6252655" cy="7084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G_2827.png" descr="IMG_28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9252" y="1051410"/>
            <a:ext cx="8412566" cy="5147786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تحقق من فهمك"/>
          <p:cNvSpPr txBox="1"/>
          <p:nvPr/>
        </p:nvSpPr>
        <p:spPr>
          <a:xfrm>
            <a:off x="14354145" y="2595093"/>
            <a:ext cx="5964196" cy="2841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>
              <a:defRPr sz="10400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sp>
        <p:nvSpPr>
          <p:cNvPr id="320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G_4500.png" descr="IMG_4500.png"/>
          <p:cNvPicPr>
            <a:picLocks noChangeAspect="1"/>
          </p:cNvPicPr>
          <p:nvPr/>
        </p:nvPicPr>
        <p:blipFill>
          <a:blip r:embed="rId3"/>
          <a:srcRect b="53511"/>
          <a:stretch>
            <a:fillRect/>
          </a:stretch>
        </p:blipFill>
        <p:spPr>
          <a:xfrm>
            <a:off x="5760091" y="6063075"/>
            <a:ext cx="14572860" cy="3548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G_4500.png" descr="IMG_4500.png"/>
          <p:cNvPicPr>
            <a:picLocks noChangeAspect="1"/>
          </p:cNvPicPr>
          <p:nvPr/>
        </p:nvPicPr>
        <p:blipFill>
          <a:blip r:embed="rId3"/>
          <a:srcRect t="77233"/>
          <a:stretch>
            <a:fillRect/>
          </a:stretch>
        </p:blipFill>
        <p:spPr>
          <a:xfrm>
            <a:off x="5760091" y="10230160"/>
            <a:ext cx="14572860" cy="1737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G_2865.png" descr="IMG_286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502" y="0"/>
            <a:ext cx="13432849" cy="8421848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G_3604.png" descr="IMG_36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005" y="751232"/>
            <a:ext cx="9489990" cy="948998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١-٣…"/>
          <p:cNvSpPr txBox="1"/>
          <p:nvPr/>
        </p:nvSpPr>
        <p:spPr>
          <a:xfrm>
            <a:off x="9412254" y="3372947"/>
            <a:ext cx="5559491" cy="2809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rtl="0">
              <a:defRPr sz="8000"/>
            </a:pPr>
            <a:r>
              <a:t>١-٣</a:t>
            </a:r>
          </a:p>
          <a:p>
            <a:pPr rtl="0">
              <a:defRPr sz="8000"/>
            </a:pPr>
            <a:r>
              <a:t>عنوان الدرس</a:t>
            </a:r>
          </a:p>
        </p:txBody>
      </p:sp>
      <p:sp>
        <p:nvSpPr>
          <p:cNvPr id="166" name="دوال خاصة"/>
          <p:cNvSpPr txBox="1"/>
          <p:nvPr/>
        </p:nvSpPr>
        <p:spPr>
          <a:xfrm>
            <a:off x="8537409" y="8230163"/>
            <a:ext cx="6767542" cy="1992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600" b="1"/>
            </a:lvl1pPr>
          </a:lstStyle>
          <a:p>
            <a:pPr rtl="0">
              <a:defRPr/>
            </a:pPr>
            <a:r>
              <a:t>دوال خاصة</a:t>
            </a:r>
          </a:p>
        </p:txBody>
      </p:sp>
      <p:sp>
        <p:nvSpPr>
          <p:cNvPr id="167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2082819" y="11456999"/>
            <a:ext cx="208989" cy="349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pPr rtl="0">
              <a:defRPr/>
            </a:pPr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6" fill="hold" grpId="2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5" presetClass="entr" presetSubtype="6" fill="hold" grpId="3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animBg="1" advAuto="0"/>
      <p:bldP spid="165" grpId="2" animBg="1" advAuto="0"/>
      <p:bldP spid="166" grpId="3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IMG_4501.png" descr="IMG_45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24" y="4759371"/>
            <a:ext cx="15030308" cy="7522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G_2849.png" descr="IMG_284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675" y="1083359"/>
            <a:ext cx="6626469" cy="53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تحصيلي"/>
          <p:cNvSpPr txBox="1"/>
          <p:nvPr/>
        </p:nvSpPr>
        <p:spPr>
          <a:xfrm>
            <a:off x="10108231" y="2978248"/>
            <a:ext cx="8183782" cy="1485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8400" b="1">
                <a:solidFill>
                  <a:srgbClr val="7C96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sp>
        <p:nvSpPr>
          <p:cNvPr id="330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662" y="3089672"/>
            <a:ext cx="5876925" cy="2936877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7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444" y="7513559"/>
            <a:ext cx="5191125" cy="4733927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177" name="وسيلة شرح على شكل سحابة 5"/>
          <p:cNvGrpSpPr/>
          <p:nvPr/>
        </p:nvGrpSpPr>
        <p:grpSpPr>
          <a:xfrm>
            <a:off x="3081057" y="4420645"/>
            <a:ext cx="7151921" cy="3971966"/>
            <a:chOff x="0" y="0"/>
            <a:chExt cx="7151919" cy="3971964"/>
          </a:xfrm>
        </p:grpSpPr>
        <p:sp>
          <p:nvSpPr>
            <p:cNvPr id="171" name="الشكل"/>
            <p:cNvSpPr/>
            <p:nvPr/>
          </p:nvSpPr>
          <p:spPr>
            <a:xfrm>
              <a:off x="-1" y="0"/>
              <a:ext cx="7151921" cy="346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" name="دائرة"/>
            <p:cNvSpPr/>
            <p:nvPr/>
          </p:nvSpPr>
          <p:spPr>
            <a:xfrm>
              <a:off x="2076781" y="3188318"/>
              <a:ext cx="575876" cy="575877"/>
            </a:xfrm>
            <a:prstGeom prst="ellipse">
              <a:avLst/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دائرة"/>
            <p:cNvSpPr/>
            <p:nvPr/>
          </p:nvSpPr>
          <p:spPr>
            <a:xfrm>
              <a:off x="1980589" y="3563196"/>
              <a:ext cx="383918" cy="383918"/>
            </a:xfrm>
            <a:prstGeom prst="ellipse">
              <a:avLst/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دائرة"/>
            <p:cNvSpPr/>
            <p:nvPr/>
          </p:nvSpPr>
          <p:spPr>
            <a:xfrm>
              <a:off x="1993312" y="3780006"/>
              <a:ext cx="191960" cy="191959"/>
            </a:xfrm>
            <a:prstGeom prst="ellipse">
              <a:avLst/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الشكل"/>
            <p:cNvSpPr/>
            <p:nvPr/>
          </p:nvSpPr>
          <p:spPr>
            <a:xfrm>
              <a:off x="363159" y="176037"/>
              <a:ext cx="6553545" cy="29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عرفي الدالة؟"/>
            <p:cNvSpPr txBox="1"/>
            <p:nvPr/>
          </p:nvSpPr>
          <p:spPr>
            <a:xfrm>
              <a:off x="990456" y="1131474"/>
              <a:ext cx="4665738" cy="100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defTabSz="1828800">
                <a:defRPr sz="5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عرفي الدالة؟</a:t>
              </a:r>
            </a:p>
          </p:txBody>
        </p:sp>
      </p:grpSp>
      <p:pic>
        <p:nvPicPr>
          <p:cNvPr id="178" name="IMG_2814.png" descr="IMG_2814.png"/>
          <p:cNvPicPr>
            <a:picLocks noChangeAspect="1"/>
          </p:cNvPicPr>
          <p:nvPr/>
        </p:nvPicPr>
        <p:blipFill>
          <a:blip r:embed="rId5"/>
          <a:srcRect l="34350" r="36664" b="44402"/>
          <a:stretch>
            <a:fillRect/>
          </a:stretch>
        </p:blipFill>
        <p:spPr>
          <a:xfrm>
            <a:off x="21082000" y="4994395"/>
            <a:ext cx="9143705" cy="9772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2814.png" descr="IMG_2814.png"/>
          <p:cNvPicPr>
            <a:picLocks noChangeAspect="1"/>
          </p:cNvPicPr>
          <p:nvPr/>
        </p:nvPicPr>
        <p:blipFill>
          <a:blip r:embed="rId5"/>
          <a:srcRect l="34350" r="36664" b="44402"/>
          <a:stretch>
            <a:fillRect/>
          </a:stretch>
        </p:blipFill>
        <p:spPr>
          <a:xfrm>
            <a:off x="15955712" y="2482321"/>
            <a:ext cx="4472019" cy="4779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2814.png" descr="IMG_2814.png"/>
          <p:cNvPicPr>
            <a:picLocks noChangeAspect="1"/>
          </p:cNvPicPr>
          <p:nvPr/>
        </p:nvPicPr>
        <p:blipFill>
          <a:blip r:embed="rId5"/>
          <a:srcRect l="34350" r="36664" b="44402"/>
          <a:stretch>
            <a:fillRect/>
          </a:stretch>
        </p:blipFill>
        <p:spPr>
          <a:xfrm>
            <a:off x="15955712" y="7446592"/>
            <a:ext cx="4345686" cy="46443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تجميع"/>
          <p:cNvGrpSpPr/>
          <p:nvPr/>
        </p:nvGrpSpPr>
        <p:grpSpPr>
          <a:xfrm>
            <a:off x="3081057" y="-29753"/>
            <a:ext cx="10250068" cy="5024149"/>
            <a:chOff x="0" y="0"/>
            <a:chExt cx="10250066" cy="5024147"/>
          </a:xfrm>
        </p:grpSpPr>
        <p:pic>
          <p:nvPicPr>
            <p:cNvPr id="181" name="صورة 19" descr="صورة 19"/>
            <p:cNvPicPr>
              <a:picLocks noChangeAspect="1"/>
            </p:cNvPicPr>
            <p:nvPr/>
          </p:nvPicPr>
          <p:blipFill>
            <a:blip r:embed="rId6"/>
            <a:srcRect l="60760" t="16928" r="6293" b="27246"/>
            <a:stretch>
              <a:fillRect/>
            </a:stretch>
          </p:blipFill>
          <p:spPr>
            <a:xfrm>
              <a:off x="0" y="0"/>
              <a:ext cx="3625782" cy="40958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صورة 20" descr="صورة 20"/>
            <p:cNvPicPr>
              <a:picLocks/>
            </p:cNvPicPr>
            <p:nvPr/>
          </p:nvPicPr>
          <p:blipFill>
            <a:blip r:embed="rId7"/>
            <a:srcRect l="31460" t="32145" b="32238"/>
            <a:stretch>
              <a:fillRect/>
            </a:stretch>
          </p:blipFill>
          <p:spPr>
            <a:xfrm>
              <a:off x="856468" y="1524962"/>
              <a:ext cx="9038774" cy="3131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3" name="اهداف الدرس"/>
            <p:cNvSpPr txBox="1"/>
            <p:nvPr/>
          </p:nvSpPr>
          <p:spPr>
            <a:xfrm>
              <a:off x="856468" y="1157032"/>
              <a:ext cx="9393599" cy="38671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01600" tIns="101600" rIns="101600" bIns="101600" numCol="1" anchor="ctr">
              <a:noAutofit/>
            </a:bodyPr>
            <a:lstStyle>
              <a:lvl1pPr defTabSz="4876677">
                <a:defRPr sz="176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اهداف الدرس </a:t>
              </a:r>
            </a:p>
          </p:txBody>
        </p:sp>
      </p:grpSp>
      <p:grpSp>
        <p:nvGrpSpPr>
          <p:cNvPr id="191" name="وسيلة شرح على شكل سحابة 4"/>
          <p:cNvGrpSpPr/>
          <p:nvPr/>
        </p:nvGrpSpPr>
        <p:grpSpPr>
          <a:xfrm>
            <a:off x="3294921" y="8392610"/>
            <a:ext cx="7516524" cy="3698215"/>
            <a:chOff x="0" y="0"/>
            <a:chExt cx="7516523" cy="3698213"/>
          </a:xfrm>
        </p:grpSpPr>
        <p:sp>
          <p:nvSpPr>
            <p:cNvPr id="185" name="الشكل"/>
            <p:cNvSpPr/>
            <p:nvPr/>
          </p:nvSpPr>
          <p:spPr>
            <a:xfrm>
              <a:off x="0" y="-1"/>
              <a:ext cx="7516524" cy="322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" name="دائرة"/>
            <p:cNvSpPr/>
            <p:nvPr/>
          </p:nvSpPr>
          <p:spPr>
            <a:xfrm>
              <a:off x="2215601" y="2970611"/>
              <a:ext cx="536184" cy="536184"/>
            </a:xfrm>
            <a:prstGeom prst="ellipse">
              <a:avLst/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" name="دائرة"/>
            <p:cNvSpPr/>
            <p:nvPr/>
          </p:nvSpPr>
          <p:spPr>
            <a:xfrm>
              <a:off x="2106156" y="3315588"/>
              <a:ext cx="357458" cy="357458"/>
            </a:xfrm>
            <a:prstGeom prst="ellipse">
              <a:avLst/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" name="دائرة"/>
            <p:cNvSpPr/>
            <p:nvPr/>
          </p:nvSpPr>
          <p:spPr>
            <a:xfrm>
              <a:off x="2106441" y="3519486"/>
              <a:ext cx="178728" cy="178728"/>
            </a:xfrm>
            <a:prstGeom prst="ellipse">
              <a:avLst/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" name="الشكل"/>
            <p:cNvSpPr/>
            <p:nvPr/>
          </p:nvSpPr>
          <p:spPr>
            <a:xfrm>
              <a:off x="381672" y="163904"/>
              <a:ext cx="6887646" cy="2736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كيف يتم حل معادلات القيمة المطلقة ؟"/>
            <p:cNvSpPr txBox="1"/>
            <p:nvPr/>
          </p:nvSpPr>
          <p:spPr>
            <a:xfrm>
              <a:off x="856083" y="240238"/>
              <a:ext cx="5804357" cy="2681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defTabSz="1828800">
                <a:defRPr sz="4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FFFFFF"/>
                  </a:solidFill>
                </a:defRPr>
              </a:pPr>
              <a:r>
                <a:rPr>
                  <a:solidFill>
                    <a:srgbClr val="000000"/>
                  </a:solidFill>
                </a:rPr>
                <a:t>كيف يتم حل معادلات القيمة المطلقة ؟</a:t>
              </a:r>
            </a:p>
          </p:txBody>
        </p:sp>
      </p:grpSp>
      <p:sp>
        <p:nvSpPr>
          <p:cNvPr id="192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" presetClass="entr" presetSubtype="2" fill="hold" grpId="4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50"/>
                            </p:stCondLst>
                            <p:childTnLst>
                              <p:par>
                                <p:cTn id="26" presetID="2" presetClass="entr" presetSubtype="8" fill="hold" grpId="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9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5" animBg="1" advAuto="0"/>
      <p:bldP spid="170" grpId="9" animBg="1" advAuto="0"/>
      <p:bldP spid="177" grpId="6" animBg="1" advAuto="0"/>
      <p:bldP spid="178" grpId="1" animBg="1" advAuto="0"/>
      <p:bldP spid="178" grpId="2" animBg="1" advAuto="0"/>
      <p:bldP spid="179" grpId="4" animBg="1" advAuto="0"/>
      <p:bldP spid="180" grpId="8" animBg="1" advAuto="0"/>
      <p:bldP spid="184" grpId="3" animBg="1" advAuto="0"/>
      <p:bldP spid="191" grpId="7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تجميع"/>
          <p:cNvGrpSpPr/>
          <p:nvPr/>
        </p:nvGrpSpPr>
        <p:grpSpPr>
          <a:xfrm>
            <a:off x="2795333" y="1461833"/>
            <a:ext cx="7878012" cy="4066472"/>
            <a:chOff x="0" y="0"/>
            <a:chExt cx="7878010" cy="4066471"/>
          </a:xfrm>
        </p:grpSpPr>
        <p:pic>
          <p:nvPicPr>
            <p:cNvPr id="194" name="صورة 19" descr="صورة 19"/>
            <p:cNvPicPr>
              <a:picLocks noChangeAspect="1"/>
            </p:cNvPicPr>
            <p:nvPr/>
          </p:nvPicPr>
          <p:blipFill>
            <a:blip r:embed="rId3"/>
            <a:srcRect l="60761" t="16928" r="6292" b="27246"/>
            <a:stretch>
              <a:fillRect/>
            </a:stretch>
          </p:blipFill>
          <p:spPr>
            <a:xfrm>
              <a:off x="0" y="0"/>
              <a:ext cx="2886635" cy="3260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صورة 20" descr="صورة 20"/>
            <p:cNvPicPr>
              <a:picLocks/>
            </p:cNvPicPr>
            <p:nvPr/>
          </p:nvPicPr>
          <p:blipFill>
            <a:blip r:embed="rId4"/>
            <a:srcRect l="31460" t="32145" b="32238"/>
            <a:stretch>
              <a:fillRect/>
            </a:stretch>
          </p:blipFill>
          <p:spPr>
            <a:xfrm>
              <a:off x="681870" y="1214085"/>
              <a:ext cx="7196141" cy="2492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" name="مفردات الدرس"/>
            <p:cNvSpPr txBox="1"/>
            <p:nvPr/>
          </p:nvSpPr>
          <p:spPr>
            <a:xfrm>
              <a:off x="1759168" y="1234371"/>
              <a:ext cx="5917436" cy="283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104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مفردات الدرس </a:t>
              </a:r>
            </a:p>
          </p:txBody>
        </p:sp>
      </p:grpSp>
      <p:pic>
        <p:nvPicPr>
          <p:cNvPr id="198" name="IMG_2814.png" descr="IMG_28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6024" y="3069222"/>
            <a:ext cx="12061322" cy="6720157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الدالة…"/>
          <p:cNvSpPr txBox="1"/>
          <p:nvPr/>
        </p:nvSpPr>
        <p:spPr>
          <a:xfrm>
            <a:off x="16889262" y="7872613"/>
            <a:ext cx="4446739" cy="2573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rtl="0">
              <a:defRPr sz="4800" b="1"/>
            </a:pPr>
            <a:r>
              <a:t>الدالة </a:t>
            </a:r>
          </a:p>
          <a:p>
            <a:pPr rtl="0">
              <a:defRPr sz="4800" b="1"/>
            </a:pPr>
            <a:r>
              <a:t>متعددة </a:t>
            </a:r>
          </a:p>
          <a:p>
            <a:pPr rtl="0">
              <a:defRPr sz="4800" b="1"/>
            </a:pPr>
            <a:r>
              <a:t>التعريف</a:t>
            </a:r>
          </a:p>
        </p:txBody>
      </p:sp>
      <p:sp>
        <p:nvSpPr>
          <p:cNvPr id="200" name="الدالة…"/>
          <p:cNvSpPr txBox="1"/>
          <p:nvPr/>
        </p:nvSpPr>
        <p:spPr>
          <a:xfrm>
            <a:off x="13826049" y="8115240"/>
            <a:ext cx="4691729" cy="2573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rtl="0">
              <a:defRPr sz="4800" b="1"/>
            </a:pPr>
            <a:r>
              <a:t>الدالة</a:t>
            </a:r>
          </a:p>
          <a:p>
            <a:pPr rtl="0">
              <a:defRPr sz="4800" b="1"/>
            </a:pPr>
            <a:r>
              <a:t> متعددة التعريف الخطية </a:t>
            </a:r>
          </a:p>
        </p:txBody>
      </p:sp>
      <p:sp>
        <p:nvSpPr>
          <p:cNvPr id="201" name="الدالة…"/>
          <p:cNvSpPr txBox="1"/>
          <p:nvPr/>
        </p:nvSpPr>
        <p:spPr>
          <a:xfrm>
            <a:off x="10915085" y="8127941"/>
            <a:ext cx="4276155" cy="1735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rtl="0">
              <a:defRPr sz="4800" b="1"/>
            </a:pPr>
            <a:r>
              <a:t>الدالة </a:t>
            </a:r>
          </a:p>
          <a:p>
            <a:pPr rtl="0">
              <a:defRPr sz="4800" b="1"/>
            </a:pPr>
            <a:r>
              <a:t>الدرجية </a:t>
            </a:r>
          </a:p>
        </p:txBody>
      </p:sp>
      <p:sp>
        <p:nvSpPr>
          <p:cNvPr id="202" name="دالة اكبر…"/>
          <p:cNvSpPr txBox="1"/>
          <p:nvPr/>
        </p:nvSpPr>
        <p:spPr>
          <a:xfrm>
            <a:off x="7849424" y="7885313"/>
            <a:ext cx="4952479" cy="1735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rtl="0">
              <a:defRPr sz="4800" b="1"/>
            </a:pPr>
            <a:r>
              <a:t>دالة اكبر </a:t>
            </a:r>
          </a:p>
          <a:p>
            <a:pPr rtl="0">
              <a:defRPr sz="4800" b="1"/>
            </a:pPr>
            <a:r>
              <a:t>عدد صحيح</a:t>
            </a:r>
          </a:p>
        </p:txBody>
      </p:sp>
      <p:sp>
        <p:nvSpPr>
          <p:cNvPr id="203" name="دالة القيمة…"/>
          <p:cNvSpPr txBox="1"/>
          <p:nvPr/>
        </p:nvSpPr>
        <p:spPr>
          <a:xfrm>
            <a:off x="4273874" y="7885313"/>
            <a:ext cx="6399472" cy="1735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rtl="0">
              <a:defRPr sz="4800" b="1"/>
            </a:pPr>
            <a:r>
              <a:t>دالة القيمة </a:t>
            </a:r>
          </a:p>
          <a:p>
            <a:pPr rtl="0">
              <a:defRPr sz="4800" b="1"/>
            </a:pPr>
            <a:r>
              <a:t>المطلقة </a:t>
            </a:r>
          </a:p>
        </p:txBody>
      </p:sp>
      <p:pic>
        <p:nvPicPr>
          <p:cNvPr id="204" name="IMG_2814.png" descr="IMG_2814.png"/>
          <p:cNvPicPr>
            <a:picLocks noChangeAspect="1"/>
          </p:cNvPicPr>
          <p:nvPr/>
        </p:nvPicPr>
        <p:blipFill>
          <a:blip r:embed="rId5"/>
          <a:srcRect t="41643" r="63895" b="13454"/>
          <a:stretch>
            <a:fillRect/>
          </a:stretch>
        </p:blipFill>
        <p:spPr>
          <a:xfrm>
            <a:off x="5379672" y="5736870"/>
            <a:ext cx="4939148" cy="342252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82819" y="11456999"/>
            <a:ext cx="208989" cy="349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rtl="0">
              <a:defRPr/>
            </a:pPr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  <p:bldP spid="198" grpId="2" animBg="1" advAuto="0"/>
      <p:bldP spid="199" grpId="4" animBg="1" advAuto="0"/>
      <p:bldP spid="200" grpId="5" animBg="1" advAuto="0"/>
      <p:bldP spid="201" grpId="6" animBg="1" advAuto="0"/>
      <p:bldP spid="202" grpId="7" animBg="1" advAuto="0"/>
      <p:bldP spid="203" grpId="8" animBg="1" advAuto="0"/>
      <p:bldP spid="204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وسيلة شرح على شكل سحابة 2"/>
          <p:cNvGrpSpPr/>
          <p:nvPr/>
        </p:nvGrpSpPr>
        <p:grpSpPr>
          <a:xfrm>
            <a:off x="12328092" y="7869205"/>
            <a:ext cx="7580612" cy="3729745"/>
            <a:chOff x="0" y="0"/>
            <a:chExt cx="7580610" cy="3729745"/>
          </a:xfrm>
        </p:grpSpPr>
        <p:sp>
          <p:nvSpPr>
            <p:cNvPr id="207" name="الشكل"/>
            <p:cNvSpPr/>
            <p:nvPr/>
          </p:nvSpPr>
          <p:spPr>
            <a:xfrm>
              <a:off x="0" y="-1"/>
              <a:ext cx="7580612" cy="325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" name="دائرة"/>
            <p:cNvSpPr/>
            <p:nvPr/>
          </p:nvSpPr>
          <p:spPr>
            <a:xfrm>
              <a:off x="2234491" y="2995939"/>
              <a:ext cx="540757" cy="540756"/>
            </a:xfrm>
            <a:prstGeom prst="ellipse">
              <a:avLst/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" name="دائرة"/>
            <p:cNvSpPr/>
            <p:nvPr/>
          </p:nvSpPr>
          <p:spPr>
            <a:xfrm>
              <a:off x="2124114" y="3343857"/>
              <a:ext cx="360506" cy="360506"/>
            </a:xfrm>
            <a:prstGeom prst="ellipse">
              <a:avLst/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" name="دائرة"/>
            <p:cNvSpPr/>
            <p:nvPr/>
          </p:nvSpPr>
          <p:spPr>
            <a:xfrm>
              <a:off x="2124401" y="3549494"/>
              <a:ext cx="180252" cy="180252"/>
            </a:xfrm>
            <a:prstGeom prst="ellipse">
              <a:avLst/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" name="الشكل"/>
            <p:cNvSpPr/>
            <p:nvPr/>
          </p:nvSpPr>
          <p:spPr>
            <a:xfrm>
              <a:off x="384927" y="165302"/>
              <a:ext cx="6946370" cy="276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" name="ما نسبة المصابين بالسمنة في الفئة العمرية من 25 إلى 34   ؟"/>
            <p:cNvSpPr txBox="1"/>
            <p:nvPr/>
          </p:nvSpPr>
          <p:spPr>
            <a:xfrm>
              <a:off x="1049825" y="543140"/>
              <a:ext cx="4945407" cy="19869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ما نسبة المصابين بالسمنة في الفئة العمرية من 25 إلى 34   ؟</a:t>
              </a:r>
            </a:p>
          </p:txBody>
        </p:sp>
      </p:grpSp>
      <p:grpSp>
        <p:nvGrpSpPr>
          <p:cNvPr id="220" name="وسيلة شرح على شكل سحابة 3"/>
          <p:cNvGrpSpPr/>
          <p:nvPr/>
        </p:nvGrpSpPr>
        <p:grpSpPr>
          <a:xfrm>
            <a:off x="5288953" y="7869205"/>
            <a:ext cx="7039140" cy="3729745"/>
            <a:chOff x="0" y="0"/>
            <a:chExt cx="7039138" cy="3729745"/>
          </a:xfrm>
        </p:grpSpPr>
        <p:sp>
          <p:nvSpPr>
            <p:cNvPr id="214" name="الشكل"/>
            <p:cNvSpPr/>
            <p:nvPr/>
          </p:nvSpPr>
          <p:spPr>
            <a:xfrm>
              <a:off x="0" y="-1"/>
              <a:ext cx="7039139" cy="325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" name="دائرة"/>
            <p:cNvSpPr/>
            <p:nvPr/>
          </p:nvSpPr>
          <p:spPr>
            <a:xfrm>
              <a:off x="2056498" y="2994658"/>
              <a:ext cx="540756" cy="540756"/>
            </a:xfrm>
            <a:prstGeom prst="ellipse">
              <a:avLst/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" name="دائرة"/>
            <p:cNvSpPr/>
            <p:nvPr/>
          </p:nvSpPr>
          <p:spPr>
            <a:xfrm>
              <a:off x="1958589" y="3345139"/>
              <a:ext cx="360506" cy="360505"/>
            </a:xfrm>
            <a:prstGeom prst="ellipse">
              <a:avLst/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" name="دائرة"/>
            <p:cNvSpPr/>
            <p:nvPr/>
          </p:nvSpPr>
          <p:spPr>
            <a:xfrm>
              <a:off x="1966221" y="3549494"/>
              <a:ext cx="180252" cy="180252"/>
            </a:xfrm>
            <a:prstGeom prst="ellipse">
              <a:avLst/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5400000" scaled="0"/>
            </a:gradFill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" name="الشكل"/>
            <p:cNvSpPr/>
            <p:nvPr/>
          </p:nvSpPr>
          <p:spPr>
            <a:xfrm>
              <a:off x="357432" y="165302"/>
              <a:ext cx="6450201" cy="276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508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" name="أي الفئات العمرية فيها نسبة 58% المصابات بالسمنة"/>
            <p:cNvSpPr txBox="1"/>
            <p:nvPr/>
          </p:nvSpPr>
          <p:spPr>
            <a:xfrm>
              <a:off x="974838" y="532813"/>
              <a:ext cx="4592164" cy="2007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36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أي الفئات العمرية فيها نسبة 58%</a:t>
              </a:r>
              <a:r>
                <a:rPr baseline="31000"/>
                <a:t> </a:t>
              </a:r>
              <a:r>
                <a:t>المصابات بالسمنة </a:t>
              </a:r>
            </a:p>
          </p:txBody>
        </p:sp>
      </p:grpSp>
      <p:pic>
        <p:nvPicPr>
          <p:cNvPr id="221" name="IMG_4463.png" descr="IMG_446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498" y="1265118"/>
            <a:ext cx="13907339" cy="792992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2" animBg="1" advAuto="0"/>
      <p:bldP spid="220" grpId="3" animBg="1" advAuto="0"/>
      <p:bldP spid="221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4470.png" descr="IMG_44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607" y="4077392"/>
            <a:ext cx="15468785" cy="8978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3867.jpeg" descr="IMG_3867.jpeg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4457607" y="1760394"/>
            <a:ext cx="2693735" cy="3771229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" descr="Picture 2"/>
          <p:cNvPicPr>
            <a:picLocks noChangeAspect="1"/>
          </p:cNvPicPr>
          <p:nvPr/>
        </p:nvPicPr>
        <p:blipFill>
          <a:blip r:embed="rId3"/>
          <a:srcRect t="43608" r="3195"/>
          <a:stretch>
            <a:fillRect/>
          </a:stretch>
        </p:blipFill>
        <p:spPr>
          <a:xfrm>
            <a:off x="7359772" y="2709836"/>
            <a:ext cx="11479710" cy="222911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9" name="جدول 3"/>
          <p:cNvGraphicFramePr/>
          <p:nvPr/>
        </p:nvGraphicFramePr>
        <p:xfrm>
          <a:off x="11644328" y="6629393"/>
          <a:ext cx="8264548" cy="2454293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57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defTabSz="1828800" rtl="0">
                        <a:defRPr sz="5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5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5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5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446">
                <a:tc>
                  <a:txBody>
                    <a:bodyPr/>
                    <a:lstStyle/>
                    <a:p>
                      <a:pPr defTabSz="1828800" rtl="0">
                        <a:defRPr sz="5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5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5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5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0" name="جدول 21"/>
          <p:cNvGraphicFramePr/>
          <p:nvPr/>
        </p:nvGraphicFramePr>
        <p:xfrm>
          <a:off x="11644330" y="9534545"/>
          <a:ext cx="8239143" cy="2428893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56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1746">
                <a:tc>
                  <a:txBody>
                    <a:bodyPr/>
                    <a:lstStyle/>
                    <a:p>
                      <a:pPr defTabSz="1828800" rtl="0">
                        <a:defRPr sz="5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5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5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5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746">
                <a:tc>
                  <a:txBody>
                    <a:bodyPr/>
                    <a:lstStyle/>
                    <a:p>
                      <a:pPr defTabSz="1828800" rtl="0">
                        <a:defRPr sz="5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5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5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defTabSz="1828800" rtl="0">
                        <a:defRPr sz="5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34" name="تجميع"/>
          <p:cNvGrpSpPr/>
          <p:nvPr/>
        </p:nvGrpSpPr>
        <p:grpSpPr>
          <a:xfrm>
            <a:off x="3198906" y="-107491"/>
            <a:ext cx="6839499" cy="3524899"/>
            <a:chOff x="0" y="0"/>
            <a:chExt cx="6839498" cy="3524898"/>
          </a:xfrm>
        </p:grpSpPr>
        <p:pic>
          <p:nvPicPr>
            <p:cNvPr id="231" name="صورة 19" descr="صورة 19"/>
            <p:cNvPicPr>
              <a:picLocks noChangeAspect="1"/>
            </p:cNvPicPr>
            <p:nvPr/>
          </p:nvPicPr>
          <p:blipFill>
            <a:blip r:embed="rId4"/>
            <a:srcRect l="60761" t="16928" r="6292" b="27246"/>
            <a:stretch>
              <a:fillRect/>
            </a:stretch>
          </p:blipFill>
          <p:spPr>
            <a:xfrm>
              <a:off x="0" y="0"/>
              <a:ext cx="2506107" cy="2830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صورة 20" descr="صورة 20"/>
            <p:cNvPicPr>
              <a:picLocks/>
            </p:cNvPicPr>
            <p:nvPr/>
          </p:nvPicPr>
          <p:blipFill>
            <a:blip r:embed="rId5"/>
            <a:srcRect l="31460" t="32145" b="32237"/>
            <a:stretch>
              <a:fillRect/>
            </a:stretch>
          </p:blipFill>
          <p:spPr>
            <a:xfrm>
              <a:off x="591983" y="1054040"/>
              <a:ext cx="6247516" cy="2164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3" name="مثال"/>
            <p:cNvSpPr txBox="1"/>
            <p:nvPr/>
          </p:nvSpPr>
          <p:spPr>
            <a:xfrm>
              <a:off x="1527267" y="1077164"/>
              <a:ext cx="5137375" cy="2447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04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pic>
        <p:nvPicPr>
          <p:cNvPr id="235" name="IMG_5650.png" descr="IMG_56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728" y="6629393"/>
            <a:ext cx="8530261" cy="6616694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929" y="2498019"/>
            <a:ext cx="6848509" cy="2705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R13734742478179676596.jpeg" descr="R1373474247817967659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834" y="1757447"/>
            <a:ext cx="5667281" cy="510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5650.png" descr="IMG_56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530" y="6858000"/>
            <a:ext cx="8530262" cy="6616694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18" y="1894397"/>
            <a:ext cx="12692840" cy="940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Picture 3" descr="Picture 3"/>
          <p:cNvPicPr>
            <a:picLocks noChangeAspect="1"/>
          </p:cNvPicPr>
          <p:nvPr/>
        </p:nvPicPr>
        <p:blipFill>
          <a:blip r:embed="rId4"/>
          <a:srcRect t="59014" r="3008"/>
          <a:stretch>
            <a:fillRect/>
          </a:stretch>
        </p:blipFill>
        <p:spPr>
          <a:xfrm>
            <a:off x="5628394" y="4614503"/>
            <a:ext cx="7634259" cy="646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5703" y="5764837"/>
            <a:ext cx="4981597" cy="4981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5" descr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710" y="2977219"/>
            <a:ext cx="3788820" cy="388078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شكل بيضاوي 43"/>
          <p:cNvSpPr/>
          <p:nvPr/>
        </p:nvSpPr>
        <p:spPr>
          <a:xfrm rot="1160541">
            <a:off x="13653355" y="5497896"/>
            <a:ext cx="1853201" cy="5606789"/>
          </a:xfrm>
          <a:prstGeom prst="ellipse">
            <a:avLst/>
          </a:prstGeom>
          <a:ln w="63500">
            <a:solidFill>
              <a:srgbClr val="C00000"/>
            </a:solidFill>
          </a:ln>
        </p:spPr>
        <p:txBody>
          <a:bodyPr tIns="91439" bIns="91439" anchor="ctr"/>
          <a:lstStyle/>
          <a:p>
            <a:pPr defTabSz="1828800" rtl="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8" name="شكل بيضاوي 44"/>
          <p:cNvSpPr/>
          <p:nvPr/>
        </p:nvSpPr>
        <p:spPr>
          <a:xfrm rot="1160541">
            <a:off x="14986165" y="7379119"/>
            <a:ext cx="1623345" cy="2952109"/>
          </a:xfrm>
          <a:prstGeom prst="ellipse">
            <a:avLst/>
          </a:prstGeom>
          <a:ln w="63500">
            <a:solidFill>
              <a:srgbClr val="C00000"/>
            </a:solidFill>
          </a:ln>
        </p:spPr>
        <p:txBody>
          <a:bodyPr tIns="91439" bIns="91439" anchor="ctr"/>
          <a:lstStyle/>
          <a:p>
            <a:pPr defTabSz="1828800" rtl="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9" name="شكل بيضاوي 45"/>
          <p:cNvSpPr/>
          <p:nvPr/>
        </p:nvSpPr>
        <p:spPr>
          <a:xfrm rot="15998309" flipH="1">
            <a:off x="15798713" y="5397400"/>
            <a:ext cx="1853201" cy="3387896"/>
          </a:xfrm>
          <a:prstGeom prst="ellipse">
            <a:avLst/>
          </a:prstGeom>
          <a:ln w="63500">
            <a:solidFill>
              <a:srgbClr val="C00000"/>
            </a:solidFill>
          </a:ln>
        </p:spPr>
        <p:txBody>
          <a:bodyPr tIns="91439" bIns="91439" anchor="ctr"/>
          <a:lstStyle/>
          <a:p>
            <a:pPr defTabSz="1828800" rtl="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53" name="تجميع"/>
          <p:cNvGrpSpPr/>
          <p:nvPr/>
        </p:nvGrpSpPr>
        <p:grpSpPr>
          <a:xfrm>
            <a:off x="13406446" y="2418273"/>
            <a:ext cx="6839500" cy="3524899"/>
            <a:chOff x="0" y="0"/>
            <a:chExt cx="6839498" cy="3524898"/>
          </a:xfrm>
        </p:grpSpPr>
        <p:pic>
          <p:nvPicPr>
            <p:cNvPr id="250" name="صورة 19" descr="صورة 19"/>
            <p:cNvPicPr>
              <a:picLocks noChangeAspect="1"/>
            </p:cNvPicPr>
            <p:nvPr/>
          </p:nvPicPr>
          <p:blipFill>
            <a:blip r:embed="rId7"/>
            <a:srcRect l="60761" t="16928" r="6292" b="27246"/>
            <a:stretch>
              <a:fillRect/>
            </a:stretch>
          </p:blipFill>
          <p:spPr>
            <a:xfrm>
              <a:off x="0" y="0"/>
              <a:ext cx="2506107" cy="2830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صورة 20" descr="صورة 20"/>
            <p:cNvPicPr>
              <a:picLocks/>
            </p:cNvPicPr>
            <p:nvPr/>
          </p:nvPicPr>
          <p:blipFill>
            <a:blip r:embed="rId8"/>
            <a:srcRect l="31460" t="32145" b="32237"/>
            <a:stretch>
              <a:fillRect/>
            </a:stretch>
          </p:blipFill>
          <p:spPr>
            <a:xfrm>
              <a:off x="591983" y="1054040"/>
              <a:ext cx="6247516" cy="2164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2" name="مثال"/>
            <p:cNvSpPr txBox="1"/>
            <p:nvPr/>
          </p:nvSpPr>
          <p:spPr>
            <a:xfrm>
              <a:off x="1527267" y="1077164"/>
              <a:ext cx="5137375" cy="2447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04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pic>
        <p:nvPicPr>
          <p:cNvPr id="254" name="IMG_4690.png" descr="IMG_469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504161"/>
            <a:ext cx="3064261" cy="3343275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2" dur="500" fill="hold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2" dur="500" fill="hold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2" dur="500" fill="hold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2" animBg="1" advAuto="0"/>
      <p:bldP spid="245" grpId="1" animBg="1" advAuto="0"/>
      <p:bldP spid="246" grpId="3" animBg="1" advAuto="0"/>
      <p:bldP spid="246" grpId="4" animBg="1" advAuto="0"/>
      <p:bldP spid="247" grpId="5" animBg="1" advAuto="0"/>
      <p:bldP spid="247" grpId="6" animBg="1" advAuto="0"/>
      <p:bldP spid="248" grpId="7" animBg="1" advAuto="0"/>
      <p:bldP spid="248" grpId="8" animBg="1" advAuto="0"/>
      <p:bldP spid="249" grpId="9" animBg="1" advAuto="0"/>
      <p:bldP spid="249" grpId="10" animBg="1" advAuto="0"/>
      <p:bldP spid="253" grpId="11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مخصص</PresentationFormat>
  <Paragraphs>51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Calibri</vt:lpstr>
      <vt:lpstr>Farisi Regular</vt:lpstr>
      <vt:lpstr>Geeza Pro Regular</vt:lpstr>
      <vt:lpstr>Helvetica Neue</vt:lpstr>
      <vt:lpstr>Times New Roman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2023-07-12T18:00:21Z</dcterms:modified>
</cp:coreProperties>
</file>