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819CDD-55AD-46D1-91BE-EEDC20492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EB9E533-CC55-4D94-A1DE-75526D86B6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A9BCB3-B705-4D51-8319-65D0CE4FD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AC8675-9C87-4B3E-811A-5DA40DBF8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A46F5B-8C1F-4043-A024-AD17E6C5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951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9F7E2B-BAA4-4A04-81E1-1EF872BE5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3B26075-C592-41EF-95FA-83CDB495F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721D57F-A0E0-4763-8910-CFFF2EF13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39AF94-C905-4013-8308-645D1647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CD0DBFF-A4A4-401E-AED7-65B6C3B4C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924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AB08FE7-64AB-4B67-A5D7-B0888E2EF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4ED1D4D-5181-46F7-AA6F-739F3897A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2A8CE0-E2DC-4885-A9B7-691DC9688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303F03-497B-4828-B681-C71E1D696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3D0541-993B-49BC-B08A-1B293DC61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636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556361-A888-4BC1-BD78-F743346A9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F2C7608-9303-447C-8E53-7CBF75165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F75EA52-BC47-4F25-86FE-C95A04143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8B82776-E986-453B-A2E6-23F25CAD7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F3CDA3-6AFD-4EC9-B044-E607A16B1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94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4CDFC-9A9F-494C-A016-F2A5B189B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07496D8-6336-4D78-A994-748327871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C76922-944C-4345-A9B5-46DCA5F15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0F0D0D1-6D01-4EDF-BCC8-316C1DDBB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A5BA265-7A7C-4F37-9DB5-FAEB26B1A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449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CB529A-E12E-4B41-87DF-770E98496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62B086-5EBA-44DC-9EA6-11E5C0EBC4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3257CD9-008C-4282-8739-78F0101A6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16ED858-9D1B-4ED3-8238-6F3134961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6C63E2A-AA87-4709-8DE5-C413740B8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1E82486-51AE-411F-AADA-F8452B93F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861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4630C3-87A5-4427-9781-9D635841C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C706366-6135-449B-B29E-CD93C6114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3FDE05B-208A-41EB-925E-77A91C177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A0ED6C6B-D640-4643-BD7F-8FB5040CD4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357FEED-7D3A-4CEE-BCD6-2E40C150DB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DA2EFEA-7F09-4C7A-8561-4E94F451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B7DEFBF-1469-450B-8D47-63D9A360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B7D27D7-3986-4A01-B23E-D820D5F6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613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9A3AEB-9336-44BA-8ADE-01AFBD07C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AB418CF-4B71-4657-8135-DF7FCDC9A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A6C473F-9653-4C48-B461-D76896F8F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FA8F00D-DDF3-4494-BA6C-93FDC546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80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6D8D0-A46A-481A-A579-04AF973C2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CCF9A1B-6F12-4D5D-90B6-1C7DD105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EFC3719-53EF-4880-AC4B-A7B1F1A6E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948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FF51C2-9DAF-4619-8219-E34060A10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EDB2CF-36C7-4C33-B025-D6B6C1426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CC8FACD-993C-4FAC-B356-1302CAC12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28FF96A-7FDA-4FE1-B1D8-800AFAE5C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C3C727C-CB6A-4DFC-BF23-BA4F2E638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09776F7-F19E-4CB1-92CE-E9CD75B9C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061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2B7767-0072-4F70-B82D-7A4E865FD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20C8A5E-2D94-4B52-AEB3-66A66AF75B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32A5746-D853-4DCF-98D9-7C43CD697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F88D34-0BAF-4941-B5C0-EB0361580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381EF5B-8A8E-4563-930D-6F6781C36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0FACA2B-7D20-4CA3-9724-35F03F3BB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806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6C3E45C-58C8-4509-A403-9E95EC475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45E52E9-7A45-41B4-9111-A318F336F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16E15C-A32C-4454-A1A3-40BA583E25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CF1B7-DB6D-40D1-894F-E5F02824ED38}" type="datetimeFigureOut">
              <a:rPr lang="ar-SA" smtClean="0"/>
              <a:t>02/03/43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D102E03-1158-4E5E-95B0-B8723C071B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3240BE-5E05-4726-AB22-10650C2383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F09E-4F30-4FD7-8220-B142CD39AD2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733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116" y="707547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780858" y="492583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4" name="رابط مستقيم 3">
            <a:extLst>
              <a:ext uri="{FF2B5EF4-FFF2-40B4-BE49-F238E27FC236}">
                <a16:creationId xmlns:a16="http://schemas.microsoft.com/office/drawing/2014/main" id="{2B7533C7-743C-402B-BDA1-9C52AA9F4FB4}"/>
              </a:ext>
            </a:extLst>
          </p:cNvPr>
          <p:cNvCxnSpPr>
            <a:cxnSpLocks/>
          </p:cNvCxnSpPr>
          <p:nvPr/>
        </p:nvCxnSpPr>
        <p:spPr>
          <a:xfrm>
            <a:off x="6088286" y="628650"/>
            <a:ext cx="0" cy="525065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>
            <a:cxnSpLocks/>
          </p:cNvCxnSpPr>
          <p:nvPr/>
        </p:nvCxnSpPr>
        <p:spPr>
          <a:xfrm flipH="1">
            <a:off x="6096000" y="3328988"/>
            <a:ext cx="498395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AF12E25E-8CA2-4BBF-8742-CE4DFFB91A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8571" y="772717"/>
            <a:ext cx="4445793" cy="2412204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26EB18DE-2DC1-4525-87BE-B26718DD99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8872" y="756642"/>
            <a:ext cx="3630832" cy="1666875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2F666B69-8E4F-4E70-8084-D39473B8AA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50844" y="3471862"/>
            <a:ext cx="4061221" cy="216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846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853BCC3C-9E16-4B70-ADFE-886E1BFF91BA}"/>
              </a:ext>
            </a:extLst>
          </p:cNvPr>
          <p:cNvCxnSpPr>
            <a:cxnSpLocks/>
          </p:cNvCxnSpPr>
          <p:nvPr/>
        </p:nvCxnSpPr>
        <p:spPr>
          <a:xfrm flipH="1">
            <a:off x="1171575" y="3328988"/>
            <a:ext cx="9908383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صورة 7">
            <a:extLst>
              <a:ext uri="{FF2B5EF4-FFF2-40B4-BE49-F238E27FC236}">
                <a16:creationId xmlns:a16="http://schemas.microsoft.com/office/drawing/2014/main" id="{E43744FA-476B-4ACB-B537-F895D2729C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3903" y="792958"/>
            <a:ext cx="4248150" cy="1643062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175F95BE-90ED-4033-AF60-AB63FF9C21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4587" y="3529011"/>
            <a:ext cx="4371975" cy="118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7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1037033" y="49472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3C8662A8-7C9D-4C7C-96E8-4764C3BE2E6A}"/>
              </a:ext>
            </a:extLst>
          </p:cNvPr>
          <p:cNvCxnSpPr>
            <a:cxnSpLocks/>
          </p:cNvCxnSpPr>
          <p:nvPr/>
        </p:nvCxnSpPr>
        <p:spPr>
          <a:xfrm>
            <a:off x="6352605" y="1571625"/>
            <a:ext cx="0" cy="43434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5" name="صورة 4">
            <a:extLst>
              <a:ext uri="{FF2B5EF4-FFF2-40B4-BE49-F238E27FC236}">
                <a16:creationId xmlns:a16="http://schemas.microsoft.com/office/drawing/2014/main" id="{B5E97C2C-B2A0-4173-9BEA-559A96EBC8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1734" y="1396347"/>
            <a:ext cx="3507577" cy="9525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65E0B2A6-99AA-4401-A747-7C5F656FA8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1459" y="644128"/>
            <a:ext cx="4505325" cy="669131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45FD2A8E-3A9D-49FC-AC4E-0C7B06705A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00863" y="1450183"/>
            <a:ext cx="3848099" cy="207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17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9E35D2FF-8365-4A2E-91C1-F41444539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3" y="0"/>
            <a:ext cx="12186097" cy="6858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829" y="814388"/>
            <a:ext cx="1479353" cy="127158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8934450" y="4832963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4DF716-410E-4C44-9F02-AB6152C06B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814388"/>
            <a:ext cx="4695825" cy="219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9283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2021-10-08T20:28:09Z</dcterms:created>
  <dcterms:modified xsi:type="dcterms:W3CDTF">2021-10-08T20:41:48Z</dcterms:modified>
</cp:coreProperties>
</file>