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38051C-F7A5-487F-AAA4-EC8DD3827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A038516-3AA0-4852-8B02-004E75B7E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BD8D75-6940-497A-B1FB-9C53F094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8D54-1901-4A3D-B43A-ECACDF953F18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A6ACF5-711F-465D-AD9E-4CB73593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92FEE4-A125-4A93-A5CC-04B903A5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93BF-64DD-427B-95B7-7EE92E99C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63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8252B6-3A72-486B-B6B4-1BDF9B29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2D943AC-142B-41CB-8119-76403C5DA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48B745-611B-4569-AF3E-143E2391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8D54-1901-4A3D-B43A-ECACDF953F18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7B4538-D4ED-4A58-B5A9-A3888269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88B6BD-B1E9-46EB-AB23-0AA583A1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93BF-64DD-427B-95B7-7EE92E99C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023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D320331-FA0E-447F-97ED-4B86275C6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3A91A9B-0776-451B-A67B-F96F82B36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9F5BAA-A401-47A3-87A8-B02E55D4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8D54-1901-4A3D-B43A-ECACDF953F18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495513-C702-416E-A9E6-4544CE21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C66A66-6E41-41D9-AE70-C22E4EB6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93BF-64DD-427B-95B7-7EE92E99C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894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7AF30D-1E22-490F-A0BF-352B64DA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9B891D-D3BD-4C8D-B631-461C2FB1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EA96C2-87D0-4AF9-AACF-1CBDAF8E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8D54-1901-4A3D-B43A-ECACDF953F18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B3334D-6C5F-464D-8D90-BAC8C665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6C369E-7E82-406F-BA6F-E3AF4B18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93BF-64DD-427B-95B7-7EE92E99C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409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DFB09B-CBA8-437D-8E7D-BFE531CD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C5FA96C-99D6-4E54-AFE7-F541BE4D4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F7002E-5883-4989-A826-A89383AE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8D54-1901-4A3D-B43A-ECACDF953F18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F979B0-FAD9-4A80-9FC2-74A27033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E32EAB-B62B-487E-BAC9-74716050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93BF-64DD-427B-95B7-7EE92E99C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123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EF7BBE-FB13-4454-82A2-4F72AC90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9A5862-E24E-40CE-91A4-1EF4F6EB3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34C9506-87A7-4D61-B65A-09B96081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3E1AF0B-0448-4670-83BA-96E45B7B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8D54-1901-4A3D-B43A-ECACDF953F18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2689983-EA58-42EF-A200-31D33FF6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D8B12E4-1103-4D90-8313-3BE9A13E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93BF-64DD-427B-95B7-7EE92E99C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053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5A78E1-41F1-4BC9-80C1-2682C480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5A0362-AE43-440E-8286-DEFF476FF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5DE48C1-0B35-4194-B92B-E3F2165A2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C7395CB-CC89-4682-B702-5CA4569B0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619060-157C-4CD1-B113-A97819753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979705C-62B1-4782-8B19-410D2153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8D54-1901-4A3D-B43A-ECACDF953F18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4E3A1B0-544B-44B9-94BA-74A85D2F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E65BE07-62FD-49F0-8FD6-0875F91D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93BF-64DD-427B-95B7-7EE92E99C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198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0841B1-511F-4139-BC4C-2ED0F32D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1958C0E-A6E6-4FFE-8DDB-7629ED50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8D54-1901-4A3D-B43A-ECACDF953F18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BEFC8D7-E78F-46A5-8D97-C33D5F91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30D697C-D169-484F-AB0B-39422891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93BF-64DD-427B-95B7-7EE92E99C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808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92EB1E9-747E-4F8D-B9DB-DE56A4AD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8D54-1901-4A3D-B43A-ECACDF953F18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B997286-1891-4D46-BED1-B95E6584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B475649-261B-40C0-A055-954D3F23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93BF-64DD-427B-95B7-7EE92E99C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972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DE6DEC-69DC-4C80-8CED-6F252072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493AE8-599E-4967-ABB4-7E78E72B8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DAD622C-7B87-43D3-80E4-687A8AE24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BE4AE8E-368A-4E69-B6F5-0B45D877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8D54-1901-4A3D-B43A-ECACDF953F18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A98AE3F-AF6A-4423-9BC3-13832B6D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C30D687-6BDD-416D-97AE-5BA6FAB8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93BF-64DD-427B-95B7-7EE92E99C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80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ECE787-DCD4-4260-B825-7E6AEE3A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4E602C0-806E-4AB7-AEFE-1960A03A2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692BAF9-3610-4118-AFBE-1CA7ADD17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A883FA-F8D4-4C37-9C84-9B021AE2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8D54-1901-4A3D-B43A-ECACDF953F18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501651D-77C5-4312-AE89-435BD0F0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5F600E1-03B7-4211-8216-504E7F27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93BF-64DD-427B-95B7-7EE92E99C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060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32F7476-4ECF-4F43-BF4E-AADBE48D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25FB218-076C-4BD6-A458-E9C076462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AC38F9-3E09-48DE-BB08-1A7CEC7F3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8D54-1901-4A3D-B43A-ECACDF953F18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481F30-2CA3-4C5E-AD2F-DE1DA17F0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DDD256-88E9-4290-8838-AC692924D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293BF-64DD-427B-95B7-7EE92E99C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514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9" y="678655"/>
            <a:ext cx="1471612" cy="139341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72586" y="507313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Google Shape;104;p15">
            <a:extLst>
              <a:ext uri="{FF2B5EF4-FFF2-40B4-BE49-F238E27FC236}">
                <a16:creationId xmlns:a16="http://schemas.microsoft.com/office/drawing/2014/main" id="{D4B7AB83-9E65-49B3-AD66-52A7C4672D0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0983" y="2364581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2796CEC-3562-4673-AEE0-493548218729}"/>
              </a:ext>
            </a:extLst>
          </p:cNvPr>
          <p:cNvSpPr txBox="1"/>
          <p:nvPr/>
        </p:nvSpPr>
        <p:spPr>
          <a:xfrm>
            <a:off x="4343400" y="1813292"/>
            <a:ext cx="52720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3 - 6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تحديد العملية المناسبة</a:t>
            </a:r>
          </a:p>
        </p:txBody>
      </p:sp>
    </p:spTree>
    <p:extLst>
      <p:ext uri="{BB962C8B-B14F-4D97-AF65-F5344CB8AC3E}">
        <p14:creationId xmlns:p14="http://schemas.microsoft.com/office/powerpoint/2010/main" val="36449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وسيلة الشرح: سهم لليسار 7">
            <a:extLst>
              <a:ext uri="{FF2B5EF4-FFF2-40B4-BE49-F238E27FC236}">
                <a16:creationId xmlns:a16="http://schemas.microsoft.com/office/drawing/2014/main" id="{4013521A-835B-4E17-BF21-961A843E9CBB}"/>
              </a:ext>
            </a:extLst>
          </p:cNvPr>
          <p:cNvSpPr/>
          <p:nvPr/>
        </p:nvSpPr>
        <p:spPr>
          <a:xfrm>
            <a:off x="8351044" y="1471613"/>
            <a:ext cx="2566988" cy="2909539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أحدد العملية المناسبة </a:t>
            </a:r>
          </a:p>
          <a:p>
            <a:pPr algn="ctr"/>
            <a:r>
              <a:rPr lang="ar-SA" dirty="0"/>
              <a:t>( الجمع أو الطرح )</a:t>
            </a:r>
          </a:p>
          <a:p>
            <a:pPr algn="ctr"/>
            <a:r>
              <a:rPr lang="ar-SA" dirty="0"/>
              <a:t>لأحل المسألة</a:t>
            </a:r>
          </a:p>
          <a:p>
            <a:pPr algn="ctr"/>
            <a:endParaRPr lang="ar-SA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9925209-7A41-412E-8F0E-FC866EAFF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894" y="1300162"/>
            <a:ext cx="4629150" cy="273605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EFA0185-6BF3-4E17-BF45-92BDBB8F9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269" y="1185863"/>
            <a:ext cx="1190625" cy="285035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A8F076B-33A9-4314-920E-0F0D9B633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694" y="4266853"/>
            <a:ext cx="63436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1038D5F-2F89-4030-829F-30A6F49A0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594" y="1048004"/>
            <a:ext cx="7386638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8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91BDD21-22DC-4A29-AA9F-653C667EF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569" y="892968"/>
            <a:ext cx="68008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87066" y="4998498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C04D9F-9334-4621-99C5-129183D41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744" y="1835945"/>
            <a:ext cx="3850481" cy="19502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02C85D4-4876-4D29-BFEC-2607AE922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1" y="1871663"/>
            <a:ext cx="4729162" cy="184849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F37A28B-3042-476F-8FD0-0E1343A8D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0362" y="1221581"/>
            <a:ext cx="8143875" cy="5299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D5F4EA9-FDDC-4891-973E-8FFCBE477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1166" y="742950"/>
            <a:ext cx="1738323" cy="450056"/>
          </a:xfrm>
          <a:prstGeom prst="rect">
            <a:avLst/>
          </a:prstGeom>
        </p:spPr>
      </p:pic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EA11D5C1-D6EA-46ED-AB54-CCC7CB104DEB}"/>
              </a:ext>
            </a:extLst>
          </p:cNvPr>
          <p:cNvCxnSpPr/>
          <p:nvPr/>
        </p:nvCxnSpPr>
        <p:spPr>
          <a:xfrm>
            <a:off x="6674643" y="1871663"/>
            <a:ext cx="0" cy="38290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84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87066" y="4998498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F37A28B-3042-476F-8FD0-0E1343A8D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0" y="1263155"/>
            <a:ext cx="8143875" cy="52992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2514D3B-FBC6-4EE0-9DE7-37B0EE3CA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245" y="1807369"/>
            <a:ext cx="4086225" cy="338137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44BA6CB-FBB7-4678-89B5-4ECC3F10D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3938" y="752338"/>
            <a:ext cx="2345532" cy="4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1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7145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89256" y="5179346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F37A28B-3042-476F-8FD0-0E1343A8D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0" y="1263155"/>
            <a:ext cx="8143875" cy="52992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44BA6CB-FBB7-4678-89B5-4ECC3F10D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938" y="752338"/>
            <a:ext cx="2345532" cy="47343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7FEA02F-DB10-47B7-8912-3D9CACDA2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718" y="1761552"/>
            <a:ext cx="4095751" cy="1803179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DB6F3552-8441-41BF-9AAF-D282D09C73CE}"/>
              </a:ext>
            </a:extLst>
          </p:cNvPr>
          <p:cNvCxnSpPr/>
          <p:nvPr/>
        </p:nvCxnSpPr>
        <p:spPr>
          <a:xfrm>
            <a:off x="6774656" y="1871663"/>
            <a:ext cx="0" cy="38290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صورة 8">
            <a:extLst>
              <a:ext uri="{FF2B5EF4-FFF2-40B4-BE49-F238E27FC236}">
                <a16:creationId xmlns:a16="http://schemas.microsoft.com/office/drawing/2014/main" id="{8F3E58EA-E70E-4009-86EC-6E6E7ACBED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8344" y="1761552"/>
            <a:ext cx="4500562" cy="2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7145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89256" y="5179346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652352F-9F12-4E85-A023-28E4A790B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5" y="1376362"/>
            <a:ext cx="8655844" cy="16478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C59407D-1929-477A-867F-B3983D436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631" y="771524"/>
            <a:ext cx="2805112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1406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67</Words>
  <Application>Microsoft Office PowerPoint</Application>
  <PresentationFormat>شاشة عريضة</PresentationFormat>
  <Paragraphs>15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2021-10-08T19:18:41Z</dcterms:created>
  <dcterms:modified xsi:type="dcterms:W3CDTF">2021-10-08T19:40:25Z</dcterms:modified>
</cp:coreProperties>
</file>