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090916-6B93-4D41-9743-054C7919E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A05AD2E-5B96-4248-9A31-C07F63407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016210-6831-4680-A84A-39E183F3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671B-9EE9-4242-B915-F744BDC5178E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62E7D7-A2FB-4C1B-A827-DA07A0A9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2309B5-287D-4398-85F6-72CDA8FA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05FE-DCF8-4B2D-96C2-D9748298BB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080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0C664B-7641-46A0-8E83-75B5BB41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5B6EC32-42C5-4186-B533-F021EBBE7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F4332F-C63A-4CB4-97CB-31B2F3BC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671B-9EE9-4242-B915-F744BDC5178E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22E0DA-4C4D-4063-9BFB-5AB52835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0F40B2-3725-4249-B41A-2BD1F90F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05FE-DCF8-4B2D-96C2-D9748298BB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031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B518FC-AB0F-479F-A53F-DB2CFA6BA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0E96BAF-C0DE-4419-A3C6-1E344236D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D24146-3398-41A8-9615-D510D4D3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671B-9EE9-4242-B915-F744BDC5178E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65E5CA-5930-455E-A59E-8E2D93DC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2D3095-A4C0-465F-B586-CC900B8B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05FE-DCF8-4B2D-96C2-D9748298BB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113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480F2D-8437-46F3-9B4E-A1584DF8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D2C2A44-C31A-45EA-9B20-1531C1101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DE0B2F-FAFE-4103-8433-E422D2814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671B-9EE9-4242-B915-F744BDC5178E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AAD0E6-9159-49A3-A0D1-2CC440C1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129287-F325-4059-ACB6-790240158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05FE-DCF8-4B2D-96C2-D9748298BB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05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55DA80-2C41-4A15-8062-4CE0B356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96D296A-242D-46E2-BF96-E11724B72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BE35AD-86B8-4A38-AB39-B56A36B8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671B-9EE9-4242-B915-F744BDC5178E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8A6E60-0982-4A8A-8AD9-6FBFFAA9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DDF989-192F-4BC0-A6D3-AD1D9FEF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05FE-DCF8-4B2D-96C2-D9748298BB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840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6DFBAA-6FFC-4FC3-9985-2214BAB2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8B93F1-047A-45ED-81C8-DF8915939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A83FEB3-8DD5-4064-BF1C-E514294CE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8444069-3630-4A47-9968-7666E64C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671B-9EE9-4242-B915-F744BDC5178E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68D822B-73D9-48E0-84DC-ED7CA27A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B50FDA9-0961-4C68-B75F-D63C8947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05FE-DCF8-4B2D-96C2-D9748298BB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554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D2652F-2B1B-4094-A673-5E77B91F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73A7DFA-2D9B-45F9-B0CB-BFA606877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934389C-0776-49BB-903A-348BC9E7E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2FDF39B-7F5C-43F7-945C-2DFE5D567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F7F83AC-1F96-4D99-9557-703A4EC7A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51EED8F-71EC-48B3-AF79-6626BE26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671B-9EE9-4242-B915-F744BDC5178E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1B1D379-6128-419F-B742-7CB2A089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AE9059B-FD4E-4C6C-835B-EDCC74CE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05FE-DCF8-4B2D-96C2-D9748298BB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689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5574B4-3E88-43A8-B0A0-9194C4C2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C89649C-60ED-49EC-B611-7C514B9C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671B-9EE9-4242-B915-F744BDC5178E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AAF950D-23CA-4C43-BD6B-4A1ED055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CDF0FA9-6B56-4AAE-871E-41E46878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05FE-DCF8-4B2D-96C2-D9748298BB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154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A3B624A-A324-4AD8-B177-BEE7A45B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671B-9EE9-4242-B915-F744BDC5178E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3277253-8D16-4CD7-804C-EAEB7CBDD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290D70E-B054-414E-954E-10D65799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05FE-DCF8-4B2D-96C2-D9748298BB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524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D699A6-4AE9-47AB-A32B-142BB884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6B0FD4-35D8-4787-8AE2-62440313D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7630C70-D000-4FA9-B15E-5343F1B33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D9DF772-474A-4AA5-94AF-BA86508F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671B-9EE9-4242-B915-F744BDC5178E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377E59-9C20-42D0-A693-370D4378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5215D43-21B9-4CD3-8250-F5BF10F8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05FE-DCF8-4B2D-96C2-D9748298BB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733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32FB3C-130D-4762-A38D-F1C3A58E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21E5142-3C03-465D-9015-3862BDEE9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AAB9E86-4267-4EEA-BF06-87B529AB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5F71589-A902-4C81-AF8E-5E87D180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671B-9EE9-4242-B915-F744BDC5178E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46C544B-0849-4F7B-912A-B45B6206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D4F17B-70F6-40B8-BF47-940267D5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05FE-DCF8-4B2D-96C2-D9748298BB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547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A552938-44E6-454B-9C42-4C8F495A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61920AA-2F50-451B-934B-A410569D2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AD3671-8EDA-441E-88F5-193EFEFC5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671B-9EE9-4242-B915-F744BDC5178E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B509C5D-DA88-4E4E-97E2-AD344AE8C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A4B38C-9889-4F9B-996E-5A4C4DB3C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C05FE-DCF8-4B2D-96C2-D9748298BB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05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9" y="678655"/>
            <a:ext cx="1471612" cy="139341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72586" y="507313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1" name="Google Shape;104;p15">
            <a:extLst>
              <a:ext uri="{FF2B5EF4-FFF2-40B4-BE49-F238E27FC236}">
                <a16:creationId xmlns:a16="http://schemas.microsoft.com/office/drawing/2014/main" id="{D4B7AB83-9E65-49B3-AD66-52A7C4672D0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7970" y="238601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2796CEC-3562-4673-AEE0-493548218729}"/>
              </a:ext>
            </a:extLst>
          </p:cNvPr>
          <p:cNvSpPr txBox="1"/>
          <p:nvPr/>
        </p:nvSpPr>
        <p:spPr>
          <a:xfrm>
            <a:off x="6032486" y="1800738"/>
            <a:ext cx="387548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3 - 1</a:t>
            </a: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طرح</a:t>
            </a:r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الأعداد المكونة من رقمين</a:t>
            </a:r>
          </a:p>
        </p:txBody>
      </p:sp>
    </p:spTree>
    <p:extLst>
      <p:ext uri="{BB962C8B-B14F-4D97-AF65-F5344CB8AC3E}">
        <p14:creationId xmlns:p14="http://schemas.microsoft.com/office/powerpoint/2010/main" val="364497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6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773908" y="5008830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6F3E90C-F4F5-4D1D-9089-734BED71D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418" y="1469224"/>
            <a:ext cx="8865394" cy="762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CF3B28D-55DB-4F10-A15A-FAF06B4F7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631" y="771524"/>
            <a:ext cx="2805112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3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646016"/>
            <a:ext cx="1414463" cy="141852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4964910" y="3824302"/>
            <a:ext cx="20681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32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B91500C-045C-46F8-9A24-093D698C3514}"/>
              </a:ext>
            </a:extLst>
          </p:cNvPr>
          <p:cNvSpPr txBox="1"/>
          <p:nvPr/>
        </p:nvSpPr>
        <p:spPr>
          <a:xfrm>
            <a:off x="3042047" y="1207205"/>
            <a:ext cx="61079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طلابي المبدعين  بعد أخذ قسطاً من الراحة 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توجه إلى منصة مدرستي لحل الواجب ..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sz="3200" b="1" dirty="0">
              <a:solidFill>
                <a:schemeClr val="accent5">
                  <a:lumMod val="50000"/>
                </a:schemeClr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بالتوفيق للجميع</a:t>
            </a:r>
          </a:p>
        </p:txBody>
      </p:sp>
    </p:spTree>
    <p:extLst>
      <p:ext uri="{BB962C8B-B14F-4D97-AF65-F5344CB8AC3E}">
        <p14:creationId xmlns:p14="http://schemas.microsoft.com/office/powerpoint/2010/main" val="219029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8" name="وسيلة الشرح: سهم لليسار 7">
            <a:extLst>
              <a:ext uri="{FF2B5EF4-FFF2-40B4-BE49-F238E27FC236}">
                <a16:creationId xmlns:a16="http://schemas.microsoft.com/office/drawing/2014/main" id="{4013521A-835B-4E17-BF21-961A843E9CBB}"/>
              </a:ext>
            </a:extLst>
          </p:cNvPr>
          <p:cNvSpPr/>
          <p:nvPr/>
        </p:nvSpPr>
        <p:spPr>
          <a:xfrm>
            <a:off x="8885012" y="1148111"/>
            <a:ext cx="2101503" cy="3871823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أطـرح أعدادا مكونة من رقمين 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sz="1600" dirty="0"/>
              <a:t> </a:t>
            </a:r>
            <a:r>
              <a:rPr lang="ar-SA" sz="1600" b="1" dirty="0">
                <a:solidFill>
                  <a:schemeClr val="accent2">
                    <a:lumMod val="75000"/>
                  </a:schemeClr>
                </a:solidFill>
              </a:rPr>
              <a:t>الفرق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85FFCCB-15D2-493D-89D4-9A3D08235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256" y="1133817"/>
            <a:ext cx="67151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794197" y="4955635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24377B0-9784-495B-9006-82C9FC689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862" y="660302"/>
            <a:ext cx="5244753" cy="342592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6410C77-04CA-4755-AED4-B1610EC9A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964" y="4086226"/>
            <a:ext cx="4350544" cy="15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48772" y="500454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4FFA07A-664F-4A97-BEB9-2C2F0E5E5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594" y="2605087"/>
            <a:ext cx="1626391" cy="16478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C85E5EB-855C-4208-B4A8-A4FE2E145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413" y="660300"/>
            <a:ext cx="7091359" cy="488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7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794197" y="4955635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A4F39EC-799D-4A20-BD8A-54EB168E4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38" y="747713"/>
            <a:ext cx="3874292" cy="27622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16A2349-847C-4EE9-ACAF-6BC2729E3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820" y="804863"/>
            <a:ext cx="4267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8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794197" y="4955635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884EC57-FCCC-48AA-B322-345FE5F82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821" y="1276347"/>
            <a:ext cx="8960652" cy="190023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5661794-CF7B-4BF0-A6AD-E119E69C2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3543304"/>
            <a:ext cx="4843472" cy="10763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E605802-270D-4B2E-A818-668680ACF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1166" y="742950"/>
            <a:ext cx="1738323" cy="4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2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6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89258" y="516280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80AA705-FAE4-44DD-9141-6DD6BFA80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705" y="1397783"/>
            <a:ext cx="8767765" cy="304562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0D38814-FD1F-4B16-94F9-F1DE38DAC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938" y="752337"/>
            <a:ext cx="2345532" cy="5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5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6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89258" y="516280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0D38814-FD1F-4B16-94F9-F1DE38DAC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938" y="752337"/>
            <a:ext cx="2345532" cy="50496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85FCDFB-557B-44E5-AAF1-8AA10A213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397" y="1616858"/>
            <a:ext cx="93535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2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6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773908" y="5008830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4837704-1264-49DB-8007-744291AF4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137" y="708363"/>
            <a:ext cx="8348660" cy="48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670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101</Words>
  <Application>Microsoft Office PowerPoint</Application>
  <PresentationFormat>شاشة عريضة</PresentationFormat>
  <Paragraphs>23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Arabic Typesetting</vt:lpstr>
      <vt:lpstr>Aref Ruqaa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2</cp:revision>
  <dcterms:created xsi:type="dcterms:W3CDTF">2021-10-01T13:48:31Z</dcterms:created>
  <dcterms:modified xsi:type="dcterms:W3CDTF">2021-10-08T18:33:54Z</dcterms:modified>
</cp:coreProperties>
</file>