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766A884-7B2F-4D47-8EB5-3E8F9C4E8F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DE08F4E-7895-44F4-BA49-716A2B9D32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E3AB3D9-F36D-43ED-9E3C-880C41C65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A61BF-4158-42A1-BF3F-DDFC169C4AF2}" type="datetimeFigureOut">
              <a:rPr lang="ar-SA" smtClean="0"/>
              <a:t>24/02/43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7B87C0A-81DB-4932-BA67-010BE0AF6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AD8E583-E4D2-4AD9-98A9-31774A8E7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A8F3D-7357-4A0E-9287-1A73EB35A60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44207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2B0E236-4A20-47D7-B6DF-1D8B4495C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F6A16E5-C66D-4482-B698-96F105C302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4745CBC-3DFB-458E-B58F-566FDACD1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A61BF-4158-42A1-BF3F-DDFC169C4AF2}" type="datetimeFigureOut">
              <a:rPr lang="ar-SA" smtClean="0"/>
              <a:t>24/02/43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771514B-9ADF-4D49-80A8-1B1E74DA3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E6267FC-4281-4295-B177-CAD173271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A8F3D-7357-4A0E-9287-1A73EB35A60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51646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82FB71BD-79B3-4FB8-9C59-F6D0145D50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53A6AD7-D4DA-430B-83B7-6C299F21E9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E8677CA-A0AD-4081-A553-F6C7945F4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A61BF-4158-42A1-BF3F-DDFC169C4AF2}" type="datetimeFigureOut">
              <a:rPr lang="ar-SA" smtClean="0"/>
              <a:t>24/02/43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BAB4C7C-5E63-497E-B78A-A3569BA03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001122F-FB09-4173-8717-F20439D2D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A8F3D-7357-4A0E-9287-1A73EB35A60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22432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A7E93FD-D5A6-4C6E-9740-F151C3836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5878ADE-CDCE-46BC-A956-65AB5861FE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27652A1-DD9C-46A0-95DF-5BF73F139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A61BF-4158-42A1-BF3F-DDFC169C4AF2}" type="datetimeFigureOut">
              <a:rPr lang="ar-SA" smtClean="0"/>
              <a:t>24/02/43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8E7ADA7-B76A-4A22-B1BD-AEE689603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E77C0F7-88C0-42D6-A936-00A1C7F7C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A8F3D-7357-4A0E-9287-1A73EB35A60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03193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3E080F1-80A9-4C69-8AFB-F5508DF31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1147C52-AC4C-4FE6-9912-9E626D4152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D77D1C2-2D23-4F90-904D-A91CF3A91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A61BF-4158-42A1-BF3F-DDFC169C4AF2}" type="datetimeFigureOut">
              <a:rPr lang="ar-SA" smtClean="0"/>
              <a:t>24/02/43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F904348-9CAB-42CE-80FA-9A03A5545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8F77E43-AF38-42A6-8ABA-A116D3241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A8F3D-7357-4A0E-9287-1A73EB35A60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92552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8127F17-61C9-4440-B558-3B45A21AF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69F79E8-99C6-4D3D-AE7C-85F11204F0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166BE10-56C9-47C3-966A-447333D632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D9DF3CF-DCC9-4544-B41A-E6D50398F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A61BF-4158-42A1-BF3F-DDFC169C4AF2}" type="datetimeFigureOut">
              <a:rPr lang="ar-SA" smtClean="0"/>
              <a:t>24/02/43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CEE086F-6C70-4407-B716-23FFB7603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4224CB8-C12F-4089-B423-8E1A089C2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A8F3D-7357-4A0E-9287-1A73EB35A60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36799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F19D89F-DCA9-46E3-8823-03486C01BE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9452310-7D34-45B0-83F5-EF2B4E3AD6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E13CD9B-24B2-442C-B60A-6D73EEECCA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9821A04C-EA95-456A-B7AC-903B6F3383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6AC81B61-C3EF-435E-BFB8-36727278DD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35B7D250-0614-4092-9EF1-A2824CA77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A61BF-4158-42A1-BF3F-DDFC169C4AF2}" type="datetimeFigureOut">
              <a:rPr lang="ar-SA" smtClean="0"/>
              <a:t>24/02/43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B5D3153F-52B8-43FB-B4C6-881EF3AF9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9EB694E-5EFD-4065-9B51-9BA938A02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A8F3D-7357-4A0E-9287-1A73EB35A60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70479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F9B4B60-590C-459A-872B-66DB230F2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F67C014D-EB38-40AB-9DDF-ACED5475D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A61BF-4158-42A1-BF3F-DDFC169C4AF2}" type="datetimeFigureOut">
              <a:rPr lang="ar-SA" smtClean="0"/>
              <a:t>24/02/43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1097FD8A-D84B-41EB-9095-B28449839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FC4DA635-D8ED-4552-B72F-D7726EEFD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A8F3D-7357-4A0E-9287-1A73EB35A60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29354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BC465BA9-6106-4193-B9C8-7FBD7B2D7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A61BF-4158-42A1-BF3F-DDFC169C4AF2}" type="datetimeFigureOut">
              <a:rPr lang="ar-SA" smtClean="0"/>
              <a:t>24/02/43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AAA8422-CF52-41A9-A5F6-5A922F881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DDE4142E-8A92-49EE-8E77-B12D35C26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A8F3D-7357-4A0E-9287-1A73EB35A60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87030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D092979-40FD-467C-9DC4-0BC9EB2C2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9F5C9F7-4FD3-4E65-A063-C252E24645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2F8F322B-E68C-4F0C-B94C-A13B22BFE9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D0AB4A7-F495-47B6-82BB-B07462374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A61BF-4158-42A1-BF3F-DDFC169C4AF2}" type="datetimeFigureOut">
              <a:rPr lang="ar-SA" smtClean="0"/>
              <a:t>24/02/43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36CA8DD-DCE7-491F-806D-13D782A60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F83169B-F76F-415A-9922-185533C85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A8F3D-7357-4A0E-9287-1A73EB35A60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56200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B833E65-6095-4349-8495-02CB3E9CB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0197CEA2-D9BE-4E7B-9B07-3B0D288731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36EA324-034A-4AAF-8A6B-98E7BE22D1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2394EEE-8A29-44F0-9BDD-6CE955414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A61BF-4158-42A1-BF3F-DDFC169C4AF2}" type="datetimeFigureOut">
              <a:rPr lang="ar-SA" smtClean="0"/>
              <a:t>24/02/43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B28AD1D-48D1-43FB-8F8C-699387F71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46576AF-DF03-4D51-9F64-CC0E6A7D5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A8F3D-7357-4A0E-9287-1A73EB35A60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58594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2757AB10-A20F-4C3E-9563-05BB9E428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D62E294-7FA9-4D38-8974-D9ED4270BF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52319F3-B9FE-44EF-B672-A5A173D640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A61BF-4158-42A1-BF3F-DDFC169C4AF2}" type="datetimeFigureOut">
              <a:rPr lang="ar-SA" smtClean="0"/>
              <a:t>24/02/43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6EFAA1C-FF21-43BA-AEA3-93489CA810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420DA82-EC4B-4AED-AA6C-89325D8377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A8F3D-7357-4A0E-9287-1A73EB35A60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2852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4.wdp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5.wdp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62A93056-F25E-43CC-8F5D-BA1489AC6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3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2CAD2CDC-A8B5-454F-AEF5-048037A0DC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569" y="678655"/>
            <a:ext cx="1471612" cy="1393411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252D0571-3C72-4F1F-BC7E-EA282595B5F5}"/>
              </a:ext>
            </a:extLst>
          </p:cNvPr>
          <p:cNvSpPr txBox="1"/>
          <p:nvPr/>
        </p:nvSpPr>
        <p:spPr>
          <a:xfrm>
            <a:off x="9272586" y="5073134"/>
            <a:ext cx="17002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</p:txBody>
      </p:sp>
      <p:pic>
        <p:nvPicPr>
          <p:cNvPr id="11" name="Google Shape;104;p15">
            <a:extLst>
              <a:ext uri="{FF2B5EF4-FFF2-40B4-BE49-F238E27FC236}">
                <a16:creationId xmlns:a16="http://schemas.microsoft.com/office/drawing/2014/main" id="{D4B7AB83-9E65-49B3-AD66-52A7C4672D01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786524" y="1778791"/>
            <a:ext cx="1123418" cy="896477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مربع نص 12">
            <a:extLst>
              <a:ext uri="{FF2B5EF4-FFF2-40B4-BE49-F238E27FC236}">
                <a16:creationId xmlns:a16="http://schemas.microsoft.com/office/drawing/2014/main" id="{42796CEC-3562-4673-AEE0-493548218729}"/>
              </a:ext>
            </a:extLst>
          </p:cNvPr>
          <p:cNvSpPr txBox="1"/>
          <p:nvPr/>
        </p:nvSpPr>
        <p:spPr>
          <a:xfrm>
            <a:off x="6032486" y="1106057"/>
            <a:ext cx="387548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ar-SA" sz="4000" b="1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  <a:p>
            <a:pPr algn="ctr"/>
            <a:r>
              <a:rPr lang="ar-SA" sz="48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48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التهيئــة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44979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62A93056-F25E-43CC-8F5D-BA1489AC6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3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2CAD2CDC-A8B5-454F-AEF5-048037A0DC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569" y="705849"/>
            <a:ext cx="1178719" cy="1031461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252D0571-3C72-4F1F-BC7E-EA282595B5F5}"/>
              </a:ext>
            </a:extLst>
          </p:cNvPr>
          <p:cNvSpPr txBox="1"/>
          <p:nvPr/>
        </p:nvSpPr>
        <p:spPr>
          <a:xfrm>
            <a:off x="9272586" y="5073134"/>
            <a:ext cx="17002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6AA6142-929B-44DC-AF64-9BF28E79C2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965406" y="1013410"/>
            <a:ext cx="1928811" cy="7239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7019599F-502C-41E9-AF14-93A6E67D8D8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757363" y="1784866"/>
            <a:ext cx="9163049" cy="2872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254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62A93056-F25E-43CC-8F5D-BA1489AC6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3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2CAD2CDC-A8B5-454F-AEF5-048037A0DC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569" y="705849"/>
            <a:ext cx="1178719" cy="1031461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252D0571-3C72-4F1F-BC7E-EA282595B5F5}"/>
              </a:ext>
            </a:extLst>
          </p:cNvPr>
          <p:cNvSpPr txBox="1"/>
          <p:nvPr/>
        </p:nvSpPr>
        <p:spPr>
          <a:xfrm>
            <a:off x="9272586" y="5073134"/>
            <a:ext cx="17002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6AA6142-929B-44DC-AF64-9BF28E79C2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965406" y="1013410"/>
            <a:ext cx="1928811" cy="7239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1EB75C01-C1F1-4A0F-B882-4C78F80D9D5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778791" y="1784866"/>
            <a:ext cx="9277350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4503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62A93056-F25E-43CC-8F5D-BA1489AC6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3" y="-2143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2CAD2CDC-A8B5-454F-AEF5-048037A0DC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841" y="705849"/>
            <a:ext cx="1178719" cy="1031461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252D0571-3C72-4F1F-BC7E-EA282595B5F5}"/>
              </a:ext>
            </a:extLst>
          </p:cNvPr>
          <p:cNvSpPr txBox="1"/>
          <p:nvPr/>
        </p:nvSpPr>
        <p:spPr>
          <a:xfrm>
            <a:off x="9272586" y="5073134"/>
            <a:ext cx="17002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B74DA681-F6E5-426E-9A0E-00E7E955B86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257424" y="1221579"/>
            <a:ext cx="8579644" cy="3214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610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62A93056-F25E-43CC-8F5D-BA1489AC6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3" y="-2143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2CAD2CDC-A8B5-454F-AEF5-048037A0DC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841" y="705849"/>
            <a:ext cx="1178719" cy="1031461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252D0571-3C72-4F1F-BC7E-EA282595B5F5}"/>
              </a:ext>
            </a:extLst>
          </p:cNvPr>
          <p:cNvSpPr txBox="1"/>
          <p:nvPr/>
        </p:nvSpPr>
        <p:spPr>
          <a:xfrm>
            <a:off x="9272586" y="5073134"/>
            <a:ext cx="17002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977BB9B-1152-4B86-8B55-987E6B91975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300288" y="1013410"/>
            <a:ext cx="8732044" cy="1672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28975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32</Words>
  <Application>Microsoft Office PowerPoint</Application>
  <PresentationFormat>شاشة عريضة</PresentationFormat>
  <Paragraphs>7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2021-10-01T13:39:33Z</dcterms:created>
  <dcterms:modified xsi:type="dcterms:W3CDTF">2021-10-01T13:47:46Z</dcterms:modified>
</cp:coreProperties>
</file>