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24390E-7D83-4CD7-B82B-26198CE56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73DEB62-8482-41E6-AD05-AB525683A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CF13CA-2B47-4C69-A8F0-0A14FF750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45CC09-5D0C-41BB-B986-5DE0EE36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25E7C9-6112-4FB2-BDA9-B38303E1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943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559083-663F-4A87-A2D4-2B5C5DA1F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8DA3A70-5E20-4E83-8AA8-E39847C13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4B5CA7-A065-4311-8DC9-11576803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4DDDB-B0DF-4B82-B8A1-554E1BEA5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1CF493-B0AB-4ECA-BFC2-E28DEBF9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882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D3A0AC0-C9BC-4E22-B7ED-7292491EC2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AA7A11F-1843-411A-BD5F-DD10D60D6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B4AE5F-7ED2-4C18-8466-60AF51A6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69FA0D-BD50-4366-9EB5-84D9AFD3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D34202-3CFB-4A5F-83E3-DE8911F0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729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1035FC-E35A-4A37-8998-470D70A67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F547D3-AE68-49E6-A09C-D5AEA35C4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5E1DB3-7E15-4859-A7C6-52F5C0C5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2EA233-E7B3-44B5-AA02-1184D6B27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5EFD08-D585-4988-A506-4271C67B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823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56C1A1-D815-49E2-AC41-429C3807B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3C0F72-0130-4C56-A626-A34435EED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36DDAF-5A69-4C99-8196-296E5186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EC7B94-AA49-4697-BB84-94F5275B4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D0CF40-0F5F-44BF-9CAA-279962D7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07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7637DD-6236-4253-946A-83262E2F5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074B07-A141-4954-A5B3-FFC5F734E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81DDB5D-C314-48F2-82F3-ECFC8891C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AAA2AB-8D09-4DB3-8E74-78D29AF3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8638CB-B582-4681-BC02-FDA23252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11FF29-DBCF-48C5-8B66-4A1EDF40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004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B79B7D-BD0D-4F01-81DF-C51B59409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CC4079A-6BE5-44B1-8D65-8B3C31152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78A8EC5-B1ED-4ED0-BA0C-9C4CA44B9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2341EC8-D300-40D8-AA85-DD0CE9F58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F728DB8-1A34-46E0-A77B-76763588B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BCF01A6-B2E0-438D-AC1F-F5ABCEB0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782017E-9605-4CE7-9236-66534D49F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56D099-1330-4267-86FD-56C35A22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726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678F5C-E3CF-4EC1-A816-E794C67EB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CA00202-251F-47F2-9620-C54F3814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01F93B0-24A4-47C4-9BBB-E1D05820A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E7F36AB-5287-4D47-BD2F-E1D03B895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508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F2C2998-166B-4E68-B686-DFA741FFC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B7AB925-6D95-4689-9BA0-AE1F9BDA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6C2E198-D317-4F5E-BD13-FBC56EA4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625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5A996D-4B80-4BF9-9BC6-46BB767DC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0E5B5E-CA82-4BE4-BF61-3CD58AC3D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3C0EE56-0B3C-4082-B08F-C243EEC76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758E9D-2DD9-4777-AE02-6CC661054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801386-9DDC-48A1-8F97-D718692E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70F89F-08DB-4B21-92AB-1C7306BCB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449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75222-1FB3-495A-B17E-88D4CBDC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7BDB5BB-4A23-44FD-AE20-5F32591F1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6F56AA3-D0D5-4D53-B8DD-8CD79E43B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464EC62-F9AF-4D54-BCD7-D14BD2C11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9FEFD8-FF2E-4983-887B-76492C94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E0EC0C-840D-4FDC-840F-1AEE3D75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350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98C79D-1887-49FF-A55E-A6DBD824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555D41-2781-4CB1-AF58-12EB80DFE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9EDC47-6817-4561-A735-2C6E91584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7160F-A0B4-4382-8EEA-497E66F6B3F5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AEBADF-4118-4B9E-AB6B-2CE1F9CF6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499036-3714-44BE-8D3B-D28106A67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AF0F-EE2A-4293-B19B-073FFD4155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84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03194" y="628650"/>
            <a:ext cx="0" cy="243602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064670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43090108-EAD7-430E-ADF9-C2F8487E5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9419" y="740569"/>
            <a:ext cx="4205883" cy="1619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F5FF2D7-8897-4640-B981-F59956C320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347" y="3164685"/>
            <a:ext cx="3687956" cy="252412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4F51A2F-99A4-41B5-A913-A201BBC2D9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2242" y="669622"/>
            <a:ext cx="3569493" cy="197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81775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59EEA140-F9D9-498D-AF06-2ABC110770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1" y="697707"/>
            <a:ext cx="3921918" cy="1388269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E2C84DC-B59D-422C-87F3-935FF6A37A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0889" y="3429000"/>
            <a:ext cx="3921918" cy="135255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E8444C2-2884-4FD0-91A2-FED2CA9F0C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1754" y="697708"/>
            <a:ext cx="3836184" cy="174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48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625B3F9-4A35-4BD2-AFEA-ABC2F6CF35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6514" y="728661"/>
            <a:ext cx="4529136" cy="252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2192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2021-10-08T13:18:47Z</dcterms:created>
  <dcterms:modified xsi:type="dcterms:W3CDTF">2021-10-09T21:38:50Z</dcterms:modified>
</cp:coreProperties>
</file>