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50C013-41A3-40DB-B370-C15CA5E56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AE26D8F-5FA0-420F-98C4-CDA7FFAB1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9E0CE55-DC6E-4694-818B-D89D0B85A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8E53-5D82-4DB8-8309-5578EB61C75F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4779F86-2C0D-449D-8DD5-E029E0AF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8341C6-6C78-4C87-B9BD-3A981D71E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4FFE-F31C-4A7C-A648-F63263B76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8492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CCC067-73C6-4509-8969-E97B25E9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C2BC980-90C4-4160-98D1-81CADB575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03A675-D687-4BF2-8FDE-6938084FA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8E53-5D82-4DB8-8309-5578EB61C75F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A90AE8F-217B-45CE-A1D5-5380AA303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1C13890-5467-4DA7-9CE5-22391A46A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4FFE-F31C-4A7C-A648-F63263B76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275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AA18A0E-F5EB-4EB9-9352-C2F5489A96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E0153B4-713D-4143-97F0-8EE26A2DD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F372F3A-0A89-43EC-8F85-3F9E2602F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8E53-5D82-4DB8-8309-5578EB61C75F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171777A-5F31-4165-9D23-B82FF7B83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836DAC-368B-44AF-A05B-050D4B8F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4FFE-F31C-4A7C-A648-F63263B76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527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D3723B-9207-4A72-B6DA-A0BB9C276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0EC985F-F53D-44CD-8610-70612B562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533725B-D8F8-4B64-BE75-EEB43DECE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8E53-5D82-4DB8-8309-5578EB61C75F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1E41E71-6701-41B9-AE2C-104F3BC2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0F88DF4-6A60-4FBB-94F0-BE95B3AC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4FFE-F31C-4A7C-A648-F63263B76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573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BC7068-9185-4D88-B231-9FCB6F853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E69563E-5CF0-464C-AFEA-A981C19BC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4E30F8-077F-45CC-A406-D5AAEEA67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8E53-5D82-4DB8-8309-5578EB61C75F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9DA058B-264C-472D-84B2-E8DE8AFA6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A754AC2-47F0-48C7-B57A-D772CB45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4FFE-F31C-4A7C-A648-F63263B76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9494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C7218E-81A3-4BC2-9086-7F1B75CFE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99404D-014A-4709-905F-E365CD8E2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ACA70F0-AB05-47A7-BA74-2495236DC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3D48610-1CDB-41F5-8FB7-DC69EBF03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8E53-5D82-4DB8-8309-5578EB61C75F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C23B032-56E8-483C-BBD1-696BF27AF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35FB953-8C10-4982-BA2C-4DF9BABD2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4FFE-F31C-4A7C-A648-F63263B76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572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EF7DEE8-54F9-4E67-B744-BF17C0E5F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A40F57-1360-4F9E-B90E-93085D54B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2B77181-F76A-44FC-BAB6-312E75A35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F2CF37A-245D-4836-A5C1-569413B3D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4C544D2-6725-40AC-89B3-11A1A76A11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949D504-7F67-4C9D-8139-415CF64E1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8E53-5D82-4DB8-8309-5578EB61C75F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AE08822-4C6E-4B6F-B130-8AFA5EBE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271FD3A-A744-4E85-85A8-2A86E41F7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4FFE-F31C-4A7C-A648-F63263B76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060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FF4FCD1-EF62-4177-B602-B0EEC87A7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D134F3F-BD07-4950-A1D1-560D1BCC9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8E53-5D82-4DB8-8309-5578EB61C75F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C21B90-C3C1-4DEB-BE3C-10D32CCA0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1C4D972-A667-420E-B23E-EEECFFF2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4FFE-F31C-4A7C-A648-F63263B76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918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E391D60-DB6F-4FA4-B366-F275D052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8E53-5D82-4DB8-8309-5578EB61C75F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EEF041F-384D-43A3-B791-BEB8D9A3E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9B86005-CAFB-49AB-8810-4EE0BBEF4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4FFE-F31C-4A7C-A648-F63263B76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499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426B1D-757A-4A36-B3F7-94A0C0767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53043F1-D091-4C3F-8662-250C25430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08E11CE-AFEA-44CF-8CE0-A3657B569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0DDBE0E-6638-4664-8281-0419007AA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8E53-5D82-4DB8-8309-5578EB61C75F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3770AE9-89B2-48B2-87AC-37F4EEF1D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2D6B520-3008-4DFF-AD09-A28AB030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4FFE-F31C-4A7C-A648-F63263B76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276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B67F63F-628E-4492-943A-78A217430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33AC597-6736-415C-ADE5-A3EA33A1A2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94967CB-54BE-4F7C-AC9F-A24A264AE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31609B4-B5C6-4EFD-98EE-CB82DC8D6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8E53-5D82-4DB8-8309-5578EB61C75F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BE9504-008D-42BF-AC7A-62CE671C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0BE88ED-5786-47C7-A15B-0B0E8E088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D4FFE-F31C-4A7C-A648-F63263B76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515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3CCA710-7820-4744-83CF-03519C9C1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D814A3F-E5A1-4BF1-9E56-DC249C933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52D7CCA-0F48-4D63-8307-E83A2C239D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88E53-5D82-4DB8-8309-5578EB61C75F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D71EDE2-03A9-4854-8CED-F580C6C98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5660E76-3A2A-4330-B2BD-183B8CE907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D4FFE-F31C-4A7C-A648-F63263B76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888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69" y="678655"/>
            <a:ext cx="1471612" cy="1393411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057863" y="497226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11" name="Google Shape;104;p15">
            <a:extLst>
              <a:ext uri="{FF2B5EF4-FFF2-40B4-BE49-F238E27FC236}">
                <a16:creationId xmlns:a16="http://schemas.microsoft.com/office/drawing/2014/main" id="{D4B7AB83-9E65-49B3-AD66-52A7C4672D0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7970" y="2386013"/>
            <a:ext cx="1123418" cy="89647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2796CEC-3562-4673-AEE0-493548218729}"/>
              </a:ext>
            </a:extLst>
          </p:cNvPr>
          <p:cNvSpPr txBox="1"/>
          <p:nvPr/>
        </p:nvSpPr>
        <p:spPr>
          <a:xfrm>
            <a:off x="6032486" y="1970609"/>
            <a:ext cx="38754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2 - 3</a:t>
            </a:r>
          </a:p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  <a:r>
              <a:rPr lang="ar-SA" sz="4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مهارة حل المسألة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4979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7131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5" y="660301"/>
            <a:ext cx="1064419" cy="106133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sp>
        <p:nvSpPr>
          <p:cNvPr id="8" name="وسيلة الشرح: سهم لليسار 7">
            <a:extLst>
              <a:ext uri="{FF2B5EF4-FFF2-40B4-BE49-F238E27FC236}">
                <a16:creationId xmlns:a16="http://schemas.microsoft.com/office/drawing/2014/main" id="{4013521A-835B-4E17-BF21-961A843E9CBB}"/>
              </a:ext>
            </a:extLst>
          </p:cNvPr>
          <p:cNvSpPr/>
          <p:nvPr/>
        </p:nvSpPr>
        <p:spPr>
          <a:xfrm>
            <a:off x="9022556" y="1148111"/>
            <a:ext cx="2006823" cy="3871823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أحدد هل الجواب الدقيق هو المطلوب في المسألة أم الجواب التقديري ؟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60462E4-EB81-4F25-A5E2-FCEFF8254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926441"/>
            <a:ext cx="4279106" cy="227647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20827F6-9790-4F3A-A91D-1E7229F66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501" y="1926441"/>
            <a:ext cx="2939343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7131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5" y="660301"/>
            <a:ext cx="1064419" cy="106133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25B3D42-0699-41BE-A6CB-FBAFCC88C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706" y="660302"/>
            <a:ext cx="6357938" cy="227578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3FC3FAE-8B61-4CAD-B5B5-9663DA52E1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380" y="3017044"/>
            <a:ext cx="9024937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74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7131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5" y="660301"/>
            <a:ext cx="1064419" cy="106133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739997" y="4720865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29633EA-6344-4ABE-90FD-4F5BD9DB1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512" y="728663"/>
            <a:ext cx="8300938" cy="490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73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7131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5" y="660301"/>
            <a:ext cx="1064419" cy="106133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269634" y="4913746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1997079-2932-4ABA-BBCB-990A8D8DC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01" y="1316843"/>
            <a:ext cx="7162800" cy="301226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4F6D400-8807-48E3-B1CF-DD94D9E0E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6693" y="732209"/>
            <a:ext cx="2108907" cy="58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58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7131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5" y="660301"/>
            <a:ext cx="1064419" cy="106133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3054572" y="5850731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C2D3880-8062-41A7-9D27-9C5542356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647" y="1007269"/>
            <a:ext cx="8458200" cy="50720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9506737-C15D-4494-98A3-B6C37FAF1D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6901" y="1579555"/>
            <a:ext cx="4158285" cy="302816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B36C946-E57E-43B1-8E51-D4606410F6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0236" y="1579555"/>
            <a:ext cx="4124325" cy="28194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E6AA0CF-0ADB-4B8C-B70D-34D93A9A76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9719" y="578766"/>
            <a:ext cx="1790128" cy="4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20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7131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5" y="660301"/>
            <a:ext cx="1064419" cy="106133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3054572" y="5850731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C2D3880-8062-41A7-9D27-9C5542356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647" y="1007269"/>
            <a:ext cx="8458200" cy="50720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E6AA0CF-0ADB-4B8C-B70D-34D93A9A7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9719" y="578766"/>
            <a:ext cx="1790128" cy="42850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5B9E140-6145-4836-A8B1-E4C56DD4E8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5972" y="1593165"/>
            <a:ext cx="4333875" cy="216444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6C22E5B-B876-4F95-B588-2ED1D42605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6773" y="1650205"/>
            <a:ext cx="4236220" cy="348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73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5" y="660301"/>
            <a:ext cx="1064419" cy="106133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14400" y="5019734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C2D3880-8062-41A7-9D27-9C5542356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647" y="1007269"/>
            <a:ext cx="8458200" cy="50720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E6AA0CF-0ADB-4B8C-B70D-34D93A9A7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9719" y="578766"/>
            <a:ext cx="1790128" cy="42850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58B2BB0-4363-4EAB-AA27-32A10A2D5C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5411" y="1828800"/>
            <a:ext cx="554593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6515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69</Words>
  <Application>Microsoft Office PowerPoint</Application>
  <PresentationFormat>شاشة عريضة</PresentationFormat>
  <Paragraphs>13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2</cp:revision>
  <dcterms:created xsi:type="dcterms:W3CDTF">2021-09-27T01:25:58Z</dcterms:created>
  <dcterms:modified xsi:type="dcterms:W3CDTF">2021-10-09T21:52:49Z</dcterms:modified>
</cp:coreProperties>
</file>