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48DEE0-9EA5-4903-8641-AF8D40DEB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894B078-49DE-417A-956E-03910DC12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343384-CB9D-48E0-B826-4B304AF95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820B38-087B-4495-A5B5-4198130FA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38F64E-119B-4FC0-8DD2-9EF4C5383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172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3B7F7D-373B-4D2F-BDCC-1CC80D963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ECBCD8A-3D8B-4715-8616-B22D0D7FB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F5B803-1B85-4584-AB0B-48F9D39C1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0DE972-1B78-4612-A0A4-143C2867B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1E477E-8ECE-4CF8-8524-CA64F796A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837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5E1989F-9CF9-4902-B6B6-F107A2C95B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9F30B48-09BA-4908-89C9-DBE40A9F0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6884EC8-ECF9-4FBC-AB27-B472C9F39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8B219B-2C18-4566-8279-AD7B3B22E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0A4D07-9CB3-497D-AA98-308B9D07C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264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BA0D3F-2624-4414-8417-A52EAA062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2C3236-D776-4317-BB82-537931534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2A426E-3913-4A65-820B-4EF051850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F954E3-72CC-44F8-9FD0-520C3C95C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EB0A5E-1FF9-4B63-B914-BE5A890D9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242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A11FC2-DB81-43EE-B8D9-57596ACC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B899889-A578-4C5B-AC65-2C953A13D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FC0B7A-0058-4FE9-9AD8-0D5833006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EC4118-D2E1-4230-BA7B-0A4EFFD5C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6B21AA-C083-49C9-B3A0-AB91D4562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198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25BAF8-8ACB-42B9-AD00-21079504A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8F3810-A586-404F-A2D5-989CCE457F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6A03B9A-2BF6-4084-ACFC-AB8F82C9D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C7B54C4-D73B-4A71-B49C-B44AFDD0F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5AC1743-9EB8-4517-A249-410038E78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9523B7B-35A6-463D-ADE7-B1C43D95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172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B8B077-F820-44F1-A664-B4D086EC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5C1630A-62BD-44E4-BFC2-3B12F1E06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142931C-1C93-4FCB-8BB2-3930F6297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63A11B1-C98D-4DEB-8937-9C49BECB15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8E27747-E317-4314-999A-9E29E30C0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12DB2F5-BABE-4BE3-BDB3-B1A6EB4A1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E434FEF-FEB1-49CF-AF3E-AE83461E5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11E0870-68E0-4380-B01F-6A5A234CE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2489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8D8FFB-682E-440E-B9E8-D640E4916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9642BBE-5283-4097-8B61-DCDDA874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F8BB2CE-5EA1-4B37-95D3-91175EA77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30EBFD9-D980-4810-AECF-5B5A7598E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2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8BC4687-C8DA-4050-8EAF-A423E1F45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EE172E4-D747-4D60-A337-BC85FECA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ABAD6A7-A5CE-46EF-8A01-86E11BC6D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190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16EC44-F8B1-45DC-8FF1-5AD7D3D05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7E6EE0-444D-4385-84E7-7BE108DE0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2CD2FCF-9B48-46FC-AD69-3EF370914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817210E-6F9A-4D35-98CF-53BEE248F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47B4BB4-3636-40E3-AA5B-FDF514B7B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C2A2B6B-E1B7-4532-9560-D603750B7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681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CDDE39-2449-4839-B6CB-0EF16BC01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A4775E6-A157-4DEA-B48C-55378EFE97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A1EF5B7-F2FF-4310-902F-52E97FC73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26E355-3D36-46CD-9E1D-A0F982F5B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3B88933-40A2-4AB3-9A05-FFBC5ACD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EA23441-CF0B-4492-9A99-C84BF28CE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642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53DBB9A-AA36-4FAB-A48C-8E42D9F92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02B34C2-63B4-49E6-9B1C-3BC194970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569286-AD1B-4624-B70C-1181D4EA4D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5FBEB-E560-44D9-9CF8-5A512A48DF8C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CC4538-D583-450F-ACDC-964511ABCD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34989DF-6B49-4DE8-9672-4F5C6F2B4B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56CDF-88AA-4E84-AA9E-6711AE0312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452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4.wdp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11" name="Google Shape;104;p15">
            <a:extLst>
              <a:ext uri="{FF2B5EF4-FFF2-40B4-BE49-F238E27FC236}">
                <a16:creationId xmlns:a16="http://schemas.microsoft.com/office/drawing/2014/main" id="{D4B7AB83-9E65-49B3-AD66-52A7C4672D0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86524" y="1778791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42796CEC-3562-4673-AEE0-493548218729}"/>
              </a:ext>
            </a:extLst>
          </p:cNvPr>
          <p:cNvSpPr txBox="1"/>
          <p:nvPr/>
        </p:nvSpPr>
        <p:spPr>
          <a:xfrm>
            <a:off x="6032486" y="1106057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497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892968" y="4945159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EE2BC2B8-D2FF-4610-8343-45F7875B43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86026" y="1146138"/>
            <a:ext cx="8242748" cy="3704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08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892968" y="4945159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DBFDAF36-27FA-4B68-9089-2168F42937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64593" y="1243496"/>
            <a:ext cx="8315326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63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892968" y="4945159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14B6D385-5CEC-44BE-A492-C8A3B105B9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57450" y="1453263"/>
            <a:ext cx="8245406" cy="226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083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892968" y="4945159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2A94B038-B4CE-4C69-964E-46096FAB61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21731" y="1600650"/>
            <a:ext cx="8538466" cy="261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8469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32</Words>
  <Application>Microsoft Office PowerPoint</Application>
  <PresentationFormat>شاشة عريضة</PresentationFormat>
  <Paragraphs>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2021-09-15T23:38:08Z</dcterms:created>
  <dcterms:modified xsi:type="dcterms:W3CDTF">2021-10-09T21:34:15Z</dcterms:modified>
</cp:coreProperties>
</file>