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E0E200-730B-4551-A311-B0F3C1A30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E91DB67-8051-4462-BE72-658BAB58A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1B7632-571E-492F-A0C6-08830966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6EBD0B-594E-41CA-99C2-9D87B7CE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D02FC3-A743-4F42-B5B6-A090A5D8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610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E97B55-0134-491E-B918-1EEF5FA6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B484C0-EE4F-4AE7-974A-EDE08EA1E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44CAD9-D734-43A8-A295-AC98D1C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B205AD-75E9-413B-822A-F4B81854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D96B5D-8014-4DA7-980F-541A93AA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427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830C07A-EEE6-42F8-8417-209003DC5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1D2FB7A-7F3C-4BA5-9F75-606AC8070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3F7D14-554D-4D6D-826E-24473CBD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0CEDE3-5484-4828-BC26-C1E050DB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D963CA-B0A2-41B0-8E57-F3D13660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553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026153-8509-4493-BA03-F3DC958E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3360B8-433C-4181-83BD-FF330E69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8DDEAF-A96C-4360-A6B5-E9B33A63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4FDD56-A491-4109-AD4D-6D7360E8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7971BA-20D3-4CA8-9933-9C3488A3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49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73FAFC-E1C7-415E-8FD2-A1B62E14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063272-20B4-4FB2-B16D-50DDFB59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B1E6E0-953C-4DF0-AE39-28158718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B7F854-0562-499D-9401-7963A146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2409DE-FFC4-4CEB-A85F-AFF1C8B8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36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8B4D6F-D393-4401-A86F-290BF637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43327A-8E76-402B-89FA-78BC96F76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FB87CF6-CAE5-4DE6-857B-8F3568465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B36385-1C6F-44DB-8CFB-36ABDC4C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65961D-3AA0-4E52-A4D2-17F46F9A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E64BDB-0A48-4455-8DBF-1BD70A2D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A6258A-7558-4459-B275-0D58C872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6EC79A-5944-499C-936F-37EC112B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95B23B-8342-4594-AC58-01D960E6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DE63233-44FE-4963-B150-E19141513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100CEAB-E4C3-4B8F-9B88-3D731EFE9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EF1FBAC-59B8-488E-B2F6-5DA819F2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705A0A4-5F41-4B58-8A92-925B826A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DD188A2-2322-4522-B281-894053DF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286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7CAA34-5B94-4B5B-91B3-1BDB8D96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94C07F-90ED-4750-8DBD-D3A3DE56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7FFCEC1-9DEE-4597-9F45-65B15336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06061A5-2784-4A08-839C-3CAA3F6F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45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9AF6BBF-3821-4486-B8B1-7A85E6E0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387B277-BB22-4558-801D-8B4C11FA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98FF79C-1D07-4299-96A7-1D588BF3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95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59CE46-D47F-40BD-BC70-5C1ACFA8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D34E53-11EF-4749-889C-E18FE7C3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BE39F1-0904-47C1-AF01-F3CC108A9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D06FC5-FDA0-4A10-BD97-B8619D35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2D961E-31DE-47AB-B0B4-75518988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D31BFC-F92A-4206-8FE8-7E8E6137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180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BE2D89-8CE2-48B2-A223-03E7E4DF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34D69E5-A47B-4E60-9E03-5D496E2BD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94BEDAB-20F5-4EB7-9140-4071DE734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E908B5A-76D0-4FAF-B6B0-1065A42C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9953538-AC38-4083-9F3C-64CE0118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483F04-A9F8-46BA-AA28-7B13AE64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5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47631C-7147-46B5-B40B-B6C4F52C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D92929-16AA-4B9F-AB9C-8394D950A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CA7055-A68F-4B62-845C-A1ECF4894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23EDD-9266-4F54-98AC-BF99F94E8916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177B72-1AFB-4F2D-9F99-F91DCC571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2C9455-0548-426D-BC47-EFD0CF9FE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DC0C-9099-49D9-9E1D-3EFE3F624D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4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384F3069-67A2-4978-AFB5-B2EA9D7D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24" y="993030"/>
            <a:ext cx="1641762" cy="153888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610740" y="4814642"/>
            <a:ext cx="25460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1858" y="2431904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112316" y="2014906"/>
            <a:ext cx="436804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1- 6  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ترتيب الأعـداد</a:t>
            </a:r>
            <a:r>
              <a:rPr lang="ar-SA" sz="4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ECCAED1-1DA4-4010-8DA2-4DE1F5C77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657" y="1378744"/>
            <a:ext cx="7923609" cy="354831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77EC440-8861-4464-8203-CD9CF0838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668" y="742949"/>
            <a:ext cx="2419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9" name="وسيلة الشرح: سهم لليسار 8">
            <a:extLst>
              <a:ext uri="{FF2B5EF4-FFF2-40B4-BE49-F238E27FC236}">
                <a16:creationId xmlns:a16="http://schemas.microsoft.com/office/drawing/2014/main" id="{7BD3A1DF-B307-46C0-B25E-63E271CD4879}"/>
              </a:ext>
            </a:extLst>
          </p:cNvPr>
          <p:cNvSpPr/>
          <p:nvPr/>
        </p:nvSpPr>
        <p:spPr>
          <a:xfrm>
            <a:off x="8605978" y="1614487"/>
            <a:ext cx="2235152" cy="3021807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خط الأعداد والقيمة المنزلية لأرتب الأعداد ضمن عشرات الألوف.</a:t>
            </a:r>
          </a:p>
          <a:p>
            <a:pPr algn="ctr"/>
            <a:endParaRPr lang="ar-SA" dirty="0"/>
          </a:p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DCB0C9D-5AC9-46A3-BFC3-3329CB614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89" y="1803585"/>
            <a:ext cx="2805252" cy="2762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AA55E20-2A5B-4F25-B1CA-5774992A1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314" y="1993106"/>
            <a:ext cx="2562085" cy="24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56052F6-7FC2-42F6-B94C-66E4F88E3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31" y="1137394"/>
            <a:ext cx="7344895" cy="36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CF23709-C529-4201-BC6F-472492ABF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121" y="1190620"/>
            <a:ext cx="7650815" cy="3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6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E3697D0-D1E5-4161-ABEE-58B9F2A05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2" y="949924"/>
            <a:ext cx="6665119" cy="443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17096D7-A9DC-4366-A527-F34FAAB6B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1" y="1678781"/>
            <a:ext cx="8005622" cy="33289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BA4A26-ED00-4F11-877D-DADEC21E2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091" y="949924"/>
            <a:ext cx="1788318" cy="4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1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9BA6D2D-478F-4603-B17F-FC09EC265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39" y="1935956"/>
            <a:ext cx="8143874" cy="267890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689E948-4B87-4574-B947-20825AF30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181" y="878901"/>
            <a:ext cx="2578894" cy="5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689E948-4B87-4574-B947-20825AF30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181" y="878901"/>
            <a:ext cx="2578894" cy="51698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53AB37-2CCF-42C0-A03F-DDE2A1832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50" y="1871664"/>
            <a:ext cx="7858125" cy="19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3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689E948-4B87-4574-B947-20825AF30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181" y="878901"/>
            <a:ext cx="2578894" cy="5169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A31F243-66C9-4DCC-8D9C-DC34BDDAE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513" y="1780921"/>
            <a:ext cx="7779543" cy="30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596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78</Words>
  <Application>Microsoft Office PowerPoint</Application>
  <PresentationFormat>شاشة عريضة</PresentationFormat>
  <Paragraphs>17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3</cp:revision>
  <dcterms:created xsi:type="dcterms:W3CDTF">2021-09-10T13:41:00Z</dcterms:created>
  <dcterms:modified xsi:type="dcterms:W3CDTF">2021-10-05T20:21:00Z</dcterms:modified>
</cp:coreProperties>
</file>