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E962BD-596F-4342-974C-2ED9C508E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A18DE1-DCC4-4D91-9123-97DB161C1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9A77D7-F64D-49B7-BD3A-61BEAD0C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AB1D4A-CA3F-4FDF-9571-505300E8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6D23CD-48F2-47C8-BF51-08A0833A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73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884B44-FCB2-47E9-9348-8DE9735A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3E8416-14E0-4324-9321-DEB9E2C60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8EDB9A-6F7D-468C-A9BF-C1353D7F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A10C0D-B3E1-4177-8FFE-61DE293A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906BC-D127-407F-9DA1-85573C05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5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6DA5D69-D6C9-4B6D-86FB-42A0A1E0F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ED8AD7B-D745-4C06-A7DA-6B4095B51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63A49F-3D63-459F-BBAE-8E0A1D7E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EE7555-74D1-4FF7-A465-8550637DC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BA5F3C-22BA-473F-8F63-4490AEB2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28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092B6A-4E7B-48D9-A506-AD1A8AC4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8BC737-CA65-4628-BC5C-AA0BA1284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BF3D5E-5FE8-435C-B15D-698D3726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527BD0-A993-4E0D-8FD1-54DB2664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B50BE7-D2FC-457B-B52D-6BF81E17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260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6C4354-5D1D-47A7-AF57-20AC6719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EC3589-CA80-4148-8788-769333C14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C6B14B-AE36-4DC1-A3D9-900EB4A3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E889AE-DD7A-4985-BD93-B79C9C51D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52FB84-D2E4-4A52-BB8F-C799CB35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2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CA985C-AE6E-43F9-A6DB-A16B21147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27A37E-765B-4BF1-AE36-700AA7673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1EB91E4-AADD-40B2-BF0B-4C0BDDD99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B9B9B8-B86B-43EB-837E-1A5A5BCF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3924911-C34C-4FC2-B07F-D7D62E6C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AC6BCAD-BFBD-4610-AEF7-EB1E3157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325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7C3069-520C-4056-8E8E-22A78A3D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529552-1AD6-4B6E-AAAF-C33739F65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6D6027-B923-4F7F-B3FD-4AD92CAFA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44BFC65-3A97-4A97-A2E4-6698B6627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3026FE5-0E0A-4413-944C-A6242458F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B62407A-3719-44C6-92E5-72333871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7109331-BF22-4B43-BB80-02D2A8D4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FCEE6C-2E9E-4A23-9E59-6C90723F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520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4CC100-C6EB-4756-97C6-BEB8AE84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DFC01BF-B844-492B-B2D0-1EA41731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3696D7A-CCC2-41E6-B50F-D4BBD73F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BD4B2C4-FB2C-46F9-85E8-E1AD8D7D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66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C8E171B-C76D-431C-A58F-6F564783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84B78A4-A724-4F89-85CD-826858E9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E72D127-95BC-4555-93BB-FE7DDD07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718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5B1592-37C8-4010-9AB1-6407FB3F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7D0866-8E1A-44BB-A7B3-095CA9CC1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F083C17-C249-4471-9991-8C8188922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0DDD47-5478-47A7-A329-BB641853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EB42D43-6439-431C-B0E6-48723482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331A58-9361-4197-BCE6-FBFB0821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7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2890B5-1E90-4D47-B20D-BCE1D4DA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8BBBB5B-DAC2-4194-91C5-F808C30C3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B4BF098-5000-45F9-BD68-0000C0ABD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E9D9B8-1249-42C5-BA1F-267E3541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227469-3F7E-482C-A529-E9A6F5CF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89FC20-6F16-4482-901A-B2CA054E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29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4DF399C-79E3-4E16-976C-87573E0A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56377A-7939-491B-9EC2-BE748D880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66D70F-983A-40AD-B7A0-A5F39EC84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50FF-51B3-4253-B44F-01176B79C993}" type="datetimeFigureOut">
              <a:rPr lang="ar-SA" smtClean="0"/>
              <a:t>28/02/43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665C8E-CA76-4569-9F32-4A4A5F392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F693DE-5E76-40F6-9C26-74AB33E45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533D-7B2D-463B-9F43-6633370BBD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076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384F3069-67A2-4978-AFB5-B2EA9D7DE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24" y="993030"/>
            <a:ext cx="1641762" cy="1538883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8610740" y="4814642"/>
            <a:ext cx="25460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1858" y="2431904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112316" y="2014906"/>
            <a:ext cx="436804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1- 5  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مقارنة الأعـداد</a:t>
            </a:r>
            <a:r>
              <a:rPr lang="ar-SA" sz="4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536F51B-F03B-4069-ABB8-9B7032F10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181" y="878901"/>
            <a:ext cx="2578894" cy="5169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3387D09-E330-42A1-ABE5-EABA6E628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338" y="1672906"/>
            <a:ext cx="8186737" cy="31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C5C43F49-1309-41A6-9D62-7198FA57D519}"/>
              </a:ext>
            </a:extLst>
          </p:cNvPr>
          <p:cNvSpPr/>
          <p:nvPr/>
        </p:nvSpPr>
        <p:spPr>
          <a:xfrm>
            <a:off x="8508206" y="1479428"/>
            <a:ext cx="2270730" cy="313610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أقارن بين عـددين ضمن عشرات الألوف .</a:t>
            </a:r>
          </a:p>
          <a:p>
            <a:pPr algn="ctr"/>
            <a:endParaRPr lang="ar-SA" dirty="0"/>
          </a:p>
          <a:p>
            <a:pPr algn="ctr"/>
            <a:r>
              <a:rPr lang="ar-SA" b="1" u="sng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endParaRPr lang="ar-SA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أصغر من (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 &gt;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أكبر من (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( &lt;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يساوي ( = ) 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4A8C66B-4F95-45C0-B89C-1E88530F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642" y="1378745"/>
            <a:ext cx="6693695" cy="362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2C3BBDD-24CF-47F5-A275-3307A6DA2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413" y="855794"/>
            <a:ext cx="6507956" cy="41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6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D637132-31B2-4331-9BE4-413E40A0F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573" y="846636"/>
            <a:ext cx="6065043" cy="34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1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A829700-8F07-4B0D-92B3-9A881F19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949924"/>
            <a:ext cx="6981825" cy="40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850CEBE-78D0-42F8-AD71-8A6CBBEC9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744" y="1137394"/>
            <a:ext cx="7450932" cy="3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5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0BAD654-E4F5-4E6B-8E2D-4B226DA81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851644"/>
            <a:ext cx="7822406" cy="40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6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67F528-E054-4C15-A36F-0A6BC5B05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968" y="1673764"/>
            <a:ext cx="8146256" cy="26124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E353879-14A1-4E6D-A767-E73F19E80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091" y="949924"/>
            <a:ext cx="1788318" cy="4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14278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43A63AD-7DE3-476B-9DB3-D34D21B5F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175" y="1721643"/>
            <a:ext cx="8724900" cy="304323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36F51B-F03B-4069-ABB8-9B7032F10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8181" y="878901"/>
            <a:ext cx="2578894" cy="51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349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88</Words>
  <Application>Microsoft Office PowerPoint</Application>
  <PresentationFormat>شاشة عريضة</PresentationFormat>
  <Paragraphs>21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2021-10-05T19:57:14Z</dcterms:created>
  <dcterms:modified xsi:type="dcterms:W3CDTF">2021-10-05T22:17:19Z</dcterms:modified>
</cp:coreProperties>
</file>