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C55CC6-E3F8-408D-B644-3E55F9354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4D00AEC-43F4-4DE6-9898-04A40801A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7E8DA68-D115-4EC4-BF7E-74FFDF899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1E4A-F4CD-4C0C-B7C0-7F5EFB151511}" type="datetimeFigureOut">
              <a:rPr lang="ar-SA" smtClean="0"/>
              <a:t>19/12/44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1B1ED5A-400A-4B51-97CB-EC7759525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77D275-0C18-4BED-9AF7-DCC94433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6356-4D3F-411A-B201-07511CE9F9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1405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3FE202-2CBD-4771-87F4-E2DF170B1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304DCA1-B550-427E-BFB7-3D3B7F2FC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B16DEA-BF33-4A75-AC6D-1479D205E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1E4A-F4CD-4C0C-B7C0-7F5EFB151511}" type="datetimeFigureOut">
              <a:rPr lang="ar-SA" smtClean="0"/>
              <a:t>19/12/44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0833176-BE6E-474D-9781-66321523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72B97B5-AD8A-43DE-BAA8-36ED6123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6356-4D3F-411A-B201-07511CE9F9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860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F14F99B-EDAA-4DC3-81F3-2206952AD2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E766064-92F5-4350-807D-16EFDA072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2761F5-7211-4420-9A42-FF935EDF4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1E4A-F4CD-4C0C-B7C0-7F5EFB151511}" type="datetimeFigureOut">
              <a:rPr lang="ar-SA" smtClean="0"/>
              <a:t>19/12/44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2E7EB4-D23B-4642-8433-201F0C4E1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591BE12-9EE7-43EF-AA35-B62B52D9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6356-4D3F-411A-B201-07511CE9F9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169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70EF4C-BB3D-4A60-9DD1-1272474C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97FB367-C7B6-4F10-AF34-0D3D28378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3AB99E8-EE57-4C68-B20C-5F6CA49F8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1E4A-F4CD-4C0C-B7C0-7F5EFB151511}" type="datetimeFigureOut">
              <a:rPr lang="ar-SA" smtClean="0"/>
              <a:t>19/12/44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257E95-D92F-461E-9583-44574B6B0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D921FE1-2EDD-4EAA-9CF4-994D547A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6356-4D3F-411A-B201-07511CE9F9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718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A1668E-B7C5-4A87-8B6B-21C5CD85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B4521B3-C257-49F6-BD58-9F6C6F94C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1016B22-507A-449A-BD1F-0F15F2CF0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1E4A-F4CD-4C0C-B7C0-7F5EFB151511}" type="datetimeFigureOut">
              <a:rPr lang="ar-SA" smtClean="0"/>
              <a:t>19/12/44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5A99ACD-EFFB-48D4-8B89-587AFE3C0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8C4DE8-5C73-4905-9953-035A4472F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6356-4D3F-411A-B201-07511CE9F9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436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1AE396-9284-4051-B35B-216AFCA2F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E92392B-6F6E-47E8-BC5D-FD50ED2AC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BB8AB45-5A3F-400B-97A8-9C89A79B1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3BEE714-6032-4327-A6A5-EFB8CD99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1E4A-F4CD-4C0C-B7C0-7F5EFB151511}" type="datetimeFigureOut">
              <a:rPr lang="ar-SA" smtClean="0"/>
              <a:t>19/12/44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D6CD4E6-C1D3-4B37-9F0A-E830D1CF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D20EF50-B296-4E56-B7F0-4322BD1AE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6356-4D3F-411A-B201-07511CE9F9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73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8D156B-B4F5-4043-8B80-EC506151F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2139E18-8A76-4AC6-AC59-B19EA2EE3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B9A8B1F-B602-4BA8-8BAF-4FB6F375A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A3A4035-2EF4-4F67-A007-48274065F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8AC304F-A00F-47FA-9235-0329E2ADC9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7478FEC-1425-4EB9-9DAC-22AF4BCA5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1E4A-F4CD-4C0C-B7C0-7F5EFB151511}" type="datetimeFigureOut">
              <a:rPr lang="ar-SA" smtClean="0"/>
              <a:t>19/12/44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CE519C0-AD6A-4B64-AEC6-8C15DB9A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5BC56EC-F5FD-4AAA-9B09-5F05E6B5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6356-4D3F-411A-B201-07511CE9F9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505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C82A8C-F9FC-40C8-B3C9-23C36E9C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5ACB366-085C-4162-9CC3-8A22CDFCD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1E4A-F4CD-4C0C-B7C0-7F5EFB151511}" type="datetimeFigureOut">
              <a:rPr lang="ar-SA" smtClean="0"/>
              <a:t>19/12/44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F2FCB1B-D3C1-46ED-97F0-40785E967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204D465-614F-4802-8849-AE31139A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6356-4D3F-411A-B201-07511CE9F9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231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BE89B5D-109E-4276-8884-392522577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1E4A-F4CD-4C0C-B7C0-7F5EFB151511}" type="datetimeFigureOut">
              <a:rPr lang="ar-SA" smtClean="0"/>
              <a:t>19/12/44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2569B7-9BA6-4404-9FAE-780183AF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E138CDA-4BEE-492A-8333-CA1978627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6356-4D3F-411A-B201-07511CE9F9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347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E8D637E-538D-4DDE-8FB3-F7CD93436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9F4350B-C7F5-40BA-9745-0CE478610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FD1C7B2-6949-4EFA-9A0B-DFC00AAF4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E183AB2-4A89-4BC1-80AD-C61F17292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1E4A-F4CD-4C0C-B7C0-7F5EFB151511}" type="datetimeFigureOut">
              <a:rPr lang="ar-SA" smtClean="0"/>
              <a:t>19/12/44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4CF5FD0-35F4-47C8-9795-44A5AE724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51EA61-E955-412D-A7AF-539F45CE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6356-4D3F-411A-B201-07511CE9F9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2211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BB3690-3791-4248-B65E-35920D95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A921F48-BB09-47AD-A445-49FF3013F5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6A10411-62C3-4FBF-A0CC-9507A39F1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10BA146-8173-4D8D-A1C9-3E11AD55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1E4A-F4CD-4C0C-B7C0-7F5EFB151511}" type="datetimeFigureOut">
              <a:rPr lang="ar-SA" smtClean="0"/>
              <a:t>19/12/44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E13F621-0491-4FEC-A147-47CDE9A44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7B23FCB-CA08-4F2B-BC4E-724C52503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6356-4D3F-411A-B201-07511CE9F9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054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BE463FC-A716-401F-BCBE-497F2807D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83B3713-C70D-4AA3-8D84-C80FEC517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80B335-0A3D-4A2B-85AF-E5E40CF7E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61E4A-F4CD-4C0C-B7C0-7F5EFB151511}" type="datetimeFigureOut">
              <a:rPr lang="ar-SA" smtClean="0"/>
              <a:t>19/12/44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EDEFC07-E046-4B3E-9577-36CAB8662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6200C6E-2977-44D6-920B-6AD6AF2C4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66356-4D3F-411A-B201-07511CE9F9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590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384F3069-67A2-4978-AFB5-B2EA9D7DE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24" y="993030"/>
            <a:ext cx="1641762" cy="1538883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8610740" y="4814642"/>
            <a:ext cx="254600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32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91858" y="2431904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4829175" y="1805579"/>
            <a:ext cx="465118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1- 4  </a:t>
            </a:r>
          </a:p>
          <a:p>
            <a:pPr algn="ctr"/>
            <a:r>
              <a:rPr lang="ar-SA" sz="54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القيمة المنزلية </a:t>
            </a:r>
            <a:r>
              <a:rPr lang="ar-SA" sz="5400" b="1" cap="none" spc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ضمن عشرات </a:t>
            </a:r>
            <a:r>
              <a:rPr lang="ar-SA" sz="54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الألوف</a:t>
            </a:r>
            <a:endParaRPr lang="ar-SA" sz="48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743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sp>
        <p:nvSpPr>
          <p:cNvPr id="9" name="وسيلة الشرح: سهم لليسار 8">
            <a:extLst>
              <a:ext uri="{FF2B5EF4-FFF2-40B4-BE49-F238E27FC236}">
                <a16:creationId xmlns:a16="http://schemas.microsoft.com/office/drawing/2014/main" id="{C4BB7523-97A8-4D22-8420-3001C68781B8}"/>
              </a:ext>
            </a:extLst>
          </p:cNvPr>
          <p:cNvSpPr/>
          <p:nvPr/>
        </p:nvSpPr>
        <p:spPr>
          <a:xfrm>
            <a:off x="8657244" y="1614488"/>
            <a:ext cx="2286001" cy="3136106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أقرأ الاعداد ضمن عشرات الألوف ، وأكتبها ، وأحدد القيم المنزلية للأرقام فيها .</a:t>
            </a:r>
          </a:p>
          <a:p>
            <a:pPr algn="ctr"/>
            <a:endParaRPr lang="ar-SA" dirty="0"/>
          </a:p>
          <a:p>
            <a:pPr algn="ctr"/>
            <a:r>
              <a:rPr lang="ar-SA" b="1" u="sng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</a:p>
          <a:p>
            <a:pPr algn="ctr"/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الدورة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F17CE4FB-31DC-49BD-9C53-7E1DE6041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767" y="1203722"/>
            <a:ext cx="6536530" cy="39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3E36267-38D7-4BA7-89F6-F5640BAB9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339" y="809721"/>
            <a:ext cx="4775629" cy="492671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0C3D7C7-103D-4413-88BF-00DD6577F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9993" y="809722"/>
            <a:ext cx="3779044" cy="111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76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D97E83F-BC32-4F6C-BFC4-DE3DE78E4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818" y="809625"/>
            <a:ext cx="6184106" cy="426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6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865634" y="5048504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6B8CCE7-F206-4D37-AD78-0DA2EF5AF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081" y="1178718"/>
            <a:ext cx="8008144" cy="378856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C4B44EB-6821-4196-93C8-B8B773FFD9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9700" y="728663"/>
            <a:ext cx="1888354" cy="54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58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865634" y="5048504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C4B44EB-6821-4196-93C8-B8B773FFD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700" y="728663"/>
            <a:ext cx="1888354" cy="54486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4B6DDAA-891B-4D2D-9724-29DC162BE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7638" y="1519237"/>
            <a:ext cx="6857999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75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865634" y="5048504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2AC9C40-71B9-478E-8468-F1D7551CC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614488"/>
            <a:ext cx="7781925" cy="306466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E3ADCD2-DEE6-475B-877C-21FB3D1731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3925" y="878901"/>
            <a:ext cx="2438400" cy="51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09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865634" y="5048504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E3ADCD2-DEE6-475B-877C-21FB3D173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925" y="878901"/>
            <a:ext cx="2438400" cy="51698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02C134A-2144-40E4-815E-6F7AF067D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506" y="1614488"/>
            <a:ext cx="6931818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4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865634" y="5048504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E3ADCD2-DEE6-475B-877C-21FB3D173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925" y="878901"/>
            <a:ext cx="2438400" cy="51698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7DBD912-02C1-48C8-B0AF-1A41A57FF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083" y="1614488"/>
            <a:ext cx="9179719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047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79</Words>
  <Application>Microsoft Office PowerPoint</Application>
  <PresentationFormat>شاشة عريضة</PresentationFormat>
  <Paragraphs>17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3</cp:revision>
  <dcterms:created xsi:type="dcterms:W3CDTF">2021-09-03T19:24:19Z</dcterms:created>
  <dcterms:modified xsi:type="dcterms:W3CDTF">2023-07-07T00:46:21Z</dcterms:modified>
</cp:coreProperties>
</file>