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D0B81C-BED9-47C5-A0E0-D0E8B0BBA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417522B-8774-4868-A053-BB8A9F313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065165-D50F-4EA7-83CB-F7B1FA92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9911-07AF-4710-9E12-196F647965B0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565A2A-3D79-4E73-B3C9-2FEFB99F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FD16C2-C0EE-4C3D-B4B6-538B0416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AB2E-E4FB-443A-A06F-0E08ADF3B7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312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9AD384-A477-4D12-8B84-4CBFA7C1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8C41EA0-A445-472E-AE4A-6619AC0FA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AFC809-3D18-4247-A524-D668BA66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9911-07AF-4710-9E12-196F647965B0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17A5A8-135B-400E-8DDD-671540D0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43212F-0751-41F6-BB7E-0B35809E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AB2E-E4FB-443A-A06F-0E08ADF3B7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149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40F4F9F-4995-4D24-8834-BCAF783DD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2E6F294-4157-4A1D-A27F-E36D83198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A4B331-3EE8-45C7-8D0D-DCDA62DB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9911-07AF-4710-9E12-196F647965B0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F3CF16-648A-4514-A149-CA5B234E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93AA83-8262-42F4-8A24-AF3BFA8F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AB2E-E4FB-443A-A06F-0E08ADF3B7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748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26A8C8-E41F-4A36-AAB8-2325CCF9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8E13516-5300-4CC6-959B-7F78CB516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178702-F0BD-4640-99F6-171F65FF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9911-07AF-4710-9E12-196F647965B0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0384EE-EBEC-4B44-BB0A-BC1F837A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A029B8-5B8B-4306-9D7F-390FEB37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AB2E-E4FB-443A-A06F-0E08ADF3B7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196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F4672A-A57C-4AE9-A4DB-B7016632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20F0989-19B0-468D-A58C-15D7A1498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0549C8-4A86-4071-B3B1-8D697FAF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9911-07AF-4710-9E12-196F647965B0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69C164-0A26-4E6F-BBB7-1F652740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D1CDE9-A056-4B4B-8FA8-9EA8EF8F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AB2E-E4FB-443A-A06F-0E08ADF3B7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119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2CE822-4770-4951-948D-FCF0C131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20AE9D-408F-47F5-834D-E8EC76083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D648923-F90F-4C0D-B97C-23F21C0E1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5B99B9-0AD5-4B29-AB6E-2B135F96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9911-07AF-4710-9E12-196F647965B0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2889C92-397A-4065-A2F8-32BFFE5D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A5545D3-25FB-4079-9DA4-A5C31FDE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AB2E-E4FB-443A-A06F-0E08ADF3B7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59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B84CB3-C78F-45C7-BF19-82B297E55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E276A50-2C40-471F-8B21-993A830B9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2AAEDD8-8306-47D5-805D-743425A50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9C59430-3B25-4ADB-B2A6-965386486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D7E0189-A496-4827-B9A2-344130868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0DC9812-1132-413A-9EE2-37E2115E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9911-07AF-4710-9E12-196F647965B0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C3C3714-B2EA-4C46-AD14-919E2620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27CADF1-1B9E-4208-B8EC-A8675EBA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AB2E-E4FB-443A-A06F-0E08ADF3B7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316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0163CF-40DD-4181-8610-20481A15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EF507A9-B65B-4BF6-B6A2-A6D2B88A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9911-07AF-4710-9E12-196F647965B0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44E63A3-7848-475A-824E-AAEB105C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29185EC-7867-4816-AB6F-33D54A60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AB2E-E4FB-443A-A06F-0E08ADF3B7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126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E4D9766-A231-4A24-8206-6921BC3C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9911-07AF-4710-9E12-196F647965B0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67875DC-7AAD-4419-AAC9-BFC79A1C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90996F0-79F7-4954-95D1-1791F6D1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AB2E-E4FB-443A-A06F-0E08ADF3B7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452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C119D4-8E06-4FFF-9902-A5BA09D0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35F847E-9EB9-40D2-BADF-746F3AB03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BD63A88-BE1B-4729-A418-CC0DBC66E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1B785AF-2E4A-4C1D-8CF7-52313FB3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9911-07AF-4710-9E12-196F647965B0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A8990A-9CB8-49E8-8C1C-60E46EC0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0A25D35-391C-4FFA-B583-ABD5396C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AB2E-E4FB-443A-A06F-0E08ADF3B7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076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E48909-1C12-494E-ADCC-5E735F3D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D3124A8-71E5-4EAA-B36E-3142981F4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549DCFB-7AA4-4ABA-A3A2-0EE694BF8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5D69C7-D705-4E10-AB71-A0A187A8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9911-07AF-4710-9E12-196F647965B0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F50846C-8919-45C0-A477-80D2A4E1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8C2BDA7-1E79-46BC-823C-60B62FCA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AB2E-E4FB-443A-A06F-0E08ADF3B7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30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85F0043-A78D-471F-B487-32FD9D6A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B4A1F65-606D-4415-855A-D349F65A9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6C4AB1-A915-4EAA-897C-83378F18E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19911-07AF-4710-9E12-196F647965B0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5D51F9-76CA-4EB0-811C-9F8FF68DF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66C5ED-7F92-469D-BEBB-FBC3CA0DC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AB2E-E4FB-443A-A06F-0E08ADF3B7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668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9" y="678655"/>
            <a:ext cx="1471612" cy="139341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72586" y="507313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1" name="Google Shape;104;p15">
            <a:extLst>
              <a:ext uri="{FF2B5EF4-FFF2-40B4-BE49-F238E27FC236}">
                <a16:creationId xmlns:a16="http://schemas.microsoft.com/office/drawing/2014/main" id="{D4B7AB83-9E65-49B3-AD66-52A7C4672D0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7970" y="238601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2796CEC-3562-4673-AEE0-493548218729}"/>
              </a:ext>
            </a:extLst>
          </p:cNvPr>
          <p:cNvSpPr txBox="1"/>
          <p:nvPr/>
        </p:nvSpPr>
        <p:spPr>
          <a:xfrm>
            <a:off x="5507831" y="1835940"/>
            <a:ext cx="41929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1 - 1</a:t>
            </a: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الجبر :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الأنمـاط العددية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497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7142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9547" y="513422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F392BBF-1886-4969-B6A0-AA5EBCFD1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938" y="752337"/>
            <a:ext cx="2345532" cy="50496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A380DEA-5F85-4F19-8776-91DFD64FF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959" y="1607344"/>
            <a:ext cx="92964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1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7142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9547" y="513422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4EA2C80-5489-41D5-AE3E-94CDC4FBA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631" y="771524"/>
            <a:ext cx="2805112" cy="5238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06A5050-FA27-4D2C-9724-ADA095558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161" y="1393130"/>
            <a:ext cx="8523735" cy="34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وسيلة الشرح: سهم لليسار 7">
            <a:extLst>
              <a:ext uri="{FF2B5EF4-FFF2-40B4-BE49-F238E27FC236}">
                <a16:creationId xmlns:a16="http://schemas.microsoft.com/office/drawing/2014/main" id="{4013521A-835B-4E17-BF21-961A843E9CBB}"/>
              </a:ext>
            </a:extLst>
          </p:cNvPr>
          <p:cNvSpPr/>
          <p:nvPr/>
        </p:nvSpPr>
        <p:spPr>
          <a:xfrm>
            <a:off x="8765382" y="1312417"/>
            <a:ext cx="2163984" cy="3323877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أكتشف أنمــاطا عـددية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sz="1600" dirty="0"/>
              <a:t> </a:t>
            </a:r>
            <a:r>
              <a:rPr lang="ar-SA" sz="1600" b="1" dirty="0">
                <a:solidFill>
                  <a:schemeClr val="accent2">
                    <a:lumMod val="75000"/>
                  </a:schemeClr>
                </a:solidFill>
              </a:rPr>
              <a:t>النمـط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FA0D913-AEF0-4656-BA98-103352539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140" y="2059771"/>
            <a:ext cx="6100762" cy="22098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AA9135C-A0BD-4418-9999-6607B6A1D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213" y="1221581"/>
            <a:ext cx="2008584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E0035B5-43EE-478C-801E-237F6036C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813" y="802480"/>
            <a:ext cx="61531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5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7156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A75E777-A665-44C0-92CD-9D3CD2900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49" y="1042989"/>
            <a:ext cx="5100638" cy="35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2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7156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2180505-922F-4BEF-9C94-D24B58BE7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514" y="921544"/>
            <a:ext cx="1766887" cy="40873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4E46CF9-C49D-45C3-8792-43D39087C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912" y="1330275"/>
            <a:ext cx="2516981" cy="298260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8AD1CBD-8BF8-43FF-80F8-563363CF0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007" y="1330275"/>
            <a:ext cx="5242996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5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7156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2180505-922F-4BEF-9C94-D24B58BE7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495" y="903334"/>
            <a:ext cx="1766887" cy="40873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049991A-7DE2-416E-826A-E389E4FB8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999" y="1326349"/>
            <a:ext cx="70770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2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7156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794197" y="504850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E52F475-D467-4EA0-A212-7AB9D6081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81" y="1390640"/>
            <a:ext cx="9095235" cy="154543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411368F-A1AB-4B3A-93B0-E91606737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008" y="3205156"/>
            <a:ext cx="4036218" cy="20193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2BADA67-0266-449B-B876-19709973B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1166" y="742950"/>
            <a:ext cx="1738323" cy="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4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9547" y="513422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3CB0FE4-7605-4F83-8E23-1714571B7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081" y="1535906"/>
            <a:ext cx="9051131" cy="3429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392BBF-1886-4969-B6A0-AA5EBCFD1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938" y="752337"/>
            <a:ext cx="2345532" cy="5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7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7142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9547" y="513422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F392BBF-1886-4969-B6A0-AA5EBCFD1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938" y="752337"/>
            <a:ext cx="2345532" cy="50496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351BAA1-03CE-4BC3-AA83-EB32DF9BA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238" y="1390641"/>
            <a:ext cx="9043989" cy="23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032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82</Words>
  <Application>Microsoft Office PowerPoint</Application>
  <PresentationFormat>شاشة عريضة</PresentationFormat>
  <Paragraphs>19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2021-10-03T01:36:23Z</dcterms:created>
  <dcterms:modified xsi:type="dcterms:W3CDTF">2021-10-03T01:55:10Z</dcterms:modified>
</cp:coreProperties>
</file>