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985CE8-8236-41A8-9FB9-71553E06C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55197A2-43C1-44FA-BB94-8949BEC3B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38909EB-9EE4-4166-B901-AD6188874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C818-AA97-46F4-B38B-D90F9EE26C19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F56DE15-10FA-4887-81AB-D6AF6691E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5E5E4C3-E218-4890-844F-DFFE049AB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6162-5758-47D4-9E6C-1EC74BC41C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502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E91316-3078-462F-BBFE-46DDF9503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121EE5C-AB06-4158-AF4B-E0718EB94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B693CC-D34B-4358-BE3C-2FCF57EA9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C818-AA97-46F4-B38B-D90F9EE26C19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7457A4-3A53-4F83-96BA-D1809183D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12F23C6-071D-46E7-8EAC-C54E23903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6162-5758-47D4-9E6C-1EC74BC41C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301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AE832A7-5BFC-4787-BB1F-473155FFC8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28530F3-675B-4254-AA4E-E6C5A5686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1537232-1DBC-4D90-9044-18EEBC402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C818-AA97-46F4-B38B-D90F9EE26C19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411A077-CBB6-40D9-8DFA-786A5A782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4F945BA-AD37-4A4F-8029-077B0F1C6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6162-5758-47D4-9E6C-1EC74BC41C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380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7477FE-1290-42D0-A80C-848952BE1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ECC7BE3-4E86-42D1-BE98-A674C5E10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3BE8516-6B14-4140-94ED-ECC27BA3B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C818-AA97-46F4-B38B-D90F9EE26C19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7CBDF87-BD93-424A-BCBC-59778978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3A1F6FA-F3A6-413E-9088-8D7869CC5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6162-5758-47D4-9E6C-1EC74BC41C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710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E641D3-D120-4D49-B05B-5258680E2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ECFAECD-FA48-4166-B2D7-C09090504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78EF59C-19E4-4F77-9121-59770ED3E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C818-AA97-46F4-B38B-D90F9EE26C19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81815A-329E-4173-B087-AFEE48ADD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55E13CE-6C87-442F-9FF8-0861F1279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6162-5758-47D4-9E6C-1EC74BC41C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86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67840E0-971B-4DE0-8B11-23F089911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DBE5C7E-A779-4F99-B0AA-054048D68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934E917-0F76-4A3A-B40E-2D13549D2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731A48A-6115-4190-AE1B-C12189549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C818-AA97-46F4-B38B-D90F9EE26C19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A3FFEF5-42D1-4178-BC87-0CBCC247F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A162E9F-DB1E-449D-91A7-5E1E648E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6162-5758-47D4-9E6C-1EC74BC41C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3098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8AB40B2-BE47-4DE1-9622-2A4EB5400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24F3127-41CE-4152-8E7C-980874919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6285B2E-A66F-444B-B9B2-3063CAAEA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4EB964D-E072-40C9-878D-EDFF7B0DB8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57DA6DF-DCFF-49A5-9F1F-BB34C4506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D385D0F-12C7-413B-BF62-D614E2BC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C818-AA97-46F4-B38B-D90F9EE26C19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588E514-5A1D-424F-AF09-D6E659DD9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5D2B2E6-832C-4AD0-BF1A-461D6D4BC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6162-5758-47D4-9E6C-1EC74BC41C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0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059FBF-8055-4BE1-B72C-74210811C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3D05880-8D7F-40A8-9F56-5D0E1AD43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C818-AA97-46F4-B38B-D90F9EE26C19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1663A49-F237-48E7-A118-D894535AA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7DA5892-E52F-4247-A8F9-79D3BDEEC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6162-5758-47D4-9E6C-1EC74BC41C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52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C4CC817-AD61-4867-A41D-4AA169CAD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C818-AA97-46F4-B38B-D90F9EE26C19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0028528-3E27-4BF5-8A58-74EDFB8D2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5E850EF-4AF8-4D4A-AF8F-ACC8C5AE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6162-5758-47D4-9E6C-1EC74BC41C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456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E69887-7F74-4E4A-8C9F-1EFAB524C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64D537F-661F-49CC-B4DD-316EC3D49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3796AE5-F321-4C10-AA35-6F63D4E47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F8076EA-84A1-435F-890C-71F240F54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C818-AA97-46F4-B38B-D90F9EE26C19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05767D3-5DCF-4653-A065-4D22AFED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025DC7A-46F9-4EF6-98DF-6EC2090E5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6162-5758-47D4-9E6C-1EC74BC41C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320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D4E4D4-371F-4020-ADFA-74258507A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744E5CE-F2B8-4A43-8840-1760E725C4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A4F8A8B-0322-41F6-9483-350565392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8843F42-A76A-4FB3-B8FF-DDA0F5542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C818-AA97-46F4-B38B-D90F9EE26C19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0C78544-3B05-4232-8A0C-A1165A2EC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E867ECA-22C5-4924-9C4A-B42F4A20D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6162-5758-47D4-9E6C-1EC74BC41C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996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A9142FA-1E8C-460A-A393-E53CCAF5E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1DBC790-0E5D-4D9A-BC1D-E48374A4D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7EC8466-40C3-4FBE-AD6E-A850312703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FC818-AA97-46F4-B38B-D90F9EE26C19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FE79C24-27CF-4221-8BF4-CCFA28740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AC4524-CF23-43AB-9901-8F7A98556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66162-5758-47D4-9E6C-1EC74BC41C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516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658349" y="5383306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15637" y="2784347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5093496" y="2207785"/>
            <a:ext cx="487322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4 - 3</a:t>
            </a:r>
          </a:p>
          <a:p>
            <a:pPr algn="ctr"/>
            <a:r>
              <a:rPr lang="ar-SA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العددان 9 ، 10</a:t>
            </a:r>
            <a:endParaRPr lang="ar-SA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743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2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315451" y="5543461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وسيلة الشرح: سهم لليسار 1">
            <a:extLst>
              <a:ext uri="{FF2B5EF4-FFF2-40B4-BE49-F238E27FC236}">
                <a16:creationId xmlns:a16="http://schemas.microsoft.com/office/drawing/2014/main" id="{A94751A9-FD59-4CF6-B6CD-F351AE165F1C}"/>
              </a:ext>
            </a:extLst>
          </p:cNvPr>
          <p:cNvSpPr/>
          <p:nvPr/>
        </p:nvSpPr>
        <p:spPr>
          <a:xfrm>
            <a:off x="9579769" y="1693069"/>
            <a:ext cx="2423527" cy="3643311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أعـد العددين</a:t>
            </a:r>
          </a:p>
          <a:p>
            <a:pPr algn="ctr"/>
            <a:r>
              <a:rPr lang="ar-SA" dirty="0"/>
              <a:t>9 ، 10 </a:t>
            </a:r>
          </a:p>
          <a:p>
            <a:pPr algn="ctr"/>
            <a:r>
              <a:rPr lang="ar-SA" dirty="0" err="1"/>
              <a:t>وأسميهما،وأميزهما</a:t>
            </a:r>
            <a:endParaRPr lang="ar-SA" dirty="0"/>
          </a:p>
          <a:p>
            <a:pPr algn="ctr"/>
            <a:r>
              <a:rPr lang="ar-SA" dirty="0"/>
              <a:t>باستعمال أشياء ملموسة ورسوم توضيحية</a:t>
            </a:r>
          </a:p>
          <a:p>
            <a:pPr algn="ctr"/>
            <a:endParaRPr lang="ar-SA" dirty="0"/>
          </a:p>
          <a:p>
            <a:pPr algn="ctr"/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المفردات</a:t>
            </a:r>
          </a:p>
          <a:p>
            <a:pPr algn="ctr"/>
            <a:r>
              <a:rPr lang="ar-SA" dirty="0"/>
              <a:t>تسعة </a:t>
            </a:r>
          </a:p>
          <a:p>
            <a:pPr algn="ctr"/>
            <a:r>
              <a:rPr lang="ar-SA" dirty="0"/>
              <a:t>عشرة</a:t>
            </a:r>
          </a:p>
          <a:p>
            <a:pPr algn="ctr"/>
            <a:endParaRPr lang="ar-SA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9C1219A-EAD4-4992-B712-CAFB1FABC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100" y="1707358"/>
            <a:ext cx="7427115" cy="351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7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050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865519" y="5543461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0D8EA6A-0129-4975-8653-36D09E8B1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756" y="1588293"/>
            <a:ext cx="7543800" cy="69532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1A897E6-6744-4042-9C1A-695A7BC5A9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3356" y="2412206"/>
            <a:ext cx="7779544" cy="242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66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050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865519" y="5543461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0D8EA6A-0129-4975-8653-36D09E8B1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756" y="1588293"/>
            <a:ext cx="7543800" cy="69532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518FE5F-E68F-4502-B209-3F003C5BB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4652" y="2405062"/>
            <a:ext cx="8891587" cy="260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99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050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865519" y="5543461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F9D9C6E-F8B2-4E75-8F1E-5ED1384E5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50" y="1985964"/>
            <a:ext cx="8586788" cy="345033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2C99B82-1852-4BFB-A6DC-B7B32BBFF0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7978" y="1414464"/>
            <a:ext cx="5436394" cy="50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29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050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865519" y="5543461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7413B9E-1D92-4568-ABA5-45A482B1E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008" y="1581150"/>
            <a:ext cx="4505325" cy="419576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F4AF882-1561-4D3A-B948-8258E9EA06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4795" y="1697832"/>
            <a:ext cx="4102894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43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050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865519" y="5543461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BEC5FCB-D2ED-481B-9DD4-489C023E5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769" y="2279837"/>
            <a:ext cx="4591050" cy="129203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860B670-7883-42CB-8DF8-BE2197A082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763102"/>
            <a:ext cx="5865019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02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050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865519" y="5543461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4CFE4A0-6796-4BC1-84AD-37D1B5446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299" y="2288386"/>
            <a:ext cx="4993481" cy="174069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5308293-AFFE-447E-89C6-6DA8364CD9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5088" y="1683542"/>
            <a:ext cx="5634037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5219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73</Words>
  <Application>Microsoft Office PowerPoint</Application>
  <PresentationFormat>شاشة عريضة</PresentationFormat>
  <Paragraphs>20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2021-10-03T20:16:15Z</dcterms:created>
  <dcterms:modified xsi:type="dcterms:W3CDTF">2021-10-04T00:27:10Z</dcterms:modified>
</cp:coreProperties>
</file>