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38DBA8A-3405-42EB-98D7-F5BC2EDFEA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4CDA3496-DCAA-42A2-9B9C-7DF7F5A344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905F253-2534-4101-914A-40C4DFE7B1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0351E-BFCF-4D9A-A274-B2511DA12121}" type="datetimeFigureOut">
              <a:rPr lang="ar-SA" smtClean="0"/>
              <a:t>26/02/43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9205DC0-BD59-43CE-85F0-6CE2A0BF2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EC31396-908E-494C-B422-E93E90564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BCD28-7BD1-487D-9697-29DF929B72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64409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3812B9A-5C66-4D2F-831D-9B3DE2400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7FE239A-EB2F-4536-AC91-D2D080E49A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15BBCC9-77F9-4B73-8484-FB3DDDC31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0351E-BFCF-4D9A-A274-B2511DA12121}" type="datetimeFigureOut">
              <a:rPr lang="ar-SA" smtClean="0"/>
              <a:t>26/02/43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EB46FF1-3CB8-426B-9686-91427BA58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BBFC5A4-D561-4E8D-B58A-7AE82EEC4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BCD28-7BD1-487D-9697-29DF929B72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4802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0E4717CF-C7FE-4816-A3A3-828CC6959B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04C3DD8B-4225-49B2-AF56-944A325DE0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1EBA107-D91D-4857-A43A-DFEE0CD373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0351E-BFCF-4D9A-A274-B2511DA12121}" type="datetimeFigureOut">
              <a:rPr lang="ar-SA" smtClean="0"/>
              <a:t>26/02/43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9FAC03B-73D1-4CD0-9A07-AE51E5D78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C78F8EF-7BDC-4A4F-BAFA-397361166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BCD28-7BD1-487D-9697-29DF929B72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30158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DB1E768-4876-4A07-BB68-43F0DA23E5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3E5ABF8-EE40-46E5-9394-825204D890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E00ABC1-7BEE-4BC0-9115-CC58667B1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0351E-BFCF-4D9A-A274-B2511DA12121}" type="datetimeFigureOut">
              <a:rPr lang="ar-SA" smtClean="0"/>
              <a:t>26/02/43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EDC0688-CD41-4594-99B4-D9DEF0C77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B4F14A6-A02F-4201-994F-9ED7B7306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BCD28-7BD1-487D-9697-29DF929B72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18555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E991322-B919-4B57-9DFA-BC0AA62F6A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6E05CDE-3A31-41B3-AA67-4954EF4228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6610C5B-109E-491B-BAEA-77415EDDD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0351E-BFCF-4D9A-A274-B2511DA12121}" type="datetimeFigureOut">
              <a:rPr lang="ar-SA" smtClean="0"/>
              <a:t>26/02/43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00D07AC-4D31-44B9-90F3-1D858E895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4F506CE-ED06-42C4-AC4B-4BCDA420F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BCD28-7BD1-487D-9697-29DF929B72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70241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BF84752-3100-451D-A3EA-5C09B8FA4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0FD27D6-60F8-4BD4-B93B-C933110161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7A776E52-3B01-42CB-AB1B-CEC8858565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F37D2C7-1A65-4B47-904A-97776E499E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0351E-BFCF-4D9A-A274-B2511DA12121}" type="datetimeFigureOut">
              <a:rPr lang="ar-SA" smtClean="0"/>
              <a:t>26/02/43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3CA10E1-3A92-4A02-B835-2023C677A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D93EDDD-20BC-42B5-89B3-B49B16ADE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BCD28-7BD1-487D-9697-29DF929B72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99025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24548EC-7846-48F0-86D4-9E3CC9831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E609C58-1046-4622-8D1A-E48305A167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6C253F5-F65A-4376-871D-46CBB14DC3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4675F198-531F-430B-B18D-64B243ED9D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A202533C-1600-4C59-A0E9-8F2ABB959F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B1DC9637-8295-4B6A-80AE-009726582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0351E-BFCF-4D9A-A274-B2511DA12121}" type="datetimeFigureOut">
              <a:rPr lang="ar-SA" smtClean="0"/>
              <a:t>26/02/43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BC7C1DB1-DE83-413F-A731-6B18734AE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29A74825-DDE3-4CCB-9FE4-D7051664E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BCD28-7BD1-487D-9697-29DF929B72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8756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D4300EA-F867-40E9-ABD4-F32D5D3C8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F2FDF96F-24CB-489B-B7FF-F6BA0FD04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0351E-BFCF-4D9A-A274-B2511DA12121}" type="datetimeFigureOut">
              <a:rPr lang="ar-SA" smtClean="0"/>
              <a:t>26/02/43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1610FE88-74BB-4857-A002-8BB9270A4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D5AA26CB-4C4A-414D-A492-D3C55B4BD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BCD28-7BD1-487D-9697-29DF929B72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59598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30EDC72-0E16-43F5-AA59-08B1CE1E2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0351E-BFCF-4D9A-A274-B2511DA12121}" type="datetimeFigureOut">
              <a:rPr lang="ar-SA" smtClean="0"/>
              <a:t>26/02/43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7F1715B5-0071-4453-B16B-FB3EFA865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C0160301-EBC0-4E16-9922-F71C2D74F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BCD28-7BD1-487D-9697-29DF929B72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092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ED47C70-DE27-4EDB-822E-0E2B6C766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3766ED9-15EC-42E2-9C6B-3195D75678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F5FD474-0BAD-4D56-A153-38610C25FC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6A36FCD-C6D1-4951-98A0-A7EC791CA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0351E-BFCF-4D9A-A274-B2511DA12121}" type="datetimeFigureOut">
              <a:rPr lang="ar-SA" smtClean="0"/>
              <a:t>26/02/43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7C62EA6-5F00-4E02-B117-4C43F144F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6566613-6A5A-4A9F-A20B-DC8BD8F6E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BCD28-7BD1-487D-9697-29DF929B72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47926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C7645B9-B20F-4E0F-8528-3EFE7552D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2A78DC46-F7A1-436B-9721-B2321B9D6A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CBBA261-F40B-48EE-83D1-C658508FAB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3138401-722C-464B-8D64-AA107D5E7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0351E-BFCF-4D9A-A274-B2511DA12121}" type="datetimeFigureOut">
              <a:rPr lang="ar-SA" smtClean="0"/>
              <a:t>26/02/43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97D6E01-8804-4CDC-95B6-0B4D995D1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20D2367-EFE4-4EB5-932E-D4CF84175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BCD28-7BD1-487D-9697-29DF929B72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02223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24A8F683-91A4-4B12-9575-C8CB523EB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19B450C-D6D5-4AFF-8ED9-A471D49958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5FFF0AA-40B5-45AA-BE93-E5065CB798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10351E-BFCF-4D9A-A274-B2511DA12121}" type="datetimeFigureOut">
              <a:rPr lang="ar-SA" smtClean="0"/>
              <a:t>26/02/43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33E6796-1570-48D3-A2A5-E86A0DD0AC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E4B0607-9BDA-40D0-896A-3BA7EF5087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DBCD28-7BD1-487D-9697-29DF929B72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6737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pn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015637" y="2784347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093496" y="2207785"/>
            <a:ext cx="4873227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4 </a:t>
            </a:r>
            <a:r>
              <a:rPr lang="ar-SA" sz="4000" b="1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- 2</a:t>
            </a:r>
            <a:endParaRPr lang="ar-SA" sz="4000" b="1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قراءة الأعـداد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6 ، 7 ، 8</a:t>
            </a:r>
            <a:r>
              <a:rPr lang="ar-SA" sz="4800" b="1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r>
              <a:rPr lang="ar-SA" sz="48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وكتابتها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92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315451" y="5543461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815512" y="1914524"/>
            <a:ext cx="2187784" cy="2750345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أقرأ الأعـداد</a:t>
            </a:r>
          </a:p>
          <a:p>
            <a:pPr algn="ctr"/>
            <a:r>
              <a:rPr lang="ar-SA" dirty="0"/>
              <a:t>6 ، 7 ، 8</a:t>
            </a:r>
          </a:p>
          <a:p>
            <a:pPr algn="ctr"/>
            <a:r>
              <a:rPr lang="ar-SA" dirty="0"/>
              <a:t>وأكتبها </a:t>
            </a:r>
          </a:p>
          <a:p>
            <a:pPr algn="ctr"/>
            <a:endParaRPr lang="ar-SA" dirty="0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58A379DB-F926-403E-8F3C-4CE864C9CA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39197" y="1850232"/>
            <a:ext cx="7981950" cy="3028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92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315451" y="5543461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03335936-AFCF-4C33-A7DD-ECF1C7E3C9A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45569" y="2509837"/>
            <a:ext cx="9372600" cy="2112169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41CEA853-337A-43CA-9E5D-612429EE6A0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03044" y="1677632"/>
            <a:ext cx="6572250" cy="515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356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4382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315451" y="5543461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C79FBEE-32B8-46C7-9E8D-B76719BEFA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16981" y="2540793"/>
            <a:ext cx="9486900" cy="2166938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19D354D4-F32E-47E9-877F-D0C145E5676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33987" y="1770503"/>
            <a:ext cx="6524625" cy="501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1340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92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315451" y="5543461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EEAFB9CC-8F25-4DA5-A0A1-F7A95F306B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78881" y="2476499"/>
            <a:ext cx="9448800" cy="2252663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C93CE8F3-5428-4867-A211-DDBD1C59085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83987" y="1697131"/>
            <a:ext cx="6524625" cy="461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6351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92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315451" y="5543461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2682436-9D2F-4E9B-AA3B-6B3B3FC74BE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22393" y="1593057"/>
            <a:ext cx="3971925" cy="807243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77ABB104-0622-46AC-9C0E-6CD82DA6EF9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24125" y="2507456"/>
            <a:ext cx="9286875" cy="2657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6136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92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315451" y="5543461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2682436-9D2F-4E9B-AA3B-6B3B3FC74BE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22393" y="1593057"/>
            <a:ext cx="3971925" cy="807243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76BFB5D8-3C16-47A6-94F1-1D08496C5B2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83656" y="2586038"/>
            <a:ext cx="9239250" cy="251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2302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92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315451" y="5543461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2682436-9D2F-4E9B-AA3B-6B3B3FC74BE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22393" y="1593057"/>
            <a:ext cx="3971925" cy="807243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FFAA72FC-EA19-4461-8CCE-D0083B7D223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16980" y="2655093"/>
            <a:ext cx="9229725" cy="2276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50100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92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315451" y="5543461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2682436-9D2F-4E9B-AA3B-6B3B3FC74BE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22393" y="1593057"/>
            <a:ext cx="3971925" cy="807243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46EBB8D7-8984-4C3C-ADE7-652468CC07B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16993" y="2647905"/>
            <a:ext cx="9315450" cy="2562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1147843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76</Words>
  <Application>Microsoft Office PowerPoint</Application>
  <PresentationFormat>شاشة عريضة</PresentationFormat>
  <Paragraphs>17</Paragraphs>
  <Slides>9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4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2</cp:revision>
  <dcterms:created xsi:type="dcterms:W3CDTF">2021-10-03T19:12:51Z</dcterms:created>
  <dcterms:modified xsi:type="dcterms:W3CDTF">2021-10-03T20:08:04Z</dcterms:modified>
</cp:coreProperties>
</file>