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D1A5493-EF16-4F6E-9E8C-E70BC034A6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DD8EE662-4D7A-40FC-9D01-81BB328E0F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363342A-0AD0-4413-A806-B351D2AEC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A184F-6199-4F1B-B45C-4B0D8D12E7C0}" type="datetimeFigureOut">
              <a:rPr lang="ar-SA" smtClean="0"/>
              <a:t>23/02/43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4327429-DA20-48F8-B78A-D0FF5DB14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6192F95-2040-49A0-B85E-0D8A05B4D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89150-84A6-4A89-A878-9BB554573FB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26244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63B92EB-23AD-4CD0-A122-DFDBDA8D6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7B618E35-C164-4F34-BAF8-EABBB534E9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D8A0B1F-D7B5-4A3B-971B-04E7EE350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A184F-6199-4F1B-B45C-4B0D8D12E7C0}" type="datetimeFigureOut">
              <a:rPr lang="ar-SA" smtClean="0"/>
              <a:t>23/02/43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81AC255-AAB3-4FD6-AB78-B570DCD1B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D0D4A80-AC7F-418B-BFF0-6EAF134DF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89150-84A6-4A89-A878-9BB554573FB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07116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37D9F05B-5EF9-49C2-B544-1403385CF5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0DC008B-4A49-4527-BA27-B87B7ED79A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78E87FA-3C64-470A-8143-CA3E125A6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A184F-6199-4F1B-B45C-4B0D8D12E7C0}" type="datetimeFigureOut">
              <a:rPr lang="ar-SA" smtClean="0"/>
              <a:t>23/02/43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6BC609B-B9B1-4707-86F2-629CA1EA6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6B1E4F6-ADD4-47D2-9DC5-6C4116AFA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89150-84A6-4A89-A878-9BB554573FB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01761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9303872-0703-4EE1-9307-A755EE1AC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BF753D7-87B0-4B0B-8B42-B0CEB1D90E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84C04AC-BC63-4899-8FFE-5FD459089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A184F-6199-4F1B-B45C-4B0D8D12E7C0}" type="datetimeFigureOut">
              <a:rPr lang="ar-SA" smtClean="0"/>
              <a:t>23/02/43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381E2E7-0801-49BC-B0D9-A6CCB09FC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4329C76-6E97-4F90-9908-C8BF7A076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89150-84A6-4A89-A878-9BB554573FB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80544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AD043A4-FA19-4170-8CB6-0B2047159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63434B0-93DC-47B1-95B6-B688E5FC21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3DDA41F-B1A4-4C85-9628-02BA9D85B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A184F-6199-4F1B-B45C-4B0D8D12E7C0}" type="datetimeFigureOut">
              <a:rPr lang="ar-SA" smtClean="0"/>
              <a:t>23/02/43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07B4F95-8136-4B29-83C5-13F2E8773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167D57B-D707-4B19-BCD5-22197C630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89150-84A6-4A89-A878-9BB554573FB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77608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DA2B455-7FCD-4AD3-807E-DF905A315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ABF08DB-4164-4D0A-B663-0B8BFA1B01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8547676-2E27-4811-9475-E76327727D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3EC38CB-6F5A-4938-B67E-BBD677D48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A184F-6199-4F1B-B45C-4B0D8D12E7C0}" type="datetimeFigureOut">
              <a:rPr lang="ar-SA" smtClean="0"/>
              <a:t>23/02/43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3077218-9C7C-4422-B1ED-A51E988D3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F647A4D-DB3B-43BC-B3AE-F23F16B43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89150-84A6-4A89-A878-9BB554573FB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05519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9B9CA0E-CD86-494D-98C9-EDA875D5A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C43E988-1E52-48BF-B2EB-F667AF9A63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F2771847-4BA0-400F-B3B4-D70722A298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7D4951B9-E687-4FD2-BF14-E55E3ED3E5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0AC6D42A-9C2D-4319-A0BA-9589B63B3C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702BF14A-6386-46CA-B248-50CF72FE8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A184F-6199-4F1B-B45C-4B0D8D12E7C0}" type="datetimeFigureOut">
              <a:rPr lang="ar-SA" smtClean="0"/>
              <a:t>23/02/43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80DBF84F-6005-44A4-8896-AF55BBAB5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0217048E-9969-4746-9962-C1E6FC454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89150-84A6-4A89-A878-9BB554573FB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0626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EB455F1-FFD6-4F4D-9EF2-697605102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E768888-1F44-4DA6-938D-1D6D28859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A184F-6199-4F1B-B45C-4B0D8D12E7C0}" type="datetimeFigureOut">
              <a:rPr lang="ar-SA" smtClean="0"/>
              <a:t>23/02/43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0C84E4CD-E927-42E1-8744-D440F19DE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3A2BB852-CF81-4C57-A3AD-456474886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89150-84A6-4A89-A878-9BB554573FB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18005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B5E00EC1-79B9-487B-A276-E6FD88CB0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A184F-6199-4F1B-B45C-4B0D8D12E7C0}" type="datetimeFigureOut">
              <a:rPr lang="ar-SA" smtClean="0"/>
              <a:t>23/02/43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3232F905-0888-4C72-AD14-9DCAC2A56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862F008-8DD3-4313-8BEE-BD522D383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89150-84A6-4A89-A878-9BB554573FB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2387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5078ED8-94B9-4340-BCC2-CCF7FE05A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D63D6FB-5F62-4611-9C3A-6A296C913E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217D201-DC7B-44B8-8D4B-8F56342F58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9EEC936-A82D-4444-92FA-810C8DDD9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A184F-6199-4F1B-B45C-4B0D8D12E7C0}" type="datetimeFigureOut">
              <a:rPr lang="ar-SA" smtClean="0"/>
              <a:t>23/02/43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6CF5DDF-1862-46A0-BD12-EA13D1F35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BE7A67E-6184-489A-AD7C-9732C1392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89150-84A6-4A89-A878-9BB554573FB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97881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FBD8028-F479-4096-B55A-9A5D14A3E5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65B58B2B-5B36-4095-A0D0-5305635126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F1737FE-2A8F-4413-AE48-C62E6538F2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9DA743B-2DF8-4187-B387-2007EE5F8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A184F-6199-4F1B-B45C-4B0D8D12E7C0}" type="datetimeFigureOut">
              <a:rPr lang="ar-SA" smtClean="0"/>
              <a:t>23/02/43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2211B8A-9E44-4716-AE7F-F01BAC43C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DA91097-09B6-43B4-9A6D-077B116A2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89150-84A6-4A89-A878-9BB554573FB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78243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2371772F-6950-4F08-9490-98CE4AD35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2079012-F6DA-4813-8A03-8B7A4F0A3B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55DD524-406D-4FA9-83DD-72957FEE87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A184F-6199-4F1B-B45C-4B0D8D12E7C0}" type="datetimeFigureOut">
              <a:rPr lang="ar-SA" smtClean="0"/>
              <a:t>23/02/43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E525911-AD89-4475-A57C-C9E9981D31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9BEA70F-F5BC-4322-8C6D-79B24B1BD9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889150-84A6-4A89-A878-9BB554573FB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61788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5250657" y="4832964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6" name="Google Shape;103;p15">
            <a:extLst>
              <a:ext uri="{FF2B5EF4-FFF2-40B4-BE49-F238E27FC236}">
                <a16:creationId xmlns:a16="http://schemas.microsoft.com/office/drawing/2014/main" id="{E2C3E65E-636F-4749-8B21-0AD3EEE7FE9C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015637" y="1474694"/>
            <a:ext cx="1064829" cy="9330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015637" y="2784347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836319" y="2293513"/>
            <a:ext cx="4873227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3 - 4</a:t>
            </a:r>
          </a:p>
          <a:p>
            <a:pPr algn="ctr"/>
            <a:r>
              <a:rPr lang="ar-SA" sz="48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تحديد الأنمـاط</a:t>
            </a: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315451" y="5543461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622632" y="1850231"/>
            <a:ext cx="2323515" cy="3157537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أحـدد النمط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sz="1600" dirty="0"/>
              <a:t> </a:t>
            </a:r>
            <a:r>
              <a:rPr lang="ar-SA" sz="1600" b="1" dirty="0">
                <a:solidFill>
                  <a:schemeClr val="accent2">
                    <a:lumMod val="75000"/>
                  </a:schemeClr>
                </a:solidFill>
              </a:rPr>
              <a:t>نـمط</a:t>
            </a:r>
          </a:p>
          <a:p>
            <a:pPr algn="ctr"/>
            <a:r>
              <a:rPr lang="ar-SA" sz="1600" b="1" dirty="0">
                <a:solidFill>
                  <a:schemeClr val="accent2">
                    <a:lumMod val="75000"/>
                  </a:schemeClr>
                </a:solidFill>
              </a:rPr>
              <a:t>وحدة النمط</a:t>
            </a:r>
            <a:endParaRPr lang="ar-SA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889D898A-8711-448E-96A1-A7080BDDEB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28813" y="1757363"/>
            <a:ext cx="7546180" cy="3321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315451" y="5543461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A569F825-3D49-45F3-A6E3-2E4D3A8E42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83632" y="2222549"/>
            <a:ext cx="9639300" cy="29337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7036DF95-EAE2-45D1-91BB-AA5FD967315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7196" y="1692456"/>
            <a:ext cx="7629525" cy="536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614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315451" y="5543461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E60F898-809F-4021-BA9B-1F2C62CF22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28850" y="2390774"/>
            <a:ext cx="9617871" cy="267652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274F3B32-A865-4196-970B-570A2E2BF21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8634" y="1677236"/>
            <a:ext cx="7543800" cy="613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4035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315451" y="5543461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221B1001-CDB1-40A4-ADCC-BABA5AD223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78856" y="2336010"/>
            <a:ext cx="9608343" cy="2721769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C5058D6E-C416-4640-B643-DC247AD99CC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79394" y="1707448"/>
            <a:ext cx="5212556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4685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315451" y="5543461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B5E893E-6B90-483C-A2A3-F3B2CA8FBC8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14664" y="2421730"/>
            <a:ext cx="8908256" cy="2664619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1E092054-05BB-454B-8780-639F0397F6A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22231" y="1655055"/>
            <a:ext cx="5160169" cy="61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5131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315451" y="5543461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F415120F-0D02-4627-B2C3-651318E32E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14613" y="2143129"/>
            <a:ext cx="9215437" cy="3250407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80A4DFCB-7D61-49F5-AA12-1CAB7955CB2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36519" y="1578770"/>
            <a:ext cx="5286375" cy="579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26766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57</Words>
  <Application>Microsoft Office PowerPoint</Application>
  <PresentationFormat>شاشة عريضة</PresentationFormat>
  <Paragraphs>16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2021-09-30T00:41:43Z</dcterms:created>
  <dcterms:modified xsi:type="dcterms:W3CDTF">2021-09-30T00:56:43Z</dcterms:modified>
</cp:coreProperties>
</file>