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6" r:id="rId6"/>
    <p:sldId id="267" r:id="rId7"/>
    <p:sldId id="265" r:id="rId8"/>
    <p:sldId id="268" r:id="rId9"/>
    <p:sldId id="269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F0CE26-DD25-4F30-B4DB-FD5726072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437BCAF-92FB-4716-B1BF-2AE17301B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9B7C22-CD4E-47B2-9E12-1CF4687B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A548E8-948E-4B2D-A13D-FCA34145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CC4F63-67B4-476F-A3F2-ED4A7AC5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803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66E104-8151-4753-B4B5-1ECC71DF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691CE46-BC07-41F5-B3D3-130ACB276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14F9DA-8082-4401-8F54-B2D0378D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4085FC-4943-4F5F-9DD6-5C809922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757F93-4A71-4573-AFE3-2B388E33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085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33CE7D7-4693-40EA-B78E-33F7CB8A6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A3B891-59EA-4A28-9C17-95C858A84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6060AF-0CFF-4B5B-A9EF-F95217D9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02A41A-74D9-42AA-964D-087DB9CD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B41B5D-AE84-43F1-B4A4-8A83F66F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233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0371CC-6C60-41F8-9351-887CC5DB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8E34ED-20CB-4316-8BB1-47D3395A7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8E459E-AF2B-4BA3-9C3B-282AE9BC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8F343B-0876-4057-987B-6B072BC3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49A33F-074C-4960-AD6B-7B98EE13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21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EC9A42-8589-4483-8E7A-0D51A369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DB2A813-41AD-4744-85E5-D7B07041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FDE734-1823-419E-855D-8E5A0868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6626B0-DB54-453E-B1DB-066B8AD0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90C6E-7832-4C94-8EB4-E296E647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29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B6D294-5C20-4F04-BCB5-EBC3E79E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FB7573-6D2C-48DE-88E8-1F4F53E2D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655ADA-EC36-41D0-8AF4-6C23D3A1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8769C1-CACA-4B22-996B-35466EB2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F1C13CA-430E-4CA6-A9D6-7EFF0728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0D536D-E6CF-4A71-934D-6C907DEF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559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629D8-228F-4860-84AC-F9169595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69A5EE8-D3A6-4EBC-8D7E-39A940A38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E83A67D-2C1E-40AD-9AD4-E55052147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96207AD-B83B-4DD0-9873-B7990280E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2F21E6C-0761-4156-9ECF-4802E6951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3732862-2C5B-4722-85F4-0A398352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B2F0891-5BF6-4CEA-939D-D4AEF2C9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33E5E24-C3C8-41DC-8487-5500067C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36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09BA26-EC2C-462F-BE1E-7E1B81D6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720FE54-636D-4FC0-B21C-AE2B1209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DE1143-3E12-44AF-A58F-DBFDE149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C2610E3-6859-4BD6-8EB6-5AED3CCF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4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2E0790B-0067-4C78-8182-4CBFE660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8C71368-9758-46B7-BD64-646ADE0C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365F346-8B4B-46FE-B150-147BB88B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164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659E6E-7146-4CD6-A6D4-F2D77813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AAE2A9-680B-49B9-87ED-872ECBEB5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70860D4-9544-4C2D-9EB8-3A30C9A32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54E39BB-929C-4B0C-B711-47855D80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72B0C8-0CD1-423A-83C5-9D5E4D36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2079A7D-F061-4706-B599-D6D30C2F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88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2D9AB3-C20F-4EF0-A1D4-BEAF65B6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BA86096-BC07-448B-9FE5-2C2887556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FE3C3CB-534A-4D57-8DAD-228F44AAE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BE2007-B2E5-40DB-B9E9-DC36E75B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7E5FFDD-181A-4992-8D61-9369CD2A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447C23F-8D95-4E74-8E8A-EA60550B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2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42406F-9698-468F-9EC9-19DB4163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0A1592-B478-4172-8F94-30175ACDB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780D0E-7D9B-4EAE-9FB7-C098C7F68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B099-9338-4EE8-B5F3-00699C9E7210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A9BC02-364E-447A-AB83-3C8B5727A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5E9BB1-25F6-4364-9B84-3F45F846C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F8536-E501-4E8E-A196-BFA5D9F47E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330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4686300" y="4754382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6" name="Google Shape;103;p15">
            <a:extLst>
              <a:ext uri="{FF2B5EF4-FFF2-40B4-BE49-F238E27FC236}">
                <a16:creationId xmlns:a16="http://schemas.microsoft.com/office/drawing/2014/main" id="{E2C3E65E-636F-4749-8B21-0AD3EEE7FE9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637" y="1474694"/>
            <a:ext cx="1064829" cy="93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5637" y="2784347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4836319" y="2293513"/>
            <a:ext cx="48732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3 - 3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قبل</a:t>
            </a:r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، بـعد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وسيلة الشرح: سهم لليسار 6">
            <a:extLst>
              <a:ext uri="{FF2B5EF4-FFF2-40B4-BE49-F238E27FC236}">
                <a16:creationId xmlns:a16="http://schemas.microsoft.com/office/drawing/2014/main" id="{D209341C-9598-4568-B627-4FCBD9D10355}"/>
              </a:ext>
            </a:extLst>
          </p:cNvPr>
          <p:cNvSpPr/>
          <p:nvPr/>
        </p:nvSpPr>
        <p:spPr>
          <a:xfrm>
            <a:off x="9374384" y="1753507"/>
            <a:ext cx="2522647" cy="3513921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أصف ترتيب الحوادث ، والأشياء والأماكن باستعمال :</a:t>
            </a:r>
          </a:p>
          <a:p>
            <a:pPr algn="ctr"/>
            <a:r>
              <a:rPr lang="ar-SA" dirty="0"/>
              <a:t>قبل ، بعـد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sz="1600" dirty="0"/>
              <a:t> 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قبل</a:t>
            </a:r>
          </a:p>
          <a:p>
            <a:pPr algn="ctr"/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بـعـد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0810349-3AC8-40F0-A04F-C66CD1794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484" y="1753508"/>
            <a:ext cx="7521677" cy="334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B2EBD4-6C2B-4527-AF60-9E1E4354E9A6}"/>
              </a:ext>
            </a:extLst>
          </p:cNvPr>
          <p:cNvSpPr txBox="1"/>
          <p:nvPr/>
        </p:nvSpPr>
        <p:spPr>
          <a:xfrm>
            <a:off x="2742201" y="1444645"/>
            <a:ext cx="8893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يحوط الطالب الديك الذي يسير قبل الكتكوت .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FC06CB9-3E77-435A-9335-EA9509EC0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477" y="2451636"/>
            <a:ext cx="9753599" cy="26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1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B2EBD4-6C2B-4527-AF60-9E1E4354E9A6}"/>
              </a:ext>
            </a:extLst>
          </p:cNvPr>
          <p:cNvSpPr txBox="1"/>
          <p:nvPr/>
        </p:nvSpPr>
        <p:spPr>
          <a:xfrm>
            <a:off x="2742201" y="1444645"/>
            <a:ext cx="8893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يحوط الطالب الطـير الذي بعد الضفدع  .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7069FA2-ADD5-4C39-9E24-676E25D09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174" y="2064775"/>
            <a:ext cx="10472571" cy="2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10091311" y="5333834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ABEA729-209C-427E-AFCF-BE4B7A624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561" y="2158252"/>
            <a:ext cx="9180871" cy="286603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904408-AB4A-41EB-9E5B-BABE13F77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245" y="1510951"/>
            <a:ext cx="622382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7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10091311" y="5333834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76C2141-27EC-4ED7-B1AA-90D9E0484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686" y="2295524"/>
            <a:ext cx="9896322" cy="28270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892BCB0-3551-4C94-86E8-AE9ED80D8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245" y="1510951"/>
            <a:ext cx="622382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10144084" y="5355547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CAA7AF9-59D3-4493-95D6-4A410A4E0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06" y="2330244"/>
            <a:ext cx="9772151" cy="28218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FB1D33E-BC99-47C3-BE4D-879DA5757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916" y="1474694"/>
            <a:ext cx="6440129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3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10144084" y="5355547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E9F7C6F-22FB-45C7-A89C-9FBBCBD2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61" y="2381249"/>
            <a:ext cx="10006820" cy="26864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BAAB46-C6A2-462B-9825-AE6E2E266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83810"/>
            <a:ext cx="537978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4979194" y="4564767"/>
            <a:ext cx="2424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6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9C29514-2859-42DB-974C-08AE2813D8D5}"/>
              </a:ext>
            </a:extLst>
          </p:cNvPr>
          <p:cNvSpPr txBox="1"/>
          <p:nvPr/>
        </p:nvSpPr>
        <p:spPr>
          <a:xfrm>
            <a:off x="3146823" y="1810760"/>
            <a:ext cx="61686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طلابي المبدعين  بعد أخذ قسطاً من الراحة 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توجه إلى منصة مدرستي لحل الواجب ..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3200" b="1" dirty="0">
              <a:solidFill>
                <a:schemeClr val="accent5">
                  <a:lumMod val="50000"/>
                </a:schemeClr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بالتوفيق للجميع</a:t>
            </a:r>
          </a:p>
        </p:txBody>
      </p:sp>
    </p:spTree>
    <p:extLst>
      <p:ext uri="{BB962C8B-B14F-4D97-AF65-F5344CB8AC3E}">
        <p14:creationId xmlns:p14="http://schemas.microsoft.com/office/powerpoint/2010/main" val="77033541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109</Words>
  <Application>Microsoft Office PowerPoint</Application>
  <PresentationFormat>شاشة عريضة</PresentationFormat>
  <Paragraphs>25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Arabic Typesetting</vt:lpstr>
      <vt:lpstr>Aref Ruqaa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2021-09-28T01:06:52Z</dcterms:created>
  <dcterms:modified xsi:type="dcterms:W3CDTF">2021-09-30T00:26:41Z</dcterms:modified>
</cp:coreProperties>
</file>