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8CD988-2F5E-4556-88FE-0927AE764B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4A71D04-CDFE-4AD1-B6D7-E097A17AC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F520161-1A78-4A55-8954-34CFC0664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617223B-240F-4D60-84A5-271A041F6C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F5AF839-4C09-423D-918D-78CB93797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7989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DF401E1-D4E0-4C8F-84A9-5095CE363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6603EC1-4776-469A-9DB9-BBA0BCA94C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60E4C15-3300-4754-9EAB-D19E15151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A36BCF4-CF15-40CF-9964-D7FEB3CEC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0C2829-A72A-4BA8-BC71-87B273025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356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A71D939-76C2-4D33-946C-7200F83F81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51D82985-68C9-4A42-A25C-E1EC2E4373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86BBA36-8438-4845-AF22-9043A110A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D6B114-7236-4253-A7DF-429B9BD8F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86FD780-F24B-4F96-94BC-F915EF9E17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8373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96CA46A-F232-4799-8957-BB034DFED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553331C-1409-49D9-8C5A-8A08BB4397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FE6CC3E-DC4C-45F8-810A-AF8BD49BF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91BF77-CA26-4326-9B18-4CFA99590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52B3EA7-9061-4DAD-9700-6CD8BB5DF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2739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D836B3-5F6F-4805-9E1F-145471853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B6B3BD31-4328-41A6-8530-D396D6D81B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9AC84A1-9846-4D42-ADD5-4BDD080CB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B4CFE17-5DFC-421E-A859-DFE9A4B8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C661F2E-A0F1-442C-B0CE-71E7964C7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31701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BE7E296-1CAC-42B2-822E-32C9503C8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75FD5B2-0263-4EFC-9BD1-035D185D2C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48A1D32-06E1-48C1-B86C-9BC8B2F88B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ACBA9C8-2CE9-41BF-941E-3D3135E67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AA9AA77-80E2-4346-8C35-7DE0CE744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22D9FE-FB37-48E4-A40C-AE5210866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39098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6E1FFC-D520-49FE-92C2-75CC15A44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CE095E7-EF0A-48AF-9C4A-DDF231EA30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FB45D2F-538E-41A9-BE6E-2AC8A3C6AF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8618339-1FF9-434E-B254-9264784F2C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8D90855-AD9F-4522-9970-97F6A35FC9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375F073C-C4BC-440D-A90B-44D456784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AEC70861-2D50-4726-974E-4060882D1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A308FFB0-9ECA-4A61-9230-815E5FD1D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659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9813150-DAE3-4E3B-956C-CB9A4824F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05E1D36-7EBA-412F-994C-1439765E6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AD3656E6-DBD8-44DC-9623-130EA2189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EA83AA90-7235-4F8F-8F12-B301F96709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34739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117CF37-F3EC-4E91-804D-39094D85B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747CC77-0CF1-43CE-88E6-C0D500F49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9537A41-C5D9-4D28-9683-DDAF3DA3F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21146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C54FEBE-6878-40EE-996D-99000DB01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4EB2050-A2AE-4440-8B5C-071FF944C4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FAF3B06-346C-4798-9220-EDCC1F564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98A277C-A3F4-428A-B616-C54C40911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681C43C-EBC5-441B-BF01-1D5CB3EE3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4487F96-3687-4B79-9AB4-56BC9464A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22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8E6225F-8992-4183-82D3-CCD5C8B9D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246F51F-4811-4000-96FD-A0A858CB00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1483FA6-60B5-4090-A92C-4F5392E52E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7BC40C8-A722-49C9-9525-E7EF863D1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22DB038-050D-420A-A7F0-B35D2424F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2289BE5B-2EDA-4168-BC19-45A4E121A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49240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2844FB6E-5BA9-41D1-8C11-3991DA10B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583E71F-2AF7-44E0-8FF6-BCBCB91C1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995C6BC-66E6-498D-8F1A-58CB847D77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9DCDC-C030-416E-8A63-698124B2ACF4}" type="datetimeFigureOut">
              <a:rPr lang="ar-SA" smtClean="0"/>
              <a:t>19/02/43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63A84C6-196E-4652-A804-7C349A9A22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1E5A4A3-6E2B-4C29-966E-2EA9B7A2E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8444C-DDC1-4DD0-A671-1A65E80AC88F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0187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4686300" y="4754382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6" name="Google Shape;103;p15">
            <a:extLst>
              <a:ext uri="{FF2B5EF4-FFF2-40B4-BE49-F238E27FC236}">
                <a16:creationId xmlns:a16="http://schemas.microsoft.com/office/drawing/2014/main" id="{E2C3E65E-636F-4749-8B21-0AD3EEE7FE9C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15637" y="1474694"/>
            <a:ext cx="1064829" cy="9330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015637" y="2784347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836319" y="2293513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ar-SA" sz="4000" b="1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التهـيـئ</a:t>
            </a:r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ة</a:t>
            </a:r>
            <a:r>
              <a:rPr lang="ar-SA" sz="48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الثالث 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الموقع والنمط</a:t>
            </a:r>
            <a:endParaRPr lang="ar-SA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1092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324484" cy="123555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436893" y="5524379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الثالث 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الموقع والنمط</a:t>
            </a:r>
            <a:endParaRPr lang="ar-SA" sz="3200" dirty="0">
              <a:solidFill>
                <a:srgbClr val="002060"/>
              </a:solidFill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829A7094-4C6F-445B-902E-919434FC64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4581" y="2085975"/>
            <a:ext cx="9536907" cy="3348154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6F5BAF5A-1C9F-4233-AAD3-5474AAC73478}"/>
              </a:ext>
            </a:extLst>
          </p:cNvPr>
          <p:cNvSpPr txBox="1"/>
          <p:nvPr/>
        </p:nvSpPr>
        <p:spPr>
          <a:xfrm>
            <a:off x="3286125" y="1361269"/>
            <a:ext cx="826740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يلون الطالب الفرشاة الأولى </a:t>
            </a:r>
            <a:r>
              <a:rPr lang="ar-SA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بالاصفر</a:t>
            </a:r>
            <a:r>
              <a:rPr lang="ar-SA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، </a:t>
            </a:r>
            <a:r>
              <a:rPr lang="ar-SA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والثانيه</a:t>
            </a:r>
            <a:r>
              <a:rPr lang="ar-SA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ar-SA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بالازرق</a:t>
            </a:r>
            <a:r>
              <a:rPr lang="ar-SA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، والثالثة </a:t>
            </a:r>
            <a:r>
              <a:rPr lang="ar-SA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بالاحمر</a:t>
            </a:r>
            <a:r>
              <a:rPr lang="ar-SA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، والرابعة </a:t>
            </a:r>
            <a:r>
              <a:rPr lang="ar-SA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بالاخضر</a:t>
            </a:r>
            <a:r>
              <a:rPr lang="ar-SA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، ويرسم خطا يربط كل فرشاة بالدهان الذي له اللون نفسه ؟</a:t>
            </a:r>
            <a:endParaRPr lang="ar-S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75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324484" cy="123555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436893" y="5524379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الثالث 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الموقع والنمط</a:t>
            </a:r>
            <a:endParaRPr lang="ar-SA" sz="3200" dirty="0">
              <a:solidFill>
                <a:srgbClr val="002060"/>
              </a:solidFill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C779A147-1BE6-4FA0-964A-1D26C6582F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4550" y="2055022"/>
            <a:ext cx="9605962" cy="3105150"/>
          </a:xfrm>
          <a:prstGeom prst="rect">
            <a:avLst/>
          </a:prstGeom>
        </p:spPr>
      </p:pic>
      <p:sp>
        <p:nvSpPr>
          <p:cNvPr id="10" name="مربع نص 9">
            <a:extLst>
              <a:ext uri="{FF2B5EF4-FFF2-40B4-BE49-F238E27FC236}">
                <a16:creationId xmlns:a16="http://schemas.microsoft.com/office/drawing/2014/main" id="{B2D57342-7C25-4486-88FD-C9D14B213A3C}"/>
              </a:ext>
            </a:extLst>
          </p:cNvPr>
          <p:cNvSpPr txBox="1"/>
          <p:nvPr/>
        </p:nvSpPr>
        <p:spPr>
          <a:xfrm>
            <a:off x="6486525" y="1455794"/>
            <a:ext cx="504348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يحوط الطالب الشكل المختلف .</a:t>
            </a:r>
            <a:endParaRPr lang="ar-SA" sz="2000" dirty="0"/>
          </a:p>
        </p:txBody>
      </p:sp>
    </p:spTree>
    <p:extLst>
      <p:ext uri="{BB962C8B-B14F-4D97-AF65-F5344CB8AC3E}">
        <p14:creationId xmlns:p14="http://schemas.microsoft.com/office/powerpoint/2010/main" val="3115655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>
            <a:extLst>
              <a:ext uri="{FF2B5EF4-FFF2-40B4-BE49-F238E27FC236}">
                <a16:creationId xmlns:a16="http://schemas.microsoft.com/office/drawing/2014/main" id="{546BAF7E-CBDC-4D8F-92B8-6E95DBD488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"/>
            <a:ext cx="12191999" cy="68580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324484" cy="1235553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436893" y="5524379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6F48FCD-EA2C-46AC-B801-C9DFCD2F494C}"/>
              </a:ext>
            </a:extLst>
          </p:cNvPr>
          <p:cNvSpPr txBox="1"/>
          <p:nvPr/>
        </p:nvSpPr>
        <p:spPr>
          <a:xfrm>
            <a:off x="2733078" y="641123"/>
            <a:ext cx="785395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3200" b="1" dirty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الفصل الثالث                              </a:t>
            </a:r>
            <a:r>
              <a:rPr lang="ar-SA" sz="3200" b="1" dirty="0">
                <a:ln w="0"/>
                <a:solidFill>
                  <a:srgbClr val="00206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الموقع والنمط</a:t>
            </a:r>
            <a:endParaRPr lang="ar-SA" sz="3200" dirty="0">
              <a:solidFill>
                <a:srgbClr val="002060"/>
              </a:solidFill>
            </a:endParaRPr>
          </a:p>
        </p:txBody>
      </p:sp>
      <p:pic>
        <p:nvPicPr>
          <p:cNvPr id="11" name="صورة 10">
            <a:extLst>
              <a:ext uri="{FF2B5EF4-FFF2-40B4-BE49-F238E27FC236}">
                <a16:creationId xmlns:a16="http://schemas.microsoft.com/office/drawing/2014/main" id="{1D4C6C31-A5BB-4FD4-BA9B-2ECB45835EB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30824" y="2516052"/>
            <a:ext cx="9357892" cy="2495220"/>
          </a:xfrm>
          <a:prstGeom prst="rect">
            <a:avLst/>
          </a:prstGeom>
        </p:spPr>
      </p:pic>
      <p:sp>
        <p:nvSpPr>
          <p:cNvPr id="15" name="مربع نص 14">
            <a:extLst>
              <a:ext uri="{FF2B5EF4-FFF2-40B4-BE49-F238E27FC236}">
                <a16:creationId xmlns:a16="http://schemas.microsoft.com/office/drawing/2014/main" id="{632BB241-D50E-49F3-9B21-7A9ABDE811FE}"/>
              </a:ext>
            </a:extLst>
          </p:cNvPr>
          <p:cNvSpPr txBox="1"/>
          <p:nvPr/>
        </p:nvSpPr>
        <p:spPr>
          <a:xfrm>
            <a:off x="5677495" y="1595265"/>
            <a:ext cx="60971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يعيد الطالب رسم الأشكال في الفراغ المخصص أسفل كل منها .</a:t>
            </a:r>
            <a:endParaRPr lang="ar-SA" sz="2000" dirty="0"/>
          </a:p>
        </p:txBody>
      </p:sp>
    </p:spTree>
    <p:extLst>
      <p:ext uri="{BB962C8B-B14F-4D97-AF65-F5344CB8AC3E}">
        <p14:creationId xmlns:p14="http://schemas.microsoft.com/office/powerpoint/2010/main" val="3359898543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83</Words>
  <Application>Microsoft Office PowerPoint</Application>
  <PresentationFormat>شاشة عريضة</PresentationFormat>
  <Paragraphs>13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2021-09-26T00:14:23Z</dcterms:created>
  <dcterms:modified xsi:type="dcterms:W3CDTF">2021-09-26T02:55:08Z</dcterms:modified>
</cp:coreProperties>
</file>