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BE816F-B0B2-4639-A987-20C409329A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BADBBFE-8652-4CC6-B9ED-27B091592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A43B9D-E46A-4D0F-92BC-49C39C343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8612A7-C0C2-4BE1-898B-189423C4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6E959A-A1D1-4627-B9F1-3E3D4C2C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865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0CBC52-D751-4027-B10B-F98DD5FDA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166BFF4-AF0B-4EF3-9C0E-589203BF8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341DB7-198C-4F70-95ED-DBFFFE79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47833F-DC24-42F7-A90D-C872215E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719E1B-C560-463C-80CE-939E8B0FB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915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4943A78-63DA-4D88-9D24-CE052BDD8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3F70FE9-B60A-40AF-9F13-E3A7CB146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6DA4C4-C912-4C90-A414-4ED506FEC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5C99E2-E89B-4486-8A9E-783B07872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B8C5A2-FA72-4D2A-AA95-0B9E548B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636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A7CF59-E33C-4D31-83D1-DA7169FC8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AAD9B2-50A9-4470-8235-72A82FC4C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0A3E05-BE8A-4803-BDC2-4BD7FCD58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88A2E3-8623-48F2-BDE9-459593887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D723658-4F0E-4486-BAF3-5999602D7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247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88E133-7BFF-4C38-BEEF-CD46A7BE6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3059DAE-45FD-403C-830F-F8DCD5A46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60C496-61B1-436F-8950-24F6FF67E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4F7054-C47B-4BD2-AB8F-183E408B1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5DE10-7B9B-4208-A8AA-7E83B783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9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D544ED-3261-4413-B6D5-BAFC46223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177E98-D67F-4E7A-B117-347667DAD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DAAF911-A2AE-4FDD-82B5-A80B884AC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C72758-C867-48C1-9EC7-00C50BE4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8C32C5F-5B99-468F-96F9-7A8FAE9E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3BBD36E-0D67-4003-991A-143F5154B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889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E0C1B1-5310-41FF-A9FD-56010EA1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D58C629-1C55-4AB3-9E3D-38E598AA7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CE86C33-F074-4BA1-9E5B-B36A189ED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7FDA5A-0038-492D-A063-21BB35597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720D6-C40D-42E5-BD41-E560CCF9A2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89B82CD-1FB0-4A86-880C-50C94C07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FD01087-AF36-441F-97F8-721772E8D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31691D5-38F8-4208-A5C1-A1B44C50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0324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2D6819-F01B-4ED9-8A24-02D23C3FD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7FFB8CA-2882-4AF4-87EC-0EBC9B8F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42DACFE-5261-4248-99D0-1477C2B4E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6F1C975-B818-4293-8FD1-9E854B34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0923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D153C89-1989-4D89-80FB-E8C4BAE5F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61D9C1C-5F37-40B7-9590-CB561CB98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20E540E-F429-4000-A1A2-73C3B7EC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3955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3C3144-1BE5-432E-A94D-7D2C768D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FC6CCFE-4759-4D8A-A924-4E82CBC72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CFF12DC-EEC6-47CC-A388-60E1F8C1E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BBB4F3E-D612-4E2C-9996-CA9A6AAF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15632CC-895B-4C7C-8767-DCF5453C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D33669-0FB5-427F-A648-4490625D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933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F01BB6-2CAF-42F2-9157-46672693C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9E2119F-4846-4451-B865-10477EBAC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FE2A10-C90B-4F15-85A4-AEBD08A7C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8F9F57-CE37-4D04-884C-9F2C6C4A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FBEDBEC-819B-4CD3-9A2F-2F47EBCD4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CE4944F-66B3-427D-BFC0-DFEE4F7F3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3612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F3B7B26-2D31-4854-8EA6-7E1AD6BAF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03AEB4-6529-447C-BF3E-2CBE10563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74B72E-941B-4321-97CF-50256365A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169AB-D09F-48BF-8E82-6E3EF6189A8F}" type="datetimeFigureOut">
              <a:rPr lang="ar-SA" smtClean="0"/>
              <a:t>27/02/43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8B89538-DC9A-4B00-AC20-3BAFF2D14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58DF04-3BDF-41F1-BFEE-CA624F9B7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BB2AE-7587-4266-A5EE-4CEC73D8C1D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918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86900" y="523174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6254783" y="2174467"/>
            <a:ext cx="391196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التهـيئـة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الثاني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5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50205"/>
            <a:ext cx="1424497" cy="124301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86900" y="523174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36ADDEA2-4C58-45F3-B362-A7509A8C66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6113" y="2314575"/>
            <a:ext cx="7822406" cy="2807477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6CABEE2B-DF36-489F-B8EA-30E2169C24D9}"/>
              </a:ext>
            </a:extLst>
          </p:cNvPr>
          <p:cNvSpPr txBox="1"/>
          <p:nvPr/>
        </p:nvSpPr>
        <p:spPr>
          <a:xfrm>
            <a:off x="4977718" y="1488537"/>
            <a:ext cx="61686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صل بخط بين الأشياء المتقابلة :</a:t>
            </a:r>
            <a:endParaRPr lang="ar-SA" sz="1800" dirty="0"/>
          </a:p>
        </p:txBody>
      </p:sp>
    </p:spTree>
    <p:extLst>
      <p:ext uri="{BB962C8B-B14F-4D97-AF65-F5344CB8AC3E}">
        <p14:creationId xmlns:p14="http://schemas.microsoft.com/office/powerpoint/2010/main" val="1374628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50205"/>
            <a:ext cx="1424497" cy="124301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86900" y="523174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F60B3DA5-5ED6-425F-B52A-03DCEEB101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6182" y="2295195"/>
            <a:ext cx="7860054" cy="2653111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042DD895-F7BF-4011-AAD2-41268BD381FE}"/>
              </a:ext>
            </a:extLst>
          </p:cNvPr>
          <p:cNvSpPr txBox="1"/>
          <p:nvPr/>
        </p:nvSpPr>
        <p:spPr>
          <a:xfrm>
            <a:off x="5227749" y="1650205"/>
            <a:ext cx="6168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3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لون ثلاثة </a:t>
            </a:r>
            <a:r>
              <a:rPr lang="ar-SA" sz="3200" b="1" dirty="0" err="1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تفاحات</a:t>
            </a:r>
            <a:r>
              <a:rPr lang="ar-SA" sz="3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 :</a:t>
            </a:r>
            <a:endParaRPr lang="ar-SA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50205"/>
            <a:ext cx="1424497" cy="124301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86900" y="523174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8FD817D-E3E7-44EF-8872-CF4592D050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6119" y="2271711"/>
            <a:ext cx="8400215" cy="2848233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9712BCC1-24AB-4FAC-AB58-606B0782560B}"/>
              </a:ext>
            </a:extLst>
          </p:cNvPr>
          <p:cNvSpPr txBox="1"/>
          <p:nvPr/>
        </p:nvSpPr>
        <p:spPr>
          <a:xfrm>
            <a:off x="5406343" y="1496069"/>
            <a:ext cx="6168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3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عد الزهرات ثم أرسم زهرة جديدة  :</a:t>
            </a:r>
            <a:endParaRPr lang="ar-SA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485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50205"/>
            <a:ext cx="1424497" cy="124301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86900" y="523174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B83D6D6A-E245-4E0E-82BA-645737849F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3772" y="2400299"/>
            <a:ext cx="8101199" cy="283144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113A1B34-CB8B-4D73-98B9-E95863656E50}"/>
              </a:ext>
            </a:extLst>
          </p:cNvPr>
          <p:cNvSpPr txBox="1"/>
          <p:nvPr/>
        </p:nvSpPr>
        <p:spPr>
          <a:xfrm>
            <a:off x="5406343" y="1496069"/>
            <a:ext cx="6168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3200" b="1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عد الكرات ثم أرسم كرتين جديدتين  :</a:t>
            </a:r>
            <a:endParaRPr lang="ar-SA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50663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64</Words>
  <Application>Microsoft Office PowerPoint</Application>
  <PresentationFormat>شاشة عريضة</PresentationFormat>
  <Paragraphs>12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3</cp:revision>
  <dcterms:created xsi:type="dcterms:W3CDTF">2021-09-08T01:45:51Z</dcterms:created>
  <dcterms:modified xsi:type="dcterms:W3CDTF">2021-10-04T03:12:05Z</dcterms:modified>
</cp:coreProperties>
</file>