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D6C5B5-60F0-45D7-97ED-48C0F2DE6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6B512E2-5B20-4112-9E92-44A76C244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206E57-0AB0-4242-938B-F0A4EE42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EC4796-98BE-4081-81A0-7B1788B65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7E4283-6CE6-4BAD-81EA-03A3B0A9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243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336513-E6F1-4FFB-8A7F-3949BB6FE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7E3F93D-8EF4-4FD5-8609-1E2B30BA5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B52749-F202-4BE8-87C2-C7E51CC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C85E0D-B702-47EB-AAAA-9DD57DB3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AE1011-2663-4051-BC7B-F8CDB29F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343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738C1A8-8230-4479-AC17-12C1AA4FE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87CFA8-DDE2-4FF6-9648-F08707ADF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1D2D89-FA4B-4939-805B-6A58BD349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B30B69-7E3C-4DC2-BFFD-6117E7E7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3CFED6-A42B-423E-9518-FCC017390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189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800142-FA32-4F19-86F6-2AEF8AFF9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A73B11B-56DC-4B11-8787-769BC6F0B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2268EC-733F-4E41-A72B-00B9876A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8AFD58-34AA-49F3-A3A8-2280246D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A9AFA4-AAE6-47F4-B20F-EFB80861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172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B48C4E-83F6-415F-83DA-7D7FAA3F1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F88C88-2F13-48E2-AE46-089F114B0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F6FDD1-D0BE-4EDF-AC55-53EE5E8A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8563E4-5AFB-4EAD-AEF4-6ABB5900E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8F7653-B9E2-489A-880F-01A5F0649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447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03B16D-85A0-426F-A38A-6092CFDB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25212D-7CC2-4A91-B847-8EC743358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03A2A85-D277-44E0-897D-0DFE7835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DD5482E-00E0-4A8E-863F-C9646A276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73A1AEF-F1AE-4E8E-9FFD-DB83CB57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F09C16-C127-48F4-8D5A-B477FFD9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28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8D8885-803C-47D2-8C31-D42807239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A3A7E2A-3CE2-4BBF-A130-B6BFAAF4D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BBB7959-EFE9-43BB-8370-4B82ECB78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7130818-9354-4213-B8F8-19FFF4C9C2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DD04A9C-8BFD-44C8-875A-C557D6F6FA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0166338-528E-4FF0-A21F-C0F5B703A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2A8E528-76AD-4BE2-A940-C2FD2BC3B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08063A2-DBD0-4B68-87E1-B0843D0FB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554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946735-19DE-4B84-A2B7-D9677ED6E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0DF29C8-2561-44E9-988F-98604B8E2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7F1BDDB-D027-480D-BD08-F5E86A07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63C6211-1ABF-4B3B-811D-CC415516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879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08CBBD9-8F91-4861-AC83-5F69CF5E9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14333BB-0994-4B71-949A-C46AB8152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F8A2294-F98A-4396-9B5E-2ED0B8641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140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18F010-4F66-4ABD-A0A6-09D3CE91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F2BAD4-1DFF-49D3-BEEA-097EC4883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CDBB71A-A79A-43C2-8DC7-3DEA89D00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1C5B5DC-C456-4328-9934-CDE3C96BC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182A801-1C39-4960-9961-B0FC99AC7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9F9723-BBE9-4CB2-A051-CBA713FC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036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660E9A-2188-4AD9-A827-CEA5850FA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93BA5D0-6532-48DC-8C0E-BDE91BAF85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3F5D11-4A8C-40F6-BD69-7E8D5D6605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8EDB77-9AFA-4399-8D86-6B875877F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EEBA3CC-685B-4069-B516-8605DC78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EF19635-5837-4BD8-BFA9-21927FB0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438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8C69E7F-D0B2-494E-86AB-A83146441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3ABB8D7-3297-445C-9F47-C3FAB79CB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C49BF7-AA77-4E2B-AB51-2CF6702D8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02E95-BEB1-4B7F-A8B1-A52C19FA7767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8915AF-598A-429A-AB42-CF626FB26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E2D738-38DA-46AB-AB68-DE24B557B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E2D1F-E187-4F5E-91CE-3324C31A114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15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9490421-388C-47D8-9E16-B33D223D54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2562225"/>
            <a:ext cx="8172451" cy="19883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0BD0B3C-7D48-4AE1-8085-2E22A32299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6645" y="1728788"/>
            <a:ext cx="4252912" cy="39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DE9D70C-2D3F-449F-8F30-B6EE8649A6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4724" y="2526505"/>
            <a:ext cx="7993857" cy="226695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DC64D9B-8985-4903-B1CD-E85BE018F6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2169" y="1785400"/>
            <a:ext cx="5723333" cy="3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0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BEA645C-2F08-471E-8F0A-9BBECAC80E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6181" y="2605087"/>
            <a:ext cx="7715250" cy="207406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9286CDB-B71D-4904-ACA7-17668704BB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3656" y="1834484"/>
            <a:ext cx="5251846" cy="41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4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D79B991-CCA7-4F09-9CF4-553D954216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0425" y="2686049"/>
            <a:ext cx="8043863" cy="196453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44845D3-736A-491E-9A3C-C40DA40344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2225" y="1701133"/>
            <a:ext cx="5280421" cy="499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1340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2021-10-04T01:56:34Z</dcterms:created>
  <dcterms:modified xsi:type="dcterms:W3CDTF">2021-10-04T02:02:46Z</dcterms:modified>
</cp:coreProperties>
</file>