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42F86A-1E56-49CB-A598-0C75C76457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7195ABF-8D81-45D3-A028-8054A051E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21376E-022B-4078-B207-B0AFAC4C6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CC1A098-68CD-4270-B8CE-91459C6D2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DC53C2-A6EB-4C12-8092-C4061EF6C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546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4FB39A-8DD4-4358-82AE-9B0F3DCDE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F9597EB-AE8B-478E-B9F1-F5F6577D1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C9DEEB-A3AF-4FF9-BEF7-21EEF5E6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8F72BE-A1EC-4859-A682-966B99157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1B5ECE-D793-4896-A497-6C35F57D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79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94FC43F-DB40-4429-9F6C-6A41CACE5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FC5A24E-19EA-4900-920C-4B66B00EB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34BA19-DCBB-43CC-B178-05B66D9F3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30B120-3C4B-4C5D-9558-8A0A3639E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A9D899-48A0-4E00-9EC3-3EDCFA7B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26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D12534-9A47-4D89-9612-11DD0DD24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1246AC0-2F00-482C-89E5-527A40811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52BC8F-154C-4B50-A7BD-CD9CE289E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877C2F-662A-4D9F-B8B4-7535D0630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B0733A-5B0F-449B-B086-2779D1D84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462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DF084E-22D8-402D-AF14-BBEFEBB8A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9815EE-C4F9-444F-84C5-53356D47A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6036B6-56FE-4AB6-BEA6-5A11A3B28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E15D42-D3F9-4EB7-B96B-60B29266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C23781-B39B-44F5-ABA8-5C7A7E947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444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E075C5-F49E-40D6-9C3A-329287066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F057FC2-B1C1-4D37-90FC-762F72C38D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6A15720-D3AA-4E80-A50D-A0F4BC507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DD94F6B-2DE6-4D89-86CB-C7545065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72F6C10-5606-473C-B36D-907B4E343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0129A84-F1B5-43E8-B18F-6730E1FE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327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FE6A86-EDB4-416C-A7BC-DCAB3F0C7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9BA9213-84F2-4FF8-BBB1-9F123911E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ECBEFC3-FC16-407B-992A-52AF3C5C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5B37805-12DC-4430-BA44-18500BC6F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B4938E3-C51D-4C97-A115-DC8C432031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7BA766F-8C63-4D87-A8B7-D20CEFAEB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EC4A218-5174-4F2C-A591-2A28078DB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B15325B-BC86-4541-A1EE-9361E4880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879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EFEC51-70F8-44FB-9FE9-030D4E44E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8C10645-0E39-46BD-9746-489E9DEE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142D25E-E955-4907-A7A9-95D1B7F0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B7FC600-68A8-4F97-8CAD-B9E390B0C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21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9753571-6413-4161-89F3-6694DF581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401F652-8E35-4A03-A421-6C1217971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7D77D98-1AE9-4088-85A1-B30D080C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9330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4FA406-569D-46B3-8E20-2220CE56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84049E-1BCC-4805-A3A5-ABE4EBF5E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D4471B1-CFAF-428D-B0DF-E84CE6C40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8A18E1A-3CEF-4417-9464-21D9BEA7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D25B013-00B7-4323-80DE-B071C4DB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8B19C46-0F0D-49DE-92A6-35A98605B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53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9D9C58-C7E4-402C-9911-B0CDD1A47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8658352-D6B4-4737-91B6-A9D4DFE4A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7880C11-353C-4FAA-B064-BBE41121A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4B4EC6-B55A-4A96-8647-836839E4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220DA1E-06A5-415C-814A-DD4E30A6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1AA3E8-F4D9-4B22-BFC6-AC4A31F1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001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7D36C32-CAE7-4153-9A4F-2EC9DEEE6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07C0A51-59C7-45CA-AD0D-2411AB102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9DF2A04-312B-4BDF-ADDD-8502C566A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EF0CB-6A62-4861-A765-B7E0BAB999C5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A4728C-549C-4D07-A2C6-666B1C010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B39FE4-E1C8-4099-A6A8-2206EAD99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A9E9C-1655-47DF-B80A-593147033C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998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DE9AC56-70F7-4ECD-B97D-0F78DF27B8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75" y="2702719"/>
            <a:ext cx="8779669" cy="202644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D363E46-8791-424E-ADD7-F897AD377F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4913" y="1718726"/>
            <a:ext cx="6803230" cy="63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504BF82-E62F-4DE9-8CE7-66BC35AC79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63" y="2559844"/>
            <a:ext cx="8295083" cy="2609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CDEB2AD-57A0-4FFE-94A9-A8AFC66414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9550" y="1793081"/>
            <a:ext cx="3695700" cy="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69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4970448-36F4-4115-B917-EB9AE6135A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6351" y="1721644"/>
            <a:ext cx="6748462" cy="63579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FB5A163-4FE9-4E56-AA70-B0B812FAE8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9039" y="2721768"/>
            <a:ext cx="8015286" cy="214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13880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2021-10-04T01:51:12Z</dcterms:created>
  <dcterms:modified xsi:type="dcterms:W3CDTF">2021-10-04T01:55:36Z</dcterms:modified>
</cp:coreProperties>
</file>