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07E659-9AB8-4786-9127-AF3F4FDF5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D84FB6C-CE79-454D-814C-BA2244E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C4A2D2-B8F0-4647-BAB6-FF193CF8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F8C3B3-D262-4D61-BFA5-7D5E41687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1E52EB-17B4-44A2-90B5-586F5A2F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93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A8F13D-4DA0-4C74-A713-EE30F1D4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824D081-88F3-4AA2-A03A-B91F4706D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B1975B-49C5-4785-85F1-066A862D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8BD5A6-3E84-459F-BC3F-4112E53A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FD2606-4E19-4D9D-87F2-45F2E3F4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02C4C9-1C2B-4890-9D3B-053A4A994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049A6EF-AA25-43A0-A500-4154EA45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972003-F86C-44FA-B2C7-82A6BF7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CE9E9E-4724-4CE3-A7FF-2136718A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34BBF1-FFC4-4BAE-9072-B225324F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90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3598EB-36C5-418F-879A-7B76CE53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115448-0D55-488F-936F-C68FF4250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089185-D883-4B27-A4E9-6CE42CFF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D9BB1D-6B64-4470-8BBA-ECD6CF7B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4B0C68-E553-4F9A-9825-F2125A10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173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D5790D-48F5-47DF-B5B9-70F6149F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E14EE8-1206-48E1-B106-A2AD8E29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A553F74-E688-4624-B13A-1C2C415C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63F1CD1-7406-4940-B42D-F356D3F7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73C080-74E5-4348-ADD5-61D43170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222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A68D44-857D-4AAC-AF0D-64E5EF16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1F7E16-E60F-4385-8CC1-B5253B9F4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49B848-B716-4673-8A92-668FC80A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D9CC9C-AEDE-4C60-B4A2-B0364FBF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284E592-55D7-4AB8-8495-8AAF21CF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48A2FB-9E98-4DB6-8911-8446B64D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57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FEC2A0-8BC5-4306-8B0C-C24B5969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7C902B-A2AD-4BAA-90EB-BB4E6D0BD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A1636B-F666-4BFC-936C-7BEAB25C0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AA75B0A-1D2F-41CC-8998-6A9748C7B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5C60BB-C5E2-473E-8255-9851B6CA5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59DF432-C5E9-45A9-946C-24883B8D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4B894D-E329-42E3-BC1F-1EF55101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32DD8B4-D40D-49DF-A66E-7260AB1A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211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3C55EE-1863-411C-94F8-7BEB8381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1E38747-08A4-477D-AE13-74F07AEB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CF20C25-DFFB-445C-863E-62FE7534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D763D27-DB1F-4E54-8725-B6BF7FD1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0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916EC2B-AA35-4826-B2F5-5A527D08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5F99679-6F30-47CB-91F9-9A72B3AF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AAD0CF-81E5-492F-9234-742B58A8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54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E0D5A5-6F7F-404A-A9FC-704A0179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C9338C-84BA-4C64-A6AD-2ADCD2A2E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953433-EF26-4289-B95E-21900288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DB53E-D786-437E-9C62-260F04A7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348BD2-11E5-402C-9E93-E47B8C82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F8F676F-2812-43CB-AF00-2C2BF75E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84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BF226F-4241-415A-AEFF-4F784AD6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9ABE2A1-78B7-4749-9851-2D7D28B3F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46293E-68B7-43C1-A108-62733AFA4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2D68465-514A-4612-89A1-BE5F71DC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3BCBA92-75EF-49DB-86C1-0BC8ED56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D3BEC3-060D-4617-8BF2-BFD2AE24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264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49FB5A5-41C7-42C4-A3ED-9AFB0A51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0E4104-B8BB-4756-9923-B4821BD0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67A350-21D2-4CDC-8326-50BED9E99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2476B-CA10-4967-A110-505624AFE1C7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BAB6D56-0168-41AD-B2B8-EDD248573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E55E26-586F-4F3C-9A03-EC34DEFD8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FD51-D226-4512-9874-2FFD7AF54F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4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093496" y="2207785"/>
            <a:ext cx="4873227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1 - 1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التصنيف وفق خاصية واحـدة</a:t>
            </a:r>
            <a:r>
              <a:rPr lang="ar-SA" sz="48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F48FCD-EA2C-46AC-B801-C9DFCD2F494C}"/>
              </a:ext>
            </a:extLst>
          </p:cNvPr>
          <p:cNvSpPr txBox="1"/>
          <p:nvPr/>
        </p:nvSpPr>
        <p:spPr>
          <a:xfrm>
            <a:off x="2733078" y="641123"/>
            <a:ext cx="7853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الفصل الأول                             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المقارنة والتصنيف</a:t>
            </a: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194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815512" y="2078833"/>
            <a:ext cx="2187784" cy="275034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أصنف الأشياء وفق خاصية واحـدة</a:t>
            </a:r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dirty="0"/>
              <a:t>التصنيف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0DD3F7-3CA2-4A17-A621-88D33E786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914525"/>
            <a:ext cx="7569408" cy="31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626F35-9CB8-4FD1-B6E7-A2F7E27EC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7" y="1664494"/>
            <a:ext cx="8677275" cy="685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D807459-D800-420A-861F-ADD828A7B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781" y="2767012"/>
            <a:ext cx="94964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626F35-9CB8-4FD1-B6E7-A2F7E27EC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7" y="1664494"/>
            <a:ext cx="8677275" cy="6858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764F07F-0937-49B7-812F-E6B2DABD3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337" y="2778918"/>
            <a:ext cx="95154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D626F35-9CB8-4FD1-B6E7-A2F7E27EC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7" y="1664494"/>
            <a:ext cx="8677275" cy="6858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7E9374B-B15B-4DEB-B1C5-4C0380096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962" y="2786063"/>
            <a:ext cx="94678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84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7F45A92-5332-4717-8F6C-143A34F1B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505" y="1471656"/>
            <a:ext cx="6294569" cy="39146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6DE5D38-7BA8-4BE0-8906-D87FF294C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9669" y="1670097"/>
            <a:ext cx="3074194" cy="8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547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56</Words>
  <Application>Microsoft Office PowerPoint</Application>
  <PresentationFormat>شاشة عريضة</PresentationFormat>
  <Paragraphs>15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2021-10-04T01:27:34Z</dcterms:created>
  <dcterms:modified xsi:type="dcterms:W3CDTF">2021-10-04T02:44:03Z</dcterms:modified>
</cp:coreProperties>
</file>