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0" r:id="rId2"/>
  </p:sldMasterIdLst>
  <p:sldIdLst>
    <p:sldId id="277" r:id="rId3"/>
    <p:sldId id="464" r:id="rId4"/>
    <p:sldId id="465" r:id="rId5"/>
    <p:sldId id="386" r:id="rId6"/>
    <p:sldId id="517" r:id="rId7"/>
    <p:sldId id="519" r:id="rId8"/>
    <p:sldId id="520" r:id="rId9"/>
    <p:sldId id="521" r:id="rId10"/>
    <p:sldId id="522" r:id="rId11"/>
    <p:sldId id="523" r:id="rId12"/>
    <p:sldId id="452" r:id="rId13"/>
    <p:sldId id="526" r:id="rId14"/>
    <p:sldId id="374" r:id="rId15"/>
    <p:sldId id="534" r:id="rId16"/>
    <p:sldId id="469" r:id="rId17"/>
    <p:sldId id="535" r:id="rId18"/>
    <p:sldId id="537" r:id="rId19"/>
    <p:sldId id="536" r:id="rId20"/>
    <p:sldId id="538" r:id="rId21"/>
    <p:sldId id="539" r:id="rId22"/>
    <p:sldId id="541" r:id="rId23"/>
    <p:sldId id="542" r:id="rId24"/>
    <p:sldId id="543" r:id="rId25"/>
    <p:sldId id="347" r:id="rId26"/>
    <p:sldId id="545" r:id="rId27"/>
    <p:sldId id="540" r:id="rId28"/>
    <p:sldId id="544" r:id="rId29"/>
    <p:sldId id="506" r:id="rId30"/>
    <p:sldId id="460" r:id="rId31"/>
    <p:sldId id="485" r:id="rId32"/>
    <p:sldId id="373" r:id="rId33"/>
    <p:sldId id="525" r:id="rId34"/>
    <p:sldId id="511" r:id="rId35"/>
    <p:sldId id="480" r:id="rId36"/>
    <p:sldId id="510" r:id="rId37"/>
    <p:sldId id="509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B2A"/>
    <a:srgbClr val="7AA5DA"/>
    <a:srgbClr val="344E5D"/>
    <a:srgbClr val="EECA1E"/>
    <a:srgbClr val="FF66CC"/>
    <a:srgbClr val="E0DFEF"/>
    <a:srgbClr val="FEEDC6"/>
    <a:srgbClr val="FEB900"/>
    <a:srgbClr val="E6B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71" autoAdjust="0"/>
    <p:restoredTop sz="94660"/>
  </p:normalViewPr>
  <p:slideViewPr>
    <p:cSldViewPr snapToGrid="0">
      <p:cViewPr>
        <p:scale>
          <a:sx n="62" d="100"/>
          <a:sy n="62" d="100"/>
        </p:scale>
        <p:origin x="32" y="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8.svg"/><Relationship Id="rId9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8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8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8.sv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8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8.svg"/><Relationship Id="rId9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8.sv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8.svg"/><Relationship Id="rId9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">
            <a:hlinkClick r:id="rId2"/>
            <a:extLst>
              <a:ext uri="{FF2B5EF4-FFF2-40B4-BE49-F238E27FC236}">
                <a16:creationId xmlns:a16="http://schemas.microsoft.com/office/drawing/2014/main" xmlns="" id="{B70C119A-F158-4A5C-BF90-947197CC4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3" name="TextBox 42">
            <a:hlinkClick r:id="rId5"/>
            <a:extLst>
              <a:ext uri="{FF2B5EF4-FFF2-40B4-BE49-F238E27FC236}">
                <a16:creationId xmlns:a16="http://schemas.microsoft.com/office/drawing/2014/main" xmlns="" id="{3B675B69-BFF3-43B0-AFE2-38BE5248397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6CA3445-CB1F-494E-A163-5DAF7DBA57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68275" y="0"/>
            <a:ext cx="3780389" cy="238000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0345179-F905-4C8E-B778-B0AB0BF82F7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01112" y="1443012"/>
            <a:ext cx="4533899" cy="164787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654F4CAF-3FA5-4160-A57B-ED59AF4498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6" y="5299393"/>
            <a:ext cx="3336345" cy="155860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E2670B91-4BCC-4FB4-9AB5-6A4AEE1603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6195" y="1596195"/>
            <a:ext cx="5168634" cy="197624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C453F7B6-ABE1-4DFC-B803-A8D00FC077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64" y="4309512"/>
            <a:ext cx="5086930" cy="2548488"/>
          </a:xfrm>
          <a:prstGeom prst="rect">
            <a:avLst/>
          </a:prstGeom>
        </p:spPr>
      </p:pic>
      <p:sp>
        <p:nvSpPr>
          <p:cNvPr id="37" name="타원 36">
            <a:extLst>
              <a:ext uri="{FF2B5EF4-FFF2-40B4-BE49-F238E27FC236}">
                <a16:creationId xmlns:a16="http://schemas.microsoft.com/office/drawing/2014/main" xmlns="" id="{44B8D3C5-3B82-4F5A-9941-19A3E5FA0130}"/>
              </a:ext>
            </a:extLst>
          </p:cNvPr>
          <p:cNvSpPr/>
          <p:nvPr userDrawn="1"/>
        </p:nvSpPr>
        <p:spPr>
          <a:xfrm>
            <a:off x="3690548" y="1023548"/>
            <a:ext cx="4810904" cy="4810904"/>
          </a:xfrm>
          <a:prstGeom prst="ellipse">
            <a:avLst/>
          </a:prstGeom>
          <a:solidFill>
            <a:schemeClr val="tx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rgbClr val="FFF8EF"/>
              </a:solidFill>
              <a:latin typeface="+mj-lt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6587A4D9-7210-4C8E-B00D-1745ACB33E8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78" y="533601"/>
            <a:ext cx="1319022" cy="773971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A34AF510-7BEA-4ABF-B353-8ACDE7548F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7" y="777759"/>
            <a:ext cx="771246" cy="157519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A146CA90-8902-4154-A76A-CA2D5B310B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736" y="742766"/>
            <a:ext cx="1305396" cy="1730536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2F8AC349-A4DC-43B7-BEC0-B1C546007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7" b="25492"/>
          <a:stretch/>
        </p:blipFill>
        <p:spPr>
          <a:xfrm>
            <a:off x="11030558" y="5978781"/>
            <a:ext cx="1161441" cy="87921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1ADCF51B-969A-4CFA-897E-385FC1ED68A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4749643"/>
            <a:ext cx="2515407" cy="1681480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xmlns="" id="{4E1C1BF7-C1E8-4F40-89DB-1148F74E8C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10" y="5282867"/>
            <a:ext cx="1242715" cy="123726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D55B48A4-70B9-42E5-B7B8-68FA410B58D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7" y="276188"/>
            <a:ext cx="1275418" cy="929310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C8CD90D9-0615-43FB-AA86-369BC36862B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4" y="3872271"/>
            <a:ext cx="1650645" cy="196218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2530E2E8-09A0-447E-B527-94A58A211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7"/>
          <a:stretch/>
        </p:blipFill>
        <p:spPr>
          <a:xfrm>
            <a:off x="10758434" y="3920049"/>
            <a:ext cx="1433566" cy="15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313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6802A634-10FC-4F1B-9CCE-8CE4B62989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53674" y="4019674"/>
            <a:ext cx="3483537" cy="219311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F1FD90A2-DFC5-4812-AEB1-B1C050ABC0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348"/>
            <a:ext cx="5039351" cy="252465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B737E60F-29D1-4B61-A984-6EC729CAC6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5039351" cy="1831584"/>
          </a:xfrm>
          <a:prstGeom prst="rect">
            <a:avLst/>
          </a:prstGeom>
        </p:spPr>
      </p:pic>
      <p:sp>
        <p:nvSpPr>
          <p:cNvPr id="26" name="그림 개체 틀 12">
            <a:extLst>
              <a:ext uri="{FF2B5EF4-FFF2-40B4-BE49-F238E27FC236}">
                <a16:creationId xmlns:a16="http://schemas.microsoft.com/office/drawing/2014/main" xmlns="" id="{B4202F9F-6460-44E1-9B2A-3C9A1E024F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17590" y="1456145"/>
            <a:ext cx="4000509" cy="4000498"/>
          </a:xfrm>
          <a:prstGeom prst="roundRect">
            <a:avLst>
              <a:gd name="adj" fmla="val 68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A6D54E16-9E17-4846-ABC4-2B32E39FE6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2" y="5490266"/>
            <a:ext cx="1313529" cy="130776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99D6CF1B-9B55-4D48-85F3-A4BF9F4F70B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394" y="5456470"/>
            <a:ext cx="1348096" cy="982266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DA19EF6A-FF9D-4E7E-869D-C389F734746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4" y="469086"/>
            <a:ext cx="1402826" cy="13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91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DA763D1D-75BF-412E-85A4-4F3DC3D9A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/>
          <a:stretch/>
        </p:blipFill>
        <p:spPr>
          <a:xfrm rot="16200000" flipV="1">
            <a:off x="-866871" y="866873"/>
            <a:ext cx="3289302" cy="155555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92733DDC-9355-48C8-A206-5FAF122E3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16200000">
            <a:off x="10340024" y="532022"/>
            <a:ext cx="2384000" cy="1319953"/>
          </a:xfrm>
          <a:prstGeom prst="rect">
            <a:avLst/>
          </a:prstGeom>
        </p:spPr>
      </p:pic>
      <p:sp>
        <p:nvSpPr>
          <p:cNvPr id="24" name="그림 개체 틀 4">
            <a:extLst>
              <a:ext uri="{FF2B5EF4-FFF2-40B4-BE49-F238E27FC236}">
                <a16:creationId xmlns:a16="http://schemas.microsoft.com/office/drawing/2014/main" xmlns="" id="{21CECEB3-B4B8-4A8F-A575-CE98EC839987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4613717" y="1341278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xmlns="" id="{6F54D7C6-0F54-45BD-810C-4B032B8B067B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8440091" y="1341278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xmlns="" id="{12830FBD-9AFC-4BA1-8262-42C0FFBACFC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87342" y="1341278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46804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76794989-9181-490F-9794-11FBF4C6C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4"/>
          <a:stretch/>
        </p:blipFill>
        <p:spPr>
          <a:xfrm flipV="1">
            <a:off x="4859860" y="-1"/>
            <a:ext cx="5039351" cy="140335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48F97B92-7AB3-436B-86D1-547C14E730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0558"/>
            <a:ext cx="4361002" cy="1667442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05D38A0E-8877-43F4-8004-21EF11D7CD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53" y="0"/>
            <a:ext cx="1889638" cy="184066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3F2A1A16-E13B-460B-B492-5564B01EDB5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11" y="5997607"/>
            <a:ext cx="1394184" cy="818075"/>
          </a:xfrm>
          <a:prstGeom prst="rect">
            <a:avLst/>
          </a:prstGeom>
        </p:spPr>
      </p:pic>
      <p:sp>
        <p:nvSpPr>
          <p:cNvPr id="25" name="그림 개체 틀 17">
            <a:extLst>
              <a:ext uri="{FF2B5EF4-FFF2-40B4-BE49-F238E27FC236}">
                <a16:creationId xmlns:a16="http://schemas.microsoft.com/office/drawing/2014/main" xmlns="" id="{5CF67625-9C2E-437C-8E9E-D4EFFC2A61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17">
            <a:extLst>
              <a:ext uri="{FF2B5EF4-FFF2-40B4-BE49-F238E27FC236}">
                <a16:creationId xmlns:a16="http://schemas.microsoft.com/office/drawing/2014/main" xmlns="" id="{AD8ADD24-BCCB-4729-BE3F-098B625E9D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31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7">
            <a:extLst>
              <a:ext uri="{FF2B5EF4-FFF2-40B4-BE49-F238E27FC236}">
                <a16:creationId xmlns:a16="http://schemas.microsoft.com/office/drawing/2014/main" xmlns="" id="{15029462-E716-4EFE-9699-CE22604610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630" y="1155123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8" name="그림 개체 틀 17">
            <a:extLst>
              <a:ext uri="{FF2B5EF4-FFF2-40B4-BE49-F238E27FC236}">
                <a16:creationId xmlns:a16="http://schemas.microsoft.com/office/drawing/2014/main" xmlns="" id="{85199259-944F-42B3-8880-D6B7746C10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6630" y="3726667"/>
            <a:ext cx="1976212" cy="197621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5941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C746C806-4F80-47A9-A806-B756A164A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/>
          <a:stretch/>
        </p:blipFill>
        <p:spPr>
          <a:xfrm rot="5400000" flipV="1">
            <a:off x="9349852" y="1174704"/>
            <a:ext cx="4016851" cy="166744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FB11260E-39C2-42DF-9C86-F7A819F57F7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211" y="645212"/>
            <a:ext cx="3483537" cy="2193114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B2D74C5C-EA98-4A5F-A39D-0150B7016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/>
          <a:stretch/>
        </p:blipFill>
        <p:spPr>
          <a:xfrm flipH="1">
            <a:off x="9768144" y="5538047"/>
            <a:ext cx="2423855" cy="1319953"/>
          </a:xfrm>
          <a:prstGeom prst="rect">
            <a:avLst/>
          </a:prstGeom>
        </p:spPr>
      </p:pic>
      <p:sp>
        <p:nvSpPr>
          <p:cNvPr id="13" name="그림 개체 틀 17">
            <a:extLst>
              <a:ext uri="{FF2B5EF4-FFF2-40B4-BE49-F238E27FC236}">
                <a16:creationId xmlns:a16="http://schemas.microsoft.com/office/drawing/2014/main" xmlns="" id="{A7CE7CF5-2904-442A-80BA-A8B3DD1D82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426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xmlns="" id="{88FE2783-7B97-48FE-9299-818066D7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40071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17">
            <a:extLst>
              <a:ext uri="{FF2B5EF4-FFF2-40B4-BE49-F238E27FC236}">
                <a16:creationId xmlns:a16="http://schemas.microsoft.com/office/drawing/2014/main" xmlns="" id="{C0755761-0FDD-4F7D-9291-DE54AB5FDA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5716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1" name="그림 개체 틀 17">
            <a:extLst>
              <a:ext uri="{FF2B5EF4-FFF2-40B4-BE49-F238E27FC236}">
                <a16:creationId xmlns:a16="http://schemas.microsoft.com/office/drawing/2014/main" xmlns="" id="{FA345DCB-574D-4075-A72E-0480FCDD6A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11362" y="16382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6EDEC0A-141A-4748-8141-3BC3646AD5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277" y="5193044"/>
            <a:ext cx="815195" cy="166495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35A4BB09-04D0-4F2A-8D73-1D8B2CADEE0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1" y="671806"/>
            <a:ext cx="1348096" cy="9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2563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FEC5C4E-8A6A-47A7-974E-B9B7453F66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4595"/>
            <a:ext cx="4182894" cy="263340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6AFB73-5A0D-446F-9FD3-59C6595656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49" y="4333348"/>
            <a:ext cx="5039351" cy="2524652"/>
          </a:xfrm>
          <a:prstGeom prst="rect">
            <a:avLst/>
          </a:prstGeom>
        </p:spPr>
      </p:pic>
      <p:sp>
        <p:nvSpPr>
          <p:cNvPr id="25" name="그림 개체 틀 17">
            <a:extLst>
              <a:ext uri="{FF2B5EF4-FFF2-40B4-BE49-F238E27FC236}">
                <a16:creationId xmlns:a16="http://schemas.microsoft.com/office/drawing/2014/main" xmlns="" id="{DA4B2ED3-C9A4-48AD-A7CE-1DEB7AA423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7436" y="2578053"/>
            <a:ext cx="3446418" cy="34464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17">
            <a:extLst>
              <a:ext uri="{FF2B5EF4-FFF2-40B4-BE49-F238E27FC236}">
                <a16:creationId xmlns:a16="http://schemas.microsoft.com/office/drawing/2014/main" xmlns="" id="{8731F7FE-223C-4FF9-BCBA-A83E83878E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58148" y="2578053"/>
            <a:ext cx="3446418" cy="34464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135E7B4F-53C7-4E97-B444-1AF71D688B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0"/>
            <a:ext cx="2578100" cy="93702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06932CDA-44C0-499A-8D1C-4CD0E4240D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60939" y="0"/>
            <a:ext cx="2231061" cy="8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90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그림 개체 틀 11">
            <a:extLst>
              <a:ext uri="{FF2B5EF4-FFF2-40B4-BE49-F238E27FC236}">
                <a16:creationId xmlns:a16="http://schemas.microsoft.com/office/drawing/2014/main" xmlns="" id="{A6B88114-C434-4315-B164-34C887D5B2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624E827-B738-49D2-8CDA-8BEDDC6DFC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3883" y="1603884"/>
            <a:ext cx="5039351" cy="183158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E9CFB24-84E7-4D47-82CD-30CB888A4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503" y="5291847"/>
            <a:ext cx="3352497" cy="15661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3A335E54-DFB3-4B59-8F39-FD9C8D642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44" y="5039352"/>
            <a:ext cx="1313529" cy="130776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858D71EF-F479-4610-A5EA-1B3A09B1348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751" y="67593"/>
            <a:ext cx="1402826" cy="136249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CACCCFA8-F31A-4B24-906A-3AB512696AA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3" y="393921"/>
            <a:ext cx="1771536" cy="158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447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73EC3A50-CF2A-476B-8BA3-0935BAE8DE7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6532" y="1603884"/>
            <a:ext cx="5039351" cy="183158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93B376A0-3F49-409F-9B1A-0EFA995B0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/>
          <a:stretch/>
        </p:blipFill>
        <p:spPr>
          <a:xfrm>
            <a:off x="-1" y="5190558"/>
            <a:ext cx="3273559" cy="1667442"/>
          </a:xfrm>
          <a:prstGeom prst="rect">
            <a:avLst/>
          </a:prstGeom>
        </p:spPr>
      </p:pic>
      <p:sp>
        <p:nvSpPr>
          <p:cNvPr id="19" name="그림 개체 틀 5">
            <a:extLst>
              <a:ext uri="{FF2B5EF4-FFF2-40B4-BE49-F238E27FC236}">
                <a16:creationId xmlns:a16="http://schemas.microsoft.com/office/drawing/2014/main" xmlns="" id="{D46B711A-100F-492B-BE6D-FBB8BC3628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8744F6E3-0E13-443F-BDAF-C9B150243B9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52" y="347157"/>
            <a:ext cx="1379782" cy="182914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27B36C7D-5A36-4CA9-8331-E2E9FF9559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26" y="5452598"/>
            <a:ext cx="1428751" cy="12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49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CC8BB0B6-916E-4A2D-BA82-09280B8F28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08463" y="0"/>
            <a:ext cx="3483537" cy="21931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A4EEF4E7-8470-42A8-8C68-A8F2870FF3F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348"/>
            <a:ext cx="5039351" cy="2524652"/>
          </a:xfrm>
          <a:prstGeom prst="rect">
            <a:avLst/>
          </a:prstGeom>
        </p:spPr>
      </p:pic>
      <p:sp>
        <p:nvSpPr>
          <p:cNvPr id="20" name="그림 개체 틀 8">
            <a:extLst>
              <a:ext uri="{FF2B5EF4-FFF2-40B4-BE49-F238E27FC236}">
                <a16:creationId xmlns:a16="http://schemas.microsoft.com/office/drawing/2014/main" xmlns="" id="{4823C1BB-E984-4ACC-A147-56A6450F1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71BC37C4-F84D-40A9-86AA-D7F39B15D1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070" y="176222"/>
            <a:ext cx="1889638" cy="184066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90C25B3-DB3A-431A-B2E0-54D463DE27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" y="480187"/>
            <a:ext cx="1394184" cy="8180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38C548F-5644-4713-BA22-4CB46111989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2" y="3849973"/>
            <a:ext cx="1744704" cy="20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1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xmlns="" id="{0E371BC9-E817-45B4-95E7-EB72FE898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CC15124F-2899-4BA7-A203-91B2E221F45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267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xmlns="" id="{90B8E030-C6CC-428D-862E-8DC596FCC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673FDD6B-6D21-46A3-AE5E-9CFB0FEDA67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413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89E8DCF8-0AFB-4994-ABC6-001112C31B1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886"/>
            <a:ext cx="3483537" cy="219311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62A7928E-0CA2-47F7-9792-0FFD85EE6B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9998" y="1257350"/>
            <a:ext cx="5039351" cy="252465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4186DE3E-FB9F-4F3E-BA18-696754F8224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581" y="5761443"/>
            <a:ext cx="1394184" cy="81807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64856EB-06DC-4E80-A409-ADD20535F12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36" y="416496"/>
            <a:ext cx="1313529" cy="130776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CCED0745-308A-48E1-A2DA-1C2F2EF2303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" y="5178562"/>
            <a:ext cx="1771536" cy="158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022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3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4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37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2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57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96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61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27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23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4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FB131911-B5A5-431E-858C-44D46520DA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4087" y="1354090"/>
            <a:ext cx="4254502" cy="154632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5E346ECE-30E7-4079-8D82-31E0510E0D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17" y="5538047"/>
            <a:ext cx="2825483" cy="13199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1C748E80-748C-4145-B448-95EDFFB95F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1" y="283589"/>
            <a:ext cx="1744704" cy="207399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2644CF7F-62A4-4FED-B3D5-5290722A3AD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73" y="5090102"/>
            <a:ext cx="1402826" cy="13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12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66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3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3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73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85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50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18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83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86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047E92AD-4234-4425-8435-42371772194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22689" y="-1"/>
            <a:ext cx="3569311" cy="166744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D4B21A16-F9EC-40E8-8219-1BA0B007152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0558"/>
            <a:ext cx="4361002" cy="166744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51FB57FC-7060-4829-AD83-49A08CB95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/>
          <a:stretch/>
        </p:blipFill>
        <p:spPr>
          <a:xfrm>
            <a:off x="0" y="4183610"/>
            <a:ext cx="1729507" cy="184066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82FD3ED4-8680-483C-8A20-0E5652A6B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7"/>
          <a:stretch/>
        </p:blipFill>
        <p:spPr>
          <a:xfrm>
            <a:off x="9855420" y="131319"/>
            <a:ext cx="2336580" cy="17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073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6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86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5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84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94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6871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5974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7862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46621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1956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EFF885F-EB3F-4624-9513-4B9993D0BE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645211" y="4019674"/>
            <a:ext cx="3483537" cy="219311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BB590167-284C-418D-A4AC-A43CAE20A4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152649" y="0"/>
            <a:ext cx="5039351" cy="252465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254B539A-3533-46B9-A682-A007902FECC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00" y="683699"/>
            <a:ext cx="815195" cy="166495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47AF4563-DC03-476E-BCD5-DCEE7BDF49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5610724"/>
            <a:ext cx="1428751" cy="124727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34409665-D5CF-43E7-8C38-1767A09F19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76" y="192566"/>
            <a:ext cx="1348096" cy="9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86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60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7860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D5A0F30C-935E-45D2-AF57-E462B58619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52649" y="5026415"/>
            <a:ext cx="5039351" cy="18315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AD77625B-BBA6-40AF-BE52-8B41DDDAED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4361002" cy="166744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7678671B-D611-4176-A8B6-D98034B7A30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26" y="4820491"/>
            <a:ext cx="1379782" cy="18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84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6CFE86DD-76EA-430A-9305-828259D6C2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38312"/>
            <a:ext cx="3632200" cy="181968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9FF47074-825B-4749-869E-9286164628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30998" y="1"/>
            <a:ext cx="4361002" cy="166744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0A1C2B4D-B35C-410F-88AD-723F7DCEB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r="15169"/>
          <a:stretch/>
        </p:blipFill>
        <p:spPr>
          <a:xfrm>
            <a:off x="10588997" y="0"/>
            <a:ext cx="1603003" cy="164781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1EE4CD35-2CDF-4CD4-B2E4-B4A9941265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" y="4802083"/>
            <a:ext cx="1771536" cy="158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669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C043B69-311E-4DF7-AD15-4034AC7EE3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3483537" cy="219311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46D67C3B-C3EC-44A6-8A07-2CAAC0B79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5"/>
          <a:stretch/>
        </p:blipFill>
        <p:spPr>
          <a:xfrm flipH="1">
            <a:off x="9943487" y="5190559"/>
            <a:ext cx="2248513" cy="166744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F3D9704B-B86B-451A-9672-1B7DCAD05A9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666" y="5772288"/>
            <a:ext cx="1394184" cy="8180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4D8CFC7A-D735-4EA9-B8D4-78F5E94A57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7" y="751753"/>
            <a:ext cx="1428751" cy="124727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DFFBCFB-D6B0-42FF-8E8A-E645079C9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2"/>
          <a:stretch/>
        </p:blipFill>
        <p:spPr>
          <a:xfrm rot="16200000" flipH="1">
            <a:off x="8914018" y="5685943"/>
            <a:ext cx="676676" cy="16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93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xmlns="" id="{4D300C05-3350-4AFD-ADF5-CDCFF4BD6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xmlns="" id="{6E35D5EC-7171-4D7C-9C75-11F4381D48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5589BB0F-DB96-41AA-8AC3-0133C863D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2"/>
          <a:stretch/>
        </p:blipFill>
        <p:spPr>
          <a:xfrm flipV="1">
            <a:off x="0" y="0"/>
            <a:ext cx="4361002" cy="125888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A39DFF8B-AA92-4961-8F48-AAE7771F9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64"/>
          <a:stretch/>
        </p:blipFill>
        <p:spPr>
          <a:xfrm>
            <a:off x="7152649" y="5765718"/>
            <a:ext cx="5039351" cy="109228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D48B459E-D37B-430F-9E85-5D4116CAA1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87" y="5080703"/>
            <a:ext cx="2658744" cy="177729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2354FA64-EAC8-40F1-AAFA-861B0D272AE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9" y="649233"/>
            <a:ext cx="1744704" cy="20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351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7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274F9F-4C7A-4CBA-BCFB-587F7C56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7D1C37-BD24-41E6-81EF-F876BF8E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D8168-AE56-45EC-BAAE-7F6F4E3C7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73D8A-24CE-4C3F-B614-0236141D1C4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D81C93-B336-41B3-82AC-68AC5C026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9DAE1C-D968-4DBA-8A7A-7A26B29B2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9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xmlns="" id="{0444F882-76FE-254E-E433-D5E4D78C23BE}"/>
              </a:ext>
            </a:extLst>
          </p:cNvPr>
          <p:cNvSpPr/>
          <p:nvPr/>
        </p:nvSpPr>
        <p:spPr>
          <a:xfrm>
            <a:off x="3784878" y="1117878"/>
            <a:ext cx="4622242" cy="4622242"/>
          </a:xfrm>
          <a:prstGeom prst="ellipse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5BBCCE6-A219-7CFE-F0F9-4A9EC2420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5631" y="1967719"/>
            <a:ext cx="4940737" cy="29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53A1C6-CF0A-C0E9-1EF4-A1B246F7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1" y="0"/>
            <a:ext cx="12221739" cy="684135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70937FD-63CC-6C7F-9D9E-5490309745AB}"/>
              </a:ext>
            </a:extLst>
          </p:cNvPr>
          <p:cNvSpPr txBox="1"/>
          <p:nvPr/>
        </p:nvSpPr>
        <p:spPr>
          <a:xfrm>
            <a:off x="5395731" y="1875186"/>
            <a:ext cx="430069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tx2"/>
                </a:solidFill>
                <a:latin typeface="Comic Sans MS" panose="030F0702030302020204" pitchFamily="66" charset="0"/>
              </a:rPr>
              <a:t>He is ……</a:t>
            </a:r>
            <a:endParaRPr lang="en-US" sz="6000" dirty="0">
              <a:solidFill>
                <a:schemeClr val="tx2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E0E9ABD-48C8-0D28-4649-47D067BED1A8}"/>
              </a:ext>
            </a:extLst>
          </p:cNvPr>
          <p:cNvSpPr txBox="1"/>
          <p:nvPr/>
        </p:nvSpPr>
        <p:spPr>
          <a:xfrm>
            <a:off x="6540121" y="3521630"/>
            <a:ext cx="268426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  <a:endParaRPr lang="en-US" sz="7200" dirty="0">
              <a:solidFill>
                <a:srgbClr val="0070C0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6F2870F7-49F7-94A6-1EF3-DDB3A7E9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74" y="423984"/>
            <a:ext cx="5278757" cy="52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024A5B7E-6810-4A1B-9A02-66FF52429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59" y="277424"/>
            <a:ext cx="815195" cy="166495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2EDD0826-0C7C-4CB1-844B-4F04F9102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" y="277424"/>
            <a:ext cx="1379782" cy="182914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473F0D6-18D2-C87C-9920-2CED710C5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233" y="439929"/>
            <a:ext cx="9354856" cy="588727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8B3F58B9-6944-90F4-A5AA-CC6AEE401B10}"/>
              </a:ext>
            </a:extLst>
          </p:cNvPr>
          <p:cNvSpPr txBox="1"/>
          <p:nvPr/>
        </p:nvSpPr>
        <p:spPr>
          <a:xfrm>
            <a:off x="1477233" y="5648630"/>
            <a:ext cx="810126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</a:t>
            </a:r>
            <a:endParaRPr kumimoji="0" lang="ar-SA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29B1A59F-A134-2853-1563-CF225D0BA088}"/>
              </a:ext>
            </a:extLst>
          </p:cNvPr>
          <p:cNvSpPr txBox="1"/>
          <p:nvPr/>
        </p:nvSpPr>
        <p:spPr>
          <a:xfrm>
            <a:off x="10010933" y="5641300"/>
            <a:ext cx="810126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</a:t>
            </a:r>
            <a:endParaRPr kumimoji="0" lang="ar-SA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77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10720F2-579E-DA07-AC94-AA3B8610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362" y="1809580"/>
            <a:ext cx="9071332" cy="28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FA02000-AD56-07A0-BD95-9B57874A8AC3}"/>
              </a:ext>
            </a:extLst>
          </p:cNvPr>
          <p:cNvSpPr txBox="1"/>
          <p:nvPr/>
        </p:nvSpPr>
        <p:spPr>
          <a:xfrm>
            <a:off x="1917975" y="568405"/>
            <a:ext cx="58919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Listen, point and say. Write </a:t>
            </a:r>
            <a:r>
              <a:rPr lang="en-US" sz="24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ea</a:t>
            </a:r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 or </a:t>
            </a:r>
            <a:r>
              <a:rPr lang="en-US" sz="24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ee</a:t>
            </a:r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6D6414AD-D216-9CAD-1525-55E67F48AAF5}"/>
              </a:ext>
            </a:extLst>
          </p:cNvPr>
          <p:cNvSpPr/>
          <p:nvPr/>
        </p:nvSpPr>
        <p:spPr>
          <a:xfrm>
            <a:off x="1100415" y="519459"/>
            <a:ext cx="592969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45AA91F5-38FA-6980-416B-C61CE55FE6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9679" y="1339701"/>
            <a:ext cx="9577130" cy="4706004"/>
          </a:xfrm>
          <a:prstGeom prst="rect">
            <a:avLst/>
          </a:prstGeom>
        </p:spPr>
      </p:pic>
      <p:pic>
        <p:nvPicPr>
          <p:cNvPr id="7" name="We Can 4 (2020) SB_CD 1_57">
            <a:hlinkClick r:id="" action="ppaction://media"/>
            <a:extLst>
              <a:ext uri="{FF2B5EF4-FFF2-40B4-BE49-F238E27FC236}">
                <a16:creationId xmlns:a16="http://schemas.microsoft.com/office/drawing/2014/main" xmlns="" id="{C8E47346-F607-1CE0-49CC-DF55A59ED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969" y="4352617"/>
            <a:ext cx="823415" cy="82341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9323C9AA-1F6F-9752-47F8-3E6D1F49FF2A}"/>
              </a:ext>
            </a:extLst>
          </p:cNvPr>
          <p:cNvSpPr txBox="1"/>
          <p:nvPr/>
        </p:nvSpPr>
        <p:spPr>
          <a:xfrm>
            <a:off x="2376270" y="5345977"/>
            <a:ext cx="8748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b="1" dirty="0">
                <a:solidFill>
                  <a:srgbClr val="80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</a:t>
            </a:r>
            <a:r>
              <a:rPr lang="en-US" sz="3200" b="1" dirty="0" err="1">
                <a:solidFill>
                  <a:srgbClr val="8047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3200" b="1" dirty="0">
              <a:solidFill>
                <a:srgbClr val="8047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3220AA25-119F-7B3F-9F6A-FE557EB59514}"/>
              </a:ext>
            </a:extLst>
          </p:cNvPr>
          <p:cNvSpPr txBox="1"/>
          <p:nvPr/>
        </p:nvSpPr>
        <p:spPr>
          <a:xfrm>
            <a:off x="6096000" y="5359127"/>
            <a:ext cx="8748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b="1" dirty="0">
                <a:solidFill>
                  <a:srgbClr val="98C9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a</a:t>
            </a:r>
            <a:endParaRPr lang="ar-SA" sz="3200" b="1" dirty="0">
              <a:solidFill>
                <a:srgbClr val="98C9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9C2E2F0E-4365-84E8-A643-B5FA5659C2C2}"/>
              </a:ext>
            </a:extLst>
          </p:cNvPr>
          <p:cNvSpPr txBox="1"/>
          <p:nvPr/>
        </p:nvSpPr>
        <p:spPr>
          <a:xfrm>
            <a:off x="9815730" y="5371400"/>
            <a:ext cx="8748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b="1" dirty="0">
                <a:solidFill>
                  <a:srgbClr val="EF3B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a</a:t>
            </a:r>
            <a:endParaRPr lang="ar-SA" sz="3200" b="1" dirty="0">
              <a:solidFill>
                <a:srgbClr val="EF3B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86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229EF004-4E38-C2AC-12FF-022E5CE91A0E}"/>
              </a:ext>
            </a:extLst>
          </p:cNvPr>
          <p:cNvSpPr txBox="1"/>
          <p:nvPr/>
        </p:nvSpPr>
        <p:spPr>
          <a:xfrm>
            <a:off x="1743202" y="246856"/>
            <a:ext cx="60004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, point , and say</a:t>
            </a:r>
            <a:endParaRPr lang="ar-SA" sz="2800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11BABA28-D929-4BF0-9F1F-1C37CA307A99}"/>
              </a:ext>
            </a:extLst>
          </p:cNvPr>
          <p:cNvSpPr/>
          <p:nvPr/>
        </p:nvSpPr>
        <p:spPr>
          <a:xfrm>
            <a:off x="1005086" y="246856"/>
            <a:ext cx="592969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5C92C038-563F-F394-E0DC-3963B14445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8055" y="968803"/>
            <a:ext cx="9750503" cy="5552577"/>
          </a:xfrm>
          <a:prstGeom prst="rect">
            <a:avLst/>
          </a:prstGeom>
        </p:spPr>
      </p:pic>
      <p:pic>
        <p:nvPicPr>
          <p:cNvPr id="12" name="We Can 4 (2020) SB_CD 1_58">
            <a:hlinkClick r:id="" action="ppaction://media"/>
            <a:extLst>
              <a:ext uri="{FF2B5EF4-FFF2-40B4-BE49-F238E27FC236}">
                <a16:creationId xmlns:a16="http://schemas.microsoft.com/office/drawing/2014/main" xmlns="" id="{441AB957-021B-6AAC-AC78-E50BB3E14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80479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5086" y="4760294"/>
            <a:ext cx="738116" cy="7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9CA90F7-E8B0-5A33-53AE-E3E73DAD0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889580"/>
            <a:ext cx="8201617" cy="257843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7CE7AF2E-9215-E7FA-9AD4-47B21A224371}"/>
              </a:ext>
            </a:extLst>
          </p:cNvPr>
          <p:cNvSpPr/>
          <p:nvPr/>
        </p:nvSpPr>
        <p:spPr>
          <a:xfrm>
            <a:off x="2324100" y="4788560"/>
            <a:ext cx="2933700" cy="686135"/>
          </a:xfrm>
          <a:prstGeom prst="rect">
            <a:avLst/>
          </a:prstGeom>
          <a:solidFill>
            <a:srgbClr val="EECA1E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F47E098E-35F9-420F-8E89-059779F768DD}"/>
              </a:ext>
            </a:extLst>
          </p:cNvPr>
          <p:cNvSpPr/>
          <p:nvPr/>
        </p:nvSpPr>
        <p:spPr>
          <a:xfrm>
            <a:off x="6718302" y="4781880"/>
            <a:ext cx="2933700" cy="686135"/>
          </a:xfrm>
          <a:prstGeom prst="rect">
            <a:avLst/>
          </a:prstGeom>
          <a:solidFill>
            <a:srgbClr val="EECA1E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68AED34A-DB6E-F824-D20A-1BD7D1851E74}"/>
              </a:ext>
            </a:extLst>
          </p:cNvPr>
          <p:cNvSpPr/>
          <p:nvPr/>
        </p:nvSpPr>
        <p:spPr>
          <a:xfrm>
            <a:off x="2209800" y="722228"/>
            <a:ext cx="2933700" cy="686135"/>
          </a:xfrm>
          <a:prstGeom prst="rect">
            <a:avLst/>
          </a:prstGeom>
          <a:solidFill>
            <a:srgbClr val="EECA1E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There is a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C59A5F77-211D-E04D-DF44-2EB06AB67270}"/>
              </a:ext>
            </a:extLst>
          </p:cNvPr>
          <p:cNvSpPr/>
          <p:nvPr/>
        </p:nvSpPr>
        <p:spPr>
          <a:xfrm>
            <a:off x="7289802" y="722228"/>
            <a:ext cx="2933700" cy="686135"/>
          </a:xfrm>
          <a:prstGeom prst="rect">
            <a:avLst/>
          </a:prstGeom>
          <a:solidFill>
            <a:srgbClr val="EECA1E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There are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xmlns="" id="{2109EE2E-73F0-DDA6-D00F-11842AFCBB3C}"/>
              </a:ext>
            </a:extLst>
          </p:cNvPr>
          <p:cNvCxnSpPr/>
          <p:nvPr/>
        </p:nvCxnSpPr>
        <p:spPr>
          <a:xfrm>
            <a:off x="3638550" y="1503943"/>
            <a:ext cx="0" cy="1385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xmlns="" id="{883836C6-4F54-50A1-EC81-C01BF8ADA0AC}"/>
              </a:ext>
            </a:extLst>
          </p:cNvPr>
          <p:cNvCxnSpPr/>
          <p:nvPr/>
        </p:nvCxnSpPr>
        <p:spPr>
          <a:xfrm>
            <a:off x="8959850" y="1503943"/>
            <a:ext cx="0" cy="1385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7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CBAF3AA-DB06-8471-0639-2A793B37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8082" y="2936157"/>
            <a:ext cx="8045420" cy="253853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406B898A-16E0-4429-6E8E-130ECD561344}"/>
              </a:ext>
            </a:extLst>
          </p:cNvPr>
          <p:cNvSpPr/>
          <p:nvPr/>
        </p:nvSpPr>
        <p:spPr>
          <a:xfrm>
            <a:off x="2324100" y="4788560"/>
            <a:ext cx="2933700" cy="686135"/>
          </a:xfrm>
          <a:prstGeom prst="rect">
            <a:avLst/>
          </a:prstGeom>
          <a:solidFill>
            <a:srgbClr val="344E5D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C11945A8-0FBE-CE2B-5FC7-1BFD9F6A3EB9}"/>
              </a:ext>
            </a:extLst>
          </p:cNvPr>
          <p:cNvSpPr/>
          <p:nvPr/>
        </p:nvSpPr>
        <p:spPr>
          <a:xfrm>
            <a:off x="6718302" y="4781880"/>
            <a:ext cx="2933700" cy="686135"/>
          </a:xfrm>
          <a:prstGeom prst="rect">
            <a:avLst/>
          </a:prstGeom>
          <a:solidFill>
            <a:srgbClr val="344E5D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57A0E85B-72B6-E482-6CD4-C168F56D4FF4}"/>
              </a:ext>
            </a:extLst>
          </p:cNvPr>
          <p:cNvSpPr/>
          <p:nvPr/>
        </p:nvSpPr>
        <p:spPr>
          <a:xfrm>
            <a:off x="2209800" y="722228"/>
            <a:ext cx="2933700" cy="686135"/>
          </a:xfrm>
          <a:prstGeom prst="rect">
            <a:avLst/>
          </a:prstGeom>
          <a:solidFill>
            <a:srgbClr val="344E5D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There is a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C7B557AC-5178-47BC-3C1F-92F4ACFC15B2}"/>
              </a:ext>
            </a:extLst>
          </p:cNvPr>
          <p:cNvSpPr/>
          <p:nvPr/>
        </p:nvSpPr>
        <p:spPr>
          <a:xfrm>
            <a:off x="7289802" y="722228"/>
            <a:ext cx="2933700" cy="686135"/>
          </a:xfrm>
          <a:prstGeom prst="rect">
            <a:avLst/>
          </a:prstGeom>
          <a:solidFill>
            <a:srgbClr val="344E5D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There are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xmlns="" id="{0070E360-9B9A-ECB9-14E4-452068393FF3}"/>
              </a:ext>
            </a:extLst>
          </p:cNvPr>
          <p:cNvCxnSpPr/>
          <p:nvPr/>
        </p:nvCxnSpPr>
        <p:spPr>
          <a:xfrm>
            <a:off x="3638550" y="1503943"/>
            <a:ext cx="0" cy="1385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xmlns="" id="{C42F7E62-2682-31C5-6BBA-474440E379A8}"/>
              </a:ext>
            </a:extLst>
          </p:cNvPr>
          <p:cNvCxnSpPr/>
          <p:nvPr/>
        </p:nvCxnSpPr>
        <p:spPr>
          <a:xfrm>
            <a:off x="8959850" y="1503943"/>
            <a:ext cx="0" cy="1385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9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BC0D60D2-3206-3A7A-EE63-FE9DF569AE00}"/>
              </a:ext>
            </a:extLst>
          </p:cNvPr>
          <p:cNvSpPr/>
          <p:nvPr/>
        </p:nvSpPr>
        <p:spPr>
          <a:xfrm>
            <a:off x="2964263" y="2190540"/>
            <a:ext cx="3828422" cy="2903973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E8C9FCA8-BE03-006B-2462-CF4723BD9E81}"/>
              </a:ext>
            </a:extLst>
          </p:cNvPr>
          <p:cNvSpPr/>
          <p:nvPr/>
        </p:nvSpPr>
        <p:spPr>
          <a:xfrm>
            <a:off x="9877530" y="2512088"/>
            <a:ext cx="904351" cy="916912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D1028778-DE36-9F26-7F2D-61D053CCF80F}"/>
              </a:ext>
            </a:extLst>
          </p:cNvPr>
          <p:cNvSpPr/>
          <p:nvPr/>
        </p:nvSpPr>
        <p:spPr>
          <a:xfrm>
            <a:off x="9877530" y="3744268"/>
            <a:ext cx="904351" cy="916912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CCB95D9D-199A-8313-6A2B-35651ABA3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804066"/>
            <a:ext cx="8163716" cy="2663949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43BEBCC-DB58-FD33-10F5-FDD9AEBCF174}"/>
              </a:ext>
            </a:extLst>
          </p:cNvPr>
          <p:cNvSpPr/>
          <p:nvPr/>
        </p:nvSpPr>
        <p:spPr>
          <a:xfrm>
            <a:off x="2324100" y="4788560"/>
            <a:ext cx="2933700" cy="686135"/>
          </a:xfrm>
          <a:prstGeom prst="rect">
            <a:avLst/>
          </a:prstGeom>
          <a:solidFill>
            <a:srgbClr val="7AA5D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E58E6113-C93A-9836-803C-50103C1064F1}"/>
              </a:ext>
            </a:extLst>
          </p:cNvPr>
          <p:cNvSpPr/>
          <p:nvPr/>
        </p:nvSpPr>
        <p:spPr>
          <a:xfrm>
            <a:off x="6718301" y="4781880"/>
            <a:ext cx="3263895" cy="686135"/>
          </a:xfrm>
          <a:prstGeom prst="rect">
            <a:avLst/>
          </a:prstGeom>
          <a:solidFill>
            <a:srgbClr val="7AA5D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F44E3618-E694-8E4C-CE22-288DE0D916AE}"/>
              </a:ext>
            </a:extLst>
          </p:cNvPr>
          <p:cNvSpPr/>
          <p:nvPr/>
        </p:nvSpPr>
        <p:spPr>
          <a:xfrm>
            <a:off x="2209800" y="722228"/>
            <a:ext cx="2933700" cy="686135"/>
          </a:xfrm>
          <a:prstGeom prst="rect">
            <a:avLst/>
          </a:prstGeom>
          <a:solidFill>
            <a:srgbClr val="7AA5D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There is a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2349D9B7-BAA4-ED31-FD59-A29B89E06142}"/>
              </a:ext>
            </a:extLst>
          </p:cNvPr>
          <p:cNvSpPr/>
          <p:nvPr/>
        </p:nvSpPr>
        <p:spPr>
          <a:xfrm>
            <a:off x="7289802" y="722228"/>
            <a:ext cx="2933700" cy="686135"/>
          </a:xfrm>
          <a:prstGeom prst="rect">
            <a:avLst/>
          </a:prstGeom>
          <a:solidFill>
            <a:srgbClr val="7AA5D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There are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xmlns="" id="{3065FDEC-158B-02EE-4A1A-4D56B5DF75F9}"/>
              </a:ext>
            </a:extLst>
          </p:cNvPr>
          <p:cNvCxnSpPr/>
          <p:nvPr/>
        </p:nvCxnSpPr>
        <p:spPr>
          <a:xfrm>
            <a:off x="3638550" y="1503943"/>
            <a:ext cx="0" cy="1385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xmlns="" id="{B4428956-2B50-D030-4BD3-DDDB621A7F8F}"/>
              </a:ext>
            </a:extLst>
          </p:cNvPr>
          <p:cNvCxnSpPr/>
          <p:nvPr/>
        </p:nvCxnSpPr>
        <p:spPr>
          <a:xfrm>
            <a:off x="8959850" y="1503943"/>
            <a:ext cx="0" cy="1385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92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23F4A5A-D1FA-6895-8352-454CC975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7159" y="1408363"/>
            <a:ext cx="9355531" cy="26607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7EDCAE10-A4D5-B97D-A993-C61D1CFB2803}"/>
              </a:ext>
            </a:extLst>
          </p:cNvPr>
          <p:cNvSpPr/>
          <p:nvPr/>
        </p:nvSpPr>
        <p:spPr>
          <a:xfrm>
            <a:off x="2311399" y="3282286"/>
            <a:ext cx="3429005" cy="686135"/>
          </a:xfrm>
          <a:prstGeom prst="rect">
            <a:avLst/>
          </a:prstGeom>
          <a:solidFill>
            <a:srgbClr val="D03B2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67654275-B259-61DB-0B59-8871A6E231DE}"/>
              </a:ext>
            </a:extLst>
          </p:cNvPr>
          <p:cNvSpPr/>
          <p:nvPr/>
        </p:nvSpPr>
        <p:spPr>
          <a:xfrm>
            <a:off x="7410451" y="3282286"/>
            <a:ext cx="3098797" cy="686135"/>
          </a:xfrm>
          <a:prstGeom prst="rect">
            <a:avLst/>
          </a:prstGeom>
          <a:solidFill>
            <a:srgbClr val="D03B2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0C42817-280B-1B5A-7EFE-22F4404FD923}"/>
              </a:ext>
            </a:extLst>
          </p:cNvPr>
          <p:cNvSpPr/>
          <p:nvPr/>
        </p:nvSpPr>
        <p:spPr>
          <a:xfrm>
            <a:off x="146481" y="5677763"/>
            <a:ext cx="3886195" cy="686135"/>
          </a:xfrm>
          <a:prstGeom prst="rect">
            <a:avLst/>
          </a:prstGeom>
          <a:solidFill>
            <a:srgbClr val="D03B2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that?</a:t>
            </a:r>
            <a:endParaRPr lang="ar-SA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07A286D7-6308-E92A-4908-05242535A42B}"/>
              </a:ext>
            </a:extLst>
          </p:cNvPr>
          <p:cNvSpPr/>
          <p:nvPr/>
        </p:nvSpPr>
        <p:spPr>
          <a:xfrm>
            <a:off x="5295903" y="5741067"/>
            <a:ext cx="4229095" cy="686135"/>
          </a:xfrm>
          <a:prstGeom prst="rect">
            <a:avLst/>
          </a:prstGeom>
          <a:solidFill>
            <a:srgbClr val="D03B2A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What are those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xmlns="" id="{8FEADFBC-9EF8-2926-F35C-466EAECD014D}"/>
              </a:ext>
            </a:extLst>
          </p:cNvPr>
          <p:cNvCxnSpPr>
            <a:cxnSpLocks/>
          </p:cNvCxnSpPr>
          <p:nvPr/>
        </p:nvCxnSpPr>
        <p:spPr>
          <a:xfrm flipV="1">
            <a:off x="3251200" y="4161079"/>
            <a:ext cx="0" cy="14247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xmlns="" id="{AEC781BD-DD35-49CB-706E-754DD6FC832C}"/>
              </a:ext>
            </a:extLst>
          </p:cNvPr>
          <p:cNvCxnSpPr>
            <a:cxnSpLocks/>
          </p:cNvCxnSpPr>
          <p:nvPr/>
        </p:nvCxnSpPr>
        <p:spPr>
          <a:xfrm flipV="1">
            <a:off x="9093200" y="4069138"/>
            <a:ext cx="0" cy="1608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صورة 10" descr="صورة تحتوي على رسم, قصاصة فنية, نص, توضيح&#10;&#10;تم إنشاء الوصف تلقائياً">
            <a:extLst>
              <a:ext uri="{FF2B5EF4-FFF2-40B4-BE49-F238E27FC236}">
                <a16:creationId xmlns:a16="http://schemas.microsoft.com/office/drawing/2014/main" xmlns="" id="{9AF0E5E4-58F0-D93C-ACB7-262997492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4024">
            <a:off x="9442080" y="5149595"/>
            <a:ext cx="2748194" cy="10563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7ABC54EB-D290-C92F-B919-32BA1A822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65037">
            <a:off x="368705" y="2209216"/>
            <a:ext cx="3027530" cy="16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6E0F9003-5DAD-3814-194A-0A5EA193EAB9}"/>
              </a:ext>
            </a:extLst>
          </p:cNvPr>
          <p:cNvSpPr txBox="1"/>
          <p:nvPr/>
        </p:nvSpPr>
        <p:spPr>
          <a:xfrm>
            <a:off x="3200971" y="1156839"/>
            <a:ext cx="6237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Ask and answer in pairs. Use that or those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xmlns="" id="{F0D22E40-06AF-8498-45F8-1439D89ABF1B}"/>
              </a:ext>
            </a:extLst>
          </p:cNvPr>
          <p:cNvSpPr/>
          <p:nvPr/>
        </p:nvSpPr>
        <p:spPr>
          <a:xfrm>
            <a:off x="2468539" y="1115894"/>
            <a:ext cx="592969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BE79E53-4524-D179-5B51-1108175CB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08" y="2641600"/>
            <a:ext cx="9485424" cy="20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C10ED95-4CD7-49FA-9C21-8CAF253D8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97" y="1325444"/>
            <a:ext cx="7745347" cy="4769019"/>
          </a:xfrm>
          <a:prstGeom prst="rect">
            <a:avLst/>
          </a:prstGeom>
        </p:spPr>
      </p:pic>
      <p:sp>
        <p:nvSpPr>
          <p:cNvPr id="5" name="그림 개체 틀 4">
            <a:extLst>
              <a:ext uri="{FF2B5EF4-FFF2-40B4-BE49-F238E27FC236}">
                <a16:creationId xmlns:a16="http://schemas.microsoft.com/office/drawing/2014/main" xmlns="" id="{933D122A-3AA5-40F3-B0DA-93A7658F0B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5054" y="1616846"/>
            <a:ext cx="5209432" cy="3222744"/>
          </a:xfrm>
        </p:spPr>
      </p:sp>
      <p:pic>
        <p:nvPicPr>
          <p:cNvPr id="2" name="IMG_1705">
            <a:hlinkClick r:id="" action="ppaction://media"/>
            <a:extLst>
              <a:ext uri="{FF2B5EF4-FFF2-40B4-BE49-F238E27FC236}">
                <a16:creationId xmlns:a16="http://schemas.microsoft.com/office/drawing/2014/main" xmlns="" id="{6C88D924-2AD7-F92F-43B4-C029C5D35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1741" y="1804085"/>
            <a:ext cx="5004486" cy="287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87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62D0BAE-BCB8-D69D-0C14-5E0A8DA82DF6}"/>
              </a:ext>
            </a:extLst>
          </p:cNvPr>
          <p:cNvSpPr/>
          <p:nvPr/>
        </p:nvSpPr>
        <p:spPr>
          <a:xfrm>
            <a:off x="3340100" y="520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7C380D61-3542-B5B6-CF33-4FB01B93C4CA}"/>
              </a:ext>
            </a:extLst>
          </p:cNvPr>
          <p:cNvSpPr/>
          <p:nvPr/>
        </p:nvSpPr>
        <p:spPr>
          <a:xfrm>
            <a:off x="3340100" y="1536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2- What are those?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2D1E380-9F01-5C1C-D27D-0E8EB27A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761" y="2771471"/>
            <a:ext cx="2886478" cy="2181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FD45DDE-3933-2E53-640F-95D029E98CC7}"/>
              </a:ext>
            </a:extLst>
          </p:cNvPr>
          <p:cNvSpPr/>
          <p:nvPr/>
        </p:nvSpPr>
        <p:spPr>
          <a:xfrm>
            <a:off x="8420100" y="3429000"/>
            <a:ext cx="1866900" cy="774700"/>
          </a:xfrm>
          <a:custGeom>
            <a:avLst/>
            <a:gdLst>
              <a:gd name="connsiteX0" fmla="*/ 0 w 1866900"/>
              <a:gd name="connsiteY0" fmla="*/ 0 h 774700"/>
              <a:gd name="connsiteX1" fmla="*/ 466725 w 1866900"/>
              <a:gd name="connsiteY1" fmla="*/ 0 h 774700"/>
              <a:gd name="connsiteX2" fmla="*/ 933450 w 1866900"/>
              <a:gd name="connsiteY2" fmla="*/ 0 h 774700"/>
              <a:gd name="connsiteX3" fmla="*/ 1381506 w 1866900"/>
              <a:gd name="connsiteY3" fmla="*/ 0 h 774700"/>
              <a:gd name="connsiteX4" fmla="*/ 1866900 w 1866900"/>
              <a:gd name="connsiteY4" fmla="*/ 0 h 774700"/>
              <a:gd name="connsiteX5" fmla="*/ 1866900 w 1866900"/>
              <a:gd name="connsiteY5" fmla="*/ 387350 h 774700"/>
              <a:gd name="connsiteX6" fmla="*/ 1866900 w 1866900"/>
              <a:gd name="connsiteY6" fmla="*/ 774700 h 774700"/>
              <a:gd name="connsiteX7" fmla="*/ 1362837 w 1866900"/>
              <a:gd name="connsiteY7" fmla="*/ 774700 h 774700"/>
              <a:gd name="connsiteX8" fmla="*/ 858774 w 1866900"/>
              <a:gd name="connsiteY8" fmla="*/ 774700 h 774700"/>
              <a:gd name="connsiteX9" fmla="*/ 0 w 1866900"/>
              <a:gd name="connsiteY9" fmla="*/ 774700 h 774700"/>
              <a:gd name="connsiteX10" fmla="*/ 0 w 1866900"/>
              <a:gd name="connsiteY10" fmla="*/ 410591 h 774700"/>
              <a:gd name="connsiteX11" fmla="*/ 0 w 1866900"/>
              <a:gd name="connsiteY11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900" h="774700" fill="none" extrusionOk="0">
                <a:moveTo>
                  <a:pt x="0" y="0"/>
                </a:moveTo>
                <a:cubicBezTo>
                  <a:pt x="217086" y="-27994"/>
                  <a:pt x="244736" y="7513"/>
                  <a:pt x="466725" y="0"/>
                </a:cubicBezTo>
                <a:cubicBezTo>
                  <a:pt x="688714" y="-7513"/>
                  <a:pt x="807643" y="30049"/>
                  <a:pt x="933450" y="0"/>
                </a:cubicBezTo>
                <a:cubicBezTo>
                  <a:pt x="1059257" y="-30049"/>
                  <a:pt x="1171517" y="10382"/>
                  <a:pt x="1381506" y="0"/>
                </a:cubicBezTo>
                <a:cubicBezTo>
                  <a:pt x="1591495" y="-10382"/>
                  <a:pt x="1697701" y="56581"/>
                  <a:pt x="1866900" y="0"/>
                </a:cubicBezTo>
                <a:cubicBezTo>
                  <a:pt x="1889233" y="158591"/>
                  <a:pt x="1822248" y="279897"/>
                  <a:pt x="1866900" y="387350"/>
                </a:cubicBezTo>
                <a:cubicBezTo>
                  <a:pt x="1911552" y="494803"/>
                  <a:pt x="1823927" y="604469"/>
                  <a:pt x="1866900" y="774700"/>
                </a:cubicBezTo>
                <a:cubicBezTo>
                  <a:pt x="1685060" y="821737"/>
                  <a:pt x="1529237" y="747532"/>
                  <a:pt x="1362837" y="774700"/>
                </a:cubicBezTo>
                <a:cubicBezTo>
                  <a:pt x="1196437" y="801868"/>
                  <a:pt x="1011881" y="730506"/>
                  <a:pt x="858774" y="774700"/>
                </a:cubicBezTo>
                <a:cubicBezTo>
                  <a:pt x="705667" y="818894"/>
                  <a:pt x="296700" y="759453"/>
                  <a:pt x="0" y="774700"/>
                </a:cubicBezTo>
                <a:cubicBezTo>
                  <a:pt x="-12073" y="595473"/>
                  <a:pt x="17282" y="526415"/>
                  <a:pt x="0" y="410591"/>
                </a:cubicBezTo>
                <a:cubicBezTo>
                  <a:pt x="-17282" y="294767"/>
                  <a:pt x="35519" y="153110"/>
                  <a:pt x="0" y="0"/>
                </a:cubicBezTo>
                <a:close/>
              </a:path>
              <a:path w="1866900" h="774700" stroke="0" extrusionOk="0">
                <a:moveTo>
                  <a:pt x="0" y="0"/>
                </a:moveTo>
                <a:cubicBezTo>
                  <a:pt x="160781" y="-5796"/>
                  <a:pt x="305258" y="34133"/>
                  <a:pt x="410718" y="0"/>
                </a:cubicBezTo>
                <a:cubicBezTo>
                  <a:pt x="516178" y="-34133"/>
                  <a:pt x="700477" y="11635"/>
                  <a:pt x="840105" y="0"/>
                </a:cubicBezTo>
                <a:cubicBezTo>
                  <a:pt x="979733" y="-11635"/>
                  <a:pt x="1114075" y="58020"/>
                  <a:pt x="1325499" y="0"/>
                </a:cubicBezTo>
                <a:cubicBezTo>
                  <a:pt x="1536923" y="-58020"/>
                  <a:pt x="1667108" y="60443"/>
                  <a:pt x="1866900" y="0"/>
                </a:cubicBezTo>
                <a:cubicBezTo>
                  <a:pt x="1895871" y="120098"/>
                  <a:pt x="1842390" y="198982"/>
                  <a:pt x="1866900" y="371856"/>
                </a:cubicBezTo>
                <a:cubicBezTo>
                  <a:pt x="1891410" y="544730"/>
                  <a:pt x="1830552" y="679811"/>
                  <a:pt x="1866900" y="774700"/>
                </a:cubicBezTo>
                <a:cubicBezTo>
                  <a:pt x="1744766" y="783934"/>
                  <a:pt x="1633245" y="760936"/>
                  <a:pt x="1456182" y="774700"/>
                </a:cubicBezTo>
                <a:cubicBezTo>
                  <a:pt x="1279119" y="788464"/>
                  <a:pt x="1184425" y="727243"/>
                  <a:pt x="1008126" y="774700"/>
                </a:cubicBezTo>
                <a:cubicBezTo>
                  <a:pt x="831827" y="822157"/>
                  <a:pt x="650889" y="749149"/>
                  <a:pt x="522732" y="774700"/>
                </a:cubicBezTo>
                <a:cubicBezTo>
                  <a:pt x="394575" y="800251"/>
                  <a:pt x="173103" y="715573"/>
                  <a:pt x="0" y="774700"/>
                </a:cubicBezTo>
                <a:cubicBezTo>
                  <a:pt x="-5384" y="642438"/>
                  <a:pt x="33843" y="508432"/>
                  <a:pt x="0" y="379603"/>
                </a:cubicBezTo>
                <a:cubicBezTo>
                  <a:pt x="-33843" y="250774"/>
                  <a:pt x="27155" y="1116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xmlns="" sd="2804871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foot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3D14AC57-FDB6-F1E5-62FC-B3E5D5A659AA}"/>
              </a:ext>
            </a:extLst>
          </p:cNvPr>
          <p:cNvSpPr/>
          <p:nvPr/>
        </p:nvSpPr>
        <p:spPr>
          <a:xfrm>
            <a:off x="3073400" y="5413070"/>
            <a:ext cx="5791200" cy="774700"/>
          </a:xfrm>
          <a:prstGeom prst="rect">
            <a:avLst/>
          </a:prstGeom>
          <a:noFill/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It is a foot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89EFD9F-D188-F991-FDB3-0F5581E8FC50}"/>
              </a:ext>
            </a:extLst>
          </p:cNvPr>
          <p:cNvSpPr/>
          <p:nvPr/>
        </p:nvSpPr>
        <p:spPr>
          <a:xfrm>
            <a:off x="3340100" y="517831"/>
            <a:ext cx="5791200" cy="774700"/>
          </a:xfrm>
          <a:prstGeom prst="rect">
            <a:avLst/>
          </a:prstGeom>
          <a:solidFill>
            <a:srgbClr val="00B05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15668A2-F067-92F3-FA42-AF03EE5E9DF5}"/>
              </a:ext>
            </a:extLst>
          </p:cNvPr>
          <p:cNvSpPr/>
          <p:nvPr/>
        </p:nvSpPr>
        <p:spPr>
          <a:xfrm>
            <a:off x="3340100" y="1533831"/>
            <a:ext cx="5791200" cy="782485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62D0BAE-BCB8-D69D-0C14-5E0A8DA82DF6}"/>
              </a:ext>
            </a:extLst>
          </p:cNvPr>
          <p:cNvSpPr/>
          <p:nvPr/>
        </p:nvSpPr>
        <p:spPr>
          <a:xfrm>
            <a:off x="3340100" y="520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7C380D61-3542-B5B6-CF33-4FB01B93C4CA}"/>
              </a:ext>
            </a:extLst>
          </p:cNvPr>
          <p:cNvSpPr/>
          <p:nvPr/>
        </p:nvSpPr>
        <p:spPr>
          <a:xfrm>
            <a:off x="3340100" y="1536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2- What are those?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FD45DDE-3933-2E53-640F-95D029E98CC7}"/>
              </a:ext>
            </a:extLst>
          </p:cNvPr>
          <p:cNvSpPr/>
          <p:nvPr/>
        </p:nvSpPr>
        <p:spPr>
          <a:xfrm>
            <a:off x="9347200" y="2654299"/>
            <a:ext cx="1866900" cy="774700"/>
          </a:xfrm>
          <a:custGeom>
            <a:avLst/>
            <a:gdLst>
              <a:gd name="connsiteX0" fmla="*/ 0 w 1866900"/>
              <a:gd name="connsiteY0" fmla="*/ 0 h 774700"/>
              <a:gd name="connsiteX1" fmla="*/ 466725 w 1866900"/>
              <a:gd name="connsiteY1" fmla="*/ 0 h 774700"/>
              <a:gd name="connsiteX2" fmla="*/ 933450 w 1866900"/>
              <a:gd name="connsiteY2" fmla="*/ 0 h 774700"/>
              <a:gd name="connsiteX3" fmla="*/ 1381506 w 1866900"/>
              <a:gd name="connsiteY3" fmla="*/ 0 h 774700"/>
              <a:gd name="connsiteX4" fmla="*/ 1866900 w 1866900"/>
              <a:gd name="connsiteY4" fmla="*/ 0 h 774700"/>
              <a:gd name="connsiteX5" fmla="*/ 1866900 w 1866900"/>
              <a:gd name="connsiteY5" fmla="*/ 387350 h 774700"/>
              <a:gd name="connsiteX6" fmla="*/ 1866900 w 1866900"/>
              <a:gd name="connsiteY6" fmla="*/ 774700 h 774700"/>
              <a:gd name="connsiteX7" fmla="*/ 1362837 w 1866900"/>
              <a:gd name="connsiteY7" fmla="*/ 774700 h 774700"/>
              <a:gd name="connsiteX8" fmla="*/ 858774 w 1866900"/>
              <a:gd name="connsiteY8" fmla="*/ 774700 h 774700"/>
              <a:gd name="connsiteX9" fmla="*/ 0 w 1866900"/>
              <a:gd name="connsiteY9" fmla="*/ 774700 h 774700"/>
              <a:gd name="connsiteX10" fmla="*/ 0 w 1866900"/>
              <a:gd name="connsiteY10" fmla="*/ 410591 h 774700"/>
              <a:gd name="connsiteX11" fmla="*/ 0 w 1866900"/>
              <a:gd name="connsiteY11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900" h="774700" fill="none" extrusionOk="0">
                <a:moveTo>
                  <a:pt x="0" y="0"/>
                </a:moveTo>
                <a:cubicBezTo>
                  <a:pt x="217086" y="-27994"/>
                  <a:pt x="244736" y="7513"/>
                  <a:pt x="466725" y="0"/>
                </a:cubicBezTo>
                <a:cubicBezTo>
                  <a:pt x="688714" y="-7513"/>
                  <a:pt x="807643" y="30049"/>
                  <a:pt x="933450" y="0"/>
                </a:cubicBezTo>
                <a:cubicBezTo>
                  <a:pt x="1059257" y="-30049"/>
                  <a:pt x="1171517" y="10382"/>
                  <a:pt x="1381506" y="0"/>
                </a:cubicBezTo>
                <a:cubicBezTo>
                  <a:pt x="1591495" y="-10382"/>
                  <a:pt x="1697701" y="56581"/>
                  <a:pt x="1866900" y="0"/>
                </a:cubicBezTo>
                <a:cubicBezTo>
                  <a:pt x="1889233" y="158591"/>
                  <a:pt x="1822248" y="279897"/>
                  <a:pt x="1866900" y="387350"/>
                </a:cubicBezTo>
                <a:cubicBezTo>
                  <a:pt x="1911552" y="494803"/>
                  <a:pt x="1823927" y="604469"/>
                  <a:pt x="1866900" y="774700"/>
                </a:cubicBezTo>
                <a:cubicBezTo>
                  <a:pt x="1685060" y="821737"/>
                  <a:pt x="1529237" y="747532"/>
                  <a:pt x="1362837" y="774700"/>
                </a:cubicBezTo>
                <a:cubicBezTo>
                  <a:pt x="1196437" y="801868"/>
                  <a:pt x="1011881" y="730506"/>
                  <a:pt x="858774" y="774700"/>
                </a:cubicBezTo>
                <a:cubicBezTo>
                  <a:pt x="705667" y="818894"/>
                  <a:pt x="296700" y="759453"/>
                  <a:pt x="0" y="774700"/>
                </a:cubicBezTo>
                <a:cubicBezTo>
                  <a:pt x="-12073" y="595473"/>
                  <a:pt x="17282" y="526415"/>
                  <a:pt x="0" y="410591"/>
                </a:cubicBezTo>
                <a:cubicBezTo>
                  <a:pt x="-17282" y="294767"/>
                  <a:pt x="35519" y="153110"/>
                  <a:pt x="0" y="0"/>
                </a:cubicBezTo>
                <a:close/>
              </a:path>
              <a:path w="1866900" h="774700" stroke="0" extrusionOk="0">
                <a:moveTo>
                  <a:pt x="0" y="0"/>
                </a:moveTo>
                <a:cubicBezTo>
                  <a:pt x="160781" y="-5796"/>
                  <a:pt x="305258" y="34133"/>
                  <a:pt x="410718" y="0"/>
                </a:cubicBezTo>
                <a:cubicBezTo>
                  <a:pt x="516178" y="-34133"/>
                  <a:pt x="700477" y="11635"/>
                  <a:pt x="840105" y="0"/>
                </a:cubicBezTo>
                <a:cubicBezTo>
                  <a:pt x="979733" y="-11635"/>
                  <a:pt x="1114075" y="58020"/>
                  <a:pt x="1325499" y="0"/>
                </a:cubicBezTo>
                <a:cubicBezTo>
                  <a:pt x="1536923" y="-58020"/>
                  <a:pt x="1667108" y="60443"/>
                  <a:pt x="1866900" y="0"/>
                </a:cubicBezTo>
                <a:cubicBezTo>
                  <a:pt x="1895871" y="120098"/>
                  <a:pt x="1842390" y="198982"/>
                  <a:pt x="1866900" y="371856"/>
                </a:cubicBezTo>
                <a:cubicBezTo>
                  <a:pt x="1891410" y="544730"/>
                  <a:pt x="1830552" y="679811"/>
                  <a:pt x="1866900" y="774700"/>
                </a:cubicBezTo>
                <a:cubicBezTo>
                  <a:pt x="1744766" y="783934"/>
                  <a:pt x="1633245" y="760936"/>
                  <a:pt x="1456182" y="774700"/>
                </a:cubicBezTo>
                <a:cubicBezTo>
                  <a:pt x="1279119" y="788464"/>
                  <a:pt x="1184425" y="727243"/>
                  <a:pt x="1008126" y="774700"/>
                </a:cubicBezTo>
                <a:cubicBezTo>
                  <a:pt x="831827" y="822157"/>
                  <a:pt x="650889" y="749149"/>
                  <a:pt x="522732" y="774700"/>
                </a:cubicBezTo>
                <a:cubicBezTo>
                  <a:pt x="394575" y="800251"/>
                  <a:pt x="173103" y="715573"/>
                  <a:pt x="0" y="774700"/>
                </a:cubicBezTo>
                <a:cubicBezTo>
                  <a:pt x="-5384" y="642438"/>
                  <a:pt x="33843" y="508432"/>
                  <a:pt x="0" y="379603"/>
                </a:cubicBezTo>
                <a:cubicBezTo>
                  <a:pt x="-33843" y="250774"/>
                  <a:pt x="27155" y="1116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xmlns="" sd="2804871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feet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3D14AC57-FDB6-F1E5-62FC-B3E5D5A659AA}"/>
              </a:ext>
            </a:extLst>
          </p:cNvPr>
          <p:cNvSpPr/>
          <p:nvPr/>
        </p:nvSpPr>
        <p:spPr>
          <a:xfrm>
            <a:off x="3200400" y="5844870"/>
            <a:ext cx="5791200" cy="774700"/>
          </a:xfrm>
          <a:prstGeom prst="rect">
            <a:avLst/>
          </a:prstGeom>
          <a:noFill/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They are feet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89EFD9F-D188-F991-FDB3-0F5581E8FC50}"/>
              </a:ext>
            </a:extLst>
          </p:cNvPr>
          <p:cNvSpPr/>
          <p:nvPr/>
        </p:nvSpPr>
        <p:spPr>
          <a:xfrm>
            <a:off x="3340100" y="1536700"/>
            <a:ext cx="5791200" cy="782485"/>
          </a:xfrm>
          <a:prstGeom prst="rect">
            <a:avLst/>
          </a:prstGeom>
          <a:solidFill>
            <a:srgbClr val="00B05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2- What are those?</a:t>
            </a:r>
            <a:endParaRPr lang="ar-SA" sz="44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15668A2-F067-92F3-FA42-AF03EE5E9DF5}"/>
              </a:ext>
            </a:extLst>
          </p:cNvPr>
          <p:cNvSpPr/>
          <p:nvPr/>
        </p:nvSpPr>
        <p:spPr>
          <a:xfrm>
            <a:off x="3340100" y="512915"/>
            <a:ext cx="5791200" cy="782485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F9E1223-862F-F1FC-B4F8-E82F671FA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856" y="2902729"/>
            <a:ext cx="5334744" cy="2505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418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62D0BAE-BCB8-D69D-0C14-5E0A8DA82DF6}"/>
              </a:ext>
            </a:extLst>
          </p:cNvPr>
          <p:cNvSpPr/>
          <p:nvPr/>
        </p:nvSpPr>
        <p:spPr>
          <a:xfrm>
            <a:off x="3340100" y="520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7C380D61-3542-B5B6-CF33-4FB01B93C4CA}"/>
              </a:ext>
            </a:extLst>
          </p:cNvPr>
          <p:cNvSpPr/>
          <p:nvPr/>
        </p:nvSpPr>
        <p:spPr>
          <a:xfrm>
            <a:off x="3340100" y="1536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2- What are those?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FD45DDE-3933-2E53-640F-95D029E98CC7}"/>
              </a:ext>
            </a:extLst>
          </p:cNvPr>
          <p:cNvSpPr/>
          <p:nvPr/>
        </p:nvSpPr>
        <p:spPr>
          <a:xfrm>
            <a:off x="9347200" y="2654299"/>
            <a:ext cx="1866900" cy="774700"/>
          </a:xfrm>
          <a:custGeom>
            <a:avLst/>
            <a:gdLst>
              <a:gd name="connsiteX0" fmla="*/ 0 w 1866900"/>
              <a:gd name="connsiteY0" fmla="*/ 0 h 774700"/>
              <a:gd name="connsiteX1" fmla="*/ 466725 w 1866900"/>
              <a:gd name="connsiteY1" fmla="*/ 0 h 774700"/>
              <a:gd name="connsiteX2" fmla="*/ 933450 w 1866900"/>
              <a:gd name="connsiteY2" fmla="*/ 0 h 774700"/>
              <a:gd name="connsiteX3" fmla="*/ 1381506 w 1866900"/>
              <a:gd name="connsiteY3" fmla="*/ 0 h 774700"/>
              <a:gd name="connsiteX4" fmla="*/ 1866900 w 1866900"/>
              <a:gd name="connsiteY4" fmla="*/ 0 h 774700"/>
              <a:gd name="connsiteX5" fmla="*/ 1866900 w 1866900"/>
              <a:gd name="connsiteY5" fmla="*/ 387350 h 774700"/>
              <a:gd name="connsiteX6" fmla="*/ 1866900 w 1866900"/>
              <a:gd name="connsiteY6" fmla="*/ 774700 h 774700"/>
              <a:gd name="connsiteX7" fmla="*/ 1362837 w 1866900"/>
              <a:gd name="connsiteY7" fmla="*/ 774700 h 774700"/>
              <a:gd name="connsiteX8" fmla="*/ 858774 w 1866900"/>
              <a:gd name="connsiteY8" fmla="*/ 774700 h 774700"/>
              <a:gd name="connsiteX9" fmla="*/ 0 w 1866900"/>
              <a:gd name="connsiteY9" fmla="*/ 774700 h 774700"/>
              <a:gd name="connsiteX10" fmla="*/ 0 w 1866900"/>
              <a:gd name="connsiteY10" fmla="*/ 410591 h 774700"/>
              <a:gd name="connsiteX11" fmla="*/ 0 w 1866900"/>
              <a:gd name="connsiteY11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900" h="774700" fill="none" extrusionOk="0">
                <a:moveTo>
                  <a:pt x="0" y="0"/>
                </a:moveTo>
                <a:cubicBezTo>
                  <a:pt x="217086" y="-27994"/>
                  <a:pt x="244736" y="7513"/>
                  <a:pt x="466725" y="0"/>
                </a:cubicBezTo>
                <a:cubicBezTo>
                  <a:pt x="688714" y="-7513"/>
                  <a:pt x="807643" y="30049"/>
                  <a:pt x="933450" y="0"/>
                </a:cubicBezTo>
                <a:cubicBezTo>
                  <a:pt x="1059257" y="-30049"/>
                  <a:pt x="1171517" y="10382"/>
                  <a:pt x="1381506" y="0"/>
                </a:cubicBezTo>
                <a:cubicBezTo>
                  <a:pt x="1591495" y="-10382"/>
                  <a:pt x="1697701" y="56581"/>
                  <a:pt x="1866900" y="0"/>
                </a:cubicBezTo>
                <a:cubicBezTo>
                  <a:pt x="1889233" y="158591"/>
                  <a:pt x="1822248" y="279897"/>
                  <a:pt x="1866900" y="387350"/>
                </a:cubicBezTo>
                <a:cubicBezTo>
                  <a:pt x="1911552" y="494803"/>
                  <a:pt x="1823927" y="604469"/>
                  <a:pt x="1866900" y="774700"/>
                </a:cubicBezTo>
                <a:cubicBezTo>
                  <a:pt x="1685060" y="821737"/>
                  <a:pt x="1529237" y="747532"/>
                  <a:pt x="1362837" y="774700"/>
                </a:cubicBezTo>
                <a:cubicBezTo>
                  <a:pt x="1196437" y="801868"/>
                  <a:pt x="1011881" y="730506"/>
                  <a:pt x="858774" y="774700"/>
                </a:cubicBezTo>
                <a:cubicBezTo>
                  <a:pt x="705667" y="818894"/>
                  <a:pt x="296700" y="759453"/>
                  <a:pt x="0" y="774700"/>
                </a:cubicBezTo>
                <a:cubicBezTo>
                  <a:pt x="-12073" y="595473"/>
                  <a:pt x="17282" y="526415"/>
                  <a:pt x="0" y="410591"/>
                </a:cubicBezTo>
                <a:cubicBezTo>
                  <a:pt x="-17282" y="294767"/>
                  <a:pt x="35519" y="153110"/>
                  <a:pt x="0" y="0"/>
                </a:cubicBezTo>
                <a:close/>
              </a:path>
              <a:path w="1866900" h="774700" stroke="0" extrusionOk="0">
                <a:moveTo>
                  <a:pt x="0" y="0"/>
                </a:moveTo>
                <a:cubicBezTo>
                  <a:pt x="160781" y="-5796"/>
                  <a:pt x="305258" y="34133"/>
                  <a:pt x="410718" y="0"/>
                </a:cubicBezTo>
                <a:cubicBezTo>
                  <a:pt x="516178" y="-34133"/>
                  <a:pt x="700477" y="11635"/>
                  <a:pt x="840105" y="0"/>
                </a:cubicBezTo>
                <a:cubicBezTo>
                  <a:pt x="979733" y="-11635"/>
                  <a:pt x="1114075" y="58020"/>
                  <a:pt x="1325499" y="0"/>
                </a:cubicBezTo>
                <a:cubicBezTo>
                  <a:pt x="1536923" y="-58020"/>
                  <a:pt x="1667108" y="60443"/>
                  <a:pt x="1866900" y="0"/>
                </a:cubicBezTo>
                <a:cubicBezTo>
                  <a:pt x="1895871" y="120098"/>
                  <a:pt x="1842390" y="198982"/>
                  <a:pt x="1866900" y="371856"/>
                </a:cubicBezTo>
                <a:cubicBezTo>
                  <a:pt x="1891410" y="544730"/>
                  <a:pt x="1830552" y="679811"/>
                  <a:pt x="1866900" y="774700"/>
                </a:cubicBezTo>
                <a:cubicBezTo>
                  <a:pt x="1744766" y="783934"/>
                  <a:pt x="1633245" y="760936"/>
                  <a:pt x="1456182" y="774700"/>
                </a:cubicBezTo>
                <a:cubicBezTo>
                  <a:pt x="1279119" y="788464"/>
                  <a:pt x="1184425" y="727243"/>
                  <a:pt x="1008126" y="774700"/>
                </a:cubicBezTo>
                <a:cubicBezTo>
                  <a:pt x="831827" y="822157"/>
                  <a:pt x="650889" y="749149"/>
                  <a:pt x="522732" y="774700"/>
                </a:cubicBezTo>
                <a:cubicBezTo>
                  <a:pt x="394575" y="800251"/>
                  <a:pt x="173103" y="715573"/>
                  <a:pt x="0" y="774700"/>
                </a:cubicBezTo>
                <a:cubicBezTo>
                  <a:pt x="-5384" y="642438"/>
                  <a:pt x="33843" y="508432"/>
                  <a:pt x="0" y="379603"/>
                </a:cubicBezTo>
                <a:cubicBezTo>
                  <a:pt x="-33843" y="250774"/>
                  <a:pt x="27155" y="1116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xmlns="" sd="2804871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mice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3D14AC57-FDB6-F1E5-62FC-B3E5D5A659AA}"/>
              </a:ext>
            </a:extLst>
          </p:cNvPr>
          <p:cNvSpPr/>
          <p:nvPr/>
        </p:nvSpPr>
        <p:spPr>
          <a:xfrm>
            <a:off x="3200400" y="5844870"/>
            <a:ext cx="5791200" cy="774700"/>
          </a:xfrm>
          <a:prstGeom prst="rect">
            <a:avLst/>
          </a:prstGeom>
          <a:noFill/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They are mice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89EFD9F-D188-F991-FDB3-0F5581E8FC50}"/>
              </a:ext>
            </a:extLst>
          </p:cNvPr>
          <p:cNvSpPr/>
          <p:nvPr/>
        </p:nvSpPr>
        <p:spPr>
          <a:xfrm>
            <a:off x="3340100" y="1536700"/>
            <a:ext cx="5791200" cy="782485"/>
          </a:xfrm>
          <a:prstGeom prst="rect">
            <a:avLst/>
          </a:prstGeom>
          <a:solidFill>
            <a:srgbClr val="00B05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2- What are those?</a:t>
            </a:r>
            <a:endParaRPr lang="ar-SA" sz="44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15668A2-F067-92F3-FA42-AF03EE5E9DF5}"/>
              </a:ext>
            </a:extLst>
          </p:cNvPr>
          <p:cNvSpPr/>
          <p:nvPr/>
        </p:nvSpPr>
        <p:spPr>
          <a:xfrm>
            <a:off x="3340100" y="512915"/>
            <a:ext cx="5791200" cy="782485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32DF1A5-83DF-1315-3D50-3A229900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949" y="2742163"/>
            <a:ext cx="4700951" cy="2664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72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62D0BAE-BCB8-D69D-0C14-5E0A8DA82DF6}"/>
              </a:ext>
            </a:extLst>
          </p:cNvPr>
          <p:cNvSpPr/>
          <p:nvPr/>
        </p:nvSpPr>
        <p:spPr>
          <a:xfrm>
            <a:off x="3340100" y="520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7C380D61-3542-B5B6-CF33-4FB01B93C4CA}"/>
              </a:ext>
            </a:extLst>
          </p:cNvPr>
          <p:cNvSpPr/>
          <p:nvPr/>
        </p:nvSpPr>
        <p:spPr>
          <a:xfrm>
            <a:off x="3340100" y="1536700"/>
            <a:ext cx="5791200" cy="774700"/>
          </a:xfrm>
          <a:prstGeom prst="rect">
            <a:avLst/>
          </a:prstGeom>
          <a:solidFill>
            <a:srgbClr val="FB3C56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2- What are those?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FD45DDE-3933-2E53-640F-95D029E98CC7}"/>
              </a:ext>
            </a:extLst>
          </p:cNvPr>
          <p:cNvSpPr/>
          <p:nvPr/>
        </p:nvSpPr>
        <p:spPr>
          <a:xfrm>
            <a:off x="8420100" y="3429000"/>
            <a:ext cx="1866900" cy="774700"/>
          </a:xfrm>
          <a:custGeom>
            <a:avLst/>
            <a:gdLst>
              <a:gd name="connsiteX0" fmla="*/ 0 w 1866900"/>
              <a:gd name="connsiteY0" fmla="*/ 0 h 774700"/>
              <a:gd name="connsiteX1" fmla="*/ 466725 w 1866900"/>
              <a:gd name="connsiteY1" fmla="*/ 0 h 774700"/>
              <a:gd name="connsiteX2" fmla="*/ 933450 w 1866900"/>
              <a:gd name="connsiteY2" fmla="*/ 0 h 774700"/>
              <a:gd name="connsiteX3" fmla="*/ 1381506 w 1866900"/>
              <a:gd name="connsiteY3" fmla="*/ 0 h 774700"/>
              <a:gd name="connsiteX4" fmla="*/ 1866900 w 1866900"/>
              <a:gd name="connsiteY4" fmla="*/ 0 h 774700"/>
              <a:gd name="connsiteX5" fmla="*/ 1866900 w 1866900"/>
              <a:gd name="connsiteY5" fmla="*/ 387350 h 774700"/>
              <a:gd name="connsiteX6" fmla="*/ 1866900 w 1866900"/>
              <a:gd name="connsiteY6" fmla="*/ 774700 h 774700"/>
              <a:gd name="connsiteX7" fmla="*/ 1362837 w 1866900"/>
              <a:gd name="connsiteY7" fmla="*/ 774700 h 774700"/>
              <a:gd name="connsiteX8" fmla="*/ 858774 w 1866900"/>
              <a:gd name="connsiteY8" fmla="*/ 774700 h 774700"/>
              <a:gd name="connsiteX9" fmla="*/ 0 w 1866900"/>
              <a:gd name="connsiteY9" fmla="*/ 774700 h 774700"/>
              <a:gd name="connsiteX10" fmla="*/ 0 w 1866900"/>
              <a:gd name="connsiteY10" fmla="*/ 410591 h 774700"/>
              <a:gd name="connsiteX11" fmla="*/ 0 w 1866900"/>
              <a:gd name="connsiteY11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900" h="774700" fill="none" extrusionOk="0">
                <a:moveTo>
                  <a:pt x="0" y="0"/>
                </a:moveTo>
                <a:cubicBezTo>
                  <a:pt x="217086" y="-27994"/>
                  <a:pt x="244736" y="7513"/>
                  <a:pt x="466725" y="0"/>
                </a:cubicBezTo>
                <a:cubicBezTo>
                  <a:pt x="688714" y="-7513"/>
                  <a:pt x="807643" y="30049"/>
                  <a:pt x="933450" y="0"/>
                </a:cubicBezTo>
                <a:cubicBezTo>
                  <a:pt x="1059257" y="-30049"/>
                  <a:pt x="1171517" y="10382"/>
                  <a:pt x="1381506" y="0"/>
                </a:cubicBezTo>
                <a:cubicBezTo>
                  <a:pt x="1591495" y="-10382"/>
                  <a:pt x="1697701" y="56581"/>
                  <a:pt x="1866900" y="0"/>
                </a:cubicBezTo>
                <a:cubicBezTo>
                  <a:pt x="1889233" y="158591"/>
                  <a:pt x="1822248" y="279897"/>
                  <a:pt x="1866900" y="387350"/>
                </a:cubicBezTo>
                <a:cubicBezTo>
                  <a:pt x="1911552" y="494803"/>
                  <a:pt x="1823927" y="604469"/>
                  <a:pt x="1866900" y="774700"/>
                </a:cubicBezTo>
                <a:cubicBezTo>
                  <a:pt x="1685060" y="821737"/>
                  <a:pt x="1529237" y="747532"/>
                  <a:pt x="1362837" y="774700"/>
                </a:cubicBezTo>
                <a:cubicBezTo>
                  <a:pt x="1196437" y="801868"/>
                  <a:pt x="1011881" y="730506"/>
                  <a:pt x="858774" y="774700"/>
                </a:cubicBezTo>
                <a:cubicBezTo>
                  <a:pt x="705667" y="818894"/>
                  <a:pt x="296700" y="759453"/>
                  <a:pt x="0" y="774700"/>
                </a:cubicBezTo>
                <a:cubicBezTo>
                  <a:pt x="-12073" y="595473"/>
                  <a:pt x="17282" y="526415"/>
                  <a:pt x="0" y="410591"/>
                </a:cubicBezTo>
                <a:cubicBezTo>
                  <a:pt x="-17282" y="294767"/>
                  <a:pt x="35519" y="153110"/>
                  <a:pt x="0" y="0"/>
                </a:cubicBezTo>
                <a:close/>
              </a:path>
              <a:path w="1866900" h="774700" stroke="0" extrusionOk="0">
                <a:moveTo>
                  <a:pt x="0" y="0"/>
                </a:moveTo>
                <a:cubicBezTo>
                  <a:pt x="160781" y="-5796"/>
                  <a:pt x="305258" y="34133"/>
                  <a:pt x="410718" y="0"/>
                </a:cubicBezTo>
                <a:cubicBezTo>
                  <a:pt x="516178" y="-34133"/>
                  <a:pt x="700477" y="11635"/>
                  <a:pt x="840105" y="0"/>
                </a:cubicBezTo>
                <a:cubicBezTo>
                  <a:pt x="979733" y="-11635"/>
                  <a:pt x="1114075" y="58020"/>
                  <a:pt x="1325499" y="0"/>
                </a:cubicBezTo>
                <a:cubicBezTo>
                  <a:pt x="1536923" y="-58020"/>
                  <a:pt x="1667108" y="60443"/>
                  <a:pt x="1866900" y="0"/>
                </a:cubicBezTo>
                <a:cubicBezTo>
                  <a:pt x="1895871" y="120098"/>
                  <a:pt x="1842390" y="198982"/>
                  <a:pt x="1866900" y="371856"/>
                </a:cubicBezTo>
                <a:cubicBezTo>
                  <a:pt x="1891410" y="544730"/>
                  <a:pt x="1830552" y="679811"/>
                  <a:pt x="1866900" y="774700"/>
                </a:cubicBezTo>
                <a:cubicBezTo>
                  <a:pt x="1744766" y="783934"/>
                  <a:pt x="1633245" y="760936"/>
                  <a:pt x="1456182" y="774700"/>
                </a:cubicBezTo>
                <a:cubicBezTo>
                  <a:pt x="1279119" y="788464"/>
                  <a:pt x="1184425" y="727243"/>
                  <a:pt x="1008126" y="774700"/>
                </a:cubicBezTo>
                <a:cubicBezTo>
                  <a:pt x="831827" y="822157"/>
                  <a:pt x="650889" y="749149"/>
                  <a:pt x="522732" y="774700"/>
                </a:cubicBezTo>
                <a:cubicBezTo>
                  <a:pt x="394575" y="800251"/>
                  <a:pt x="173103" y="715573"/>
                  <a:pt x="0" y="774700"/>
                </a:cubicBezTo>
                <a:cubicBezTo>
                  <a:pt x="-5384" y="642438"/>
                  <a:pt x="33843" y="508432"/>
                  <a:pt x="0" y="379603"/>
                </a:cubicBezTo>
                <a:cubicBezTo>
                  <a:pt x="-33843" y="250774"/>
                  <a:pt x="27155" y="1116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xmlns="" sd="2804871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mouse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3D14AC57-FDB6-F1E5-62FC-B3E5D5A659AA}"/>
              </a:ext>
            </a:extLst>
          </p:cNvPr>
          <p:cNvSpPr/>
          <p:nvPr/>
        </p:nvSpPr>
        <p:spPr>
          <a:xfrm>
            <a:off x="3340100" y="5949950"/>
            <a:ext cx="5791200" cy="774700"/>
          </a:xfrm>
          <a:prstGeom prst="rect">
            <a:avLst/>
          </a:prstGeom>
          <a:noFill/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It is a foot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89EFD9F-D188-F991-FDB3-0F5581E8FC50}"/>
              </a:ext>
            </a:extLst>
          </p:cNvPr>
          <p:cNvSpPr/>
          <p:nvPr/>
        </p:nvSpPr>
        <p:spPr>
          <a:xfrm>
            <a:off x="3340100" y="517831"/>
            <a:ext cx="5791200" cy="774700"/>
          </a:xfrm>
          <a:prstGeom prst="rect">
            <a:avLst/>
          </a:prstGeom>
          <a:solidFill>
            <a:srgbClr val="00B05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15668A2-F067-92F3-FA42-AF03EE5E9DF5}"/>
              </a:ext>
            </a:extLst>
          </p:cNvPr>
          <p:cNvSpPr/>
          <p:nvPr/>
        </p:nvSpPr>
        <p:spPr>
          <a:xfrm>
            <a:off x="3340100" y="1533831"/>
            <a:ext cx="5791200" cy="782485"/>
          </a:xfrm>
          <a:prstGeom prst="rect">
            <a:avLst/>
          </a:prstGeom>
          <a:solidFill>
            <a:schemeClr val="bg1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1- What is that?</a:t>
            </a:r>
            <a:endParaRPr lang="ar-SA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301FBA2B-510D-ADA7-9C1C-62034EC61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735" y="3038781"/>
            <a:ext cx="3087929" cy="2441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68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628C2042-C93A-B473-54EE-1DD28704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40" y="0"/>
            <a:ext cx="12221739" cy="684135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D0EE2D3-339E-BCD9-F23B-92906A0D7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9" b="89706" l="4185" r="95815">
                        <a14:foregroundMark x1="96035" y1="63971" x2="96035" y2="63971"/>
                        <a14:foregroundMark x1="48678" y1="77941" x2="48678" y2="77941"/>
                        <a14:foregroundMark x1="31057" y1="11765" x2="31057" y2="11765"/>
                        <a14:foregroundMark x1="20485" y1="22059" x2="20485" y2="22059"/>
                        <a14:foregroundMark x1="17181" y1="26471" x2="17181" y2="26471"/>
                        <a14:foregroundMark x1="8370" y1="63971" x2="8370" y2="63971"/>
                        <a14:foregroundMark x1="7048" y1="62500" x2="7048" y2="62500"/>
                        <a14:foregroundMark x1="13436" y1="16176" x2="13436" y2="16176"/>
                        <a14:foregroundMark x1="4185" y1="66912" x2="4185" y2="66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480" y="239645"/>
            <a:ext cx="3736335" cy="11192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DC15E68B-9283-73D0-AAA7-38F7F788A25F}"/>
              </a:ext>
            </a:extLst>
          </p:cNvPr>
          <p:cNvSpPr txBox="1"/>
          <p:nvPr/>
        </p:nvSpPr>
        <p:spPr>
          <a:xfrm>
            <a:off x="2042983" y="1454485"/>
            <a:ext cx="73970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Places in town </a:t>
            </a:r>
          </a:p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Listen, find and write. Practice in pairs. 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7105E9F9-CEED-9D73-8B37-BE46F4F9E7D6}"/>
              </a:ext>
            </a:extLst>
          </p:cNvPr>
          <p:cNvSpPr/>
          <p:nvPr/>
        </p:nvSpPr>
        <p:spPr>
          <a:xfrm>
            <a:off x="1805162" y="1590204"/>
            <a:ext cx="592969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451CD8C7-87CC-B589-4FA2-5DA635402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930" y="2538431"/>
            <a:ext cx="6688139" cy="419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07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97738005-2B63-B971-9BF5-A472D2477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50179"/>
            <a:ext cx="11836400" cy="6757641"/>
          </a:xfrm>
          <a:prstGeom prst="rect">
            <a:avLst/>
          </a:prstGeom>
        </p:spPr>
      </p:pic>
      <p:pic>
        <p:nvPicPr>
          <p:cNvPr id="3" name="We Can 4 (2020) SB_CD 1_59">
            <a:hlinkClick r:id="" action="ppaction://media"/>
            <a:extLst>
              <a:ext uri="{FF2B5EF4-FFF2-40B4-BE49-F238E27FC236}">
                <a16:creationId xmlns:a16="http://schemas.microsoft.com/office/drawing/2014/main" xmlns="" id="{526D9512-D0BD-0EA3-2B13-9E9D337F1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924" y="5951453"/>
            <a:ext cx="727880" cy="72788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C18430E8-0DBF-FB70-A53D-9A38F3B474AA}"/>
              </a:ext>
            </a:extLst>
          </p:cNvPr>
          <p:cNvSpPr txBox="1"/>
          <p:nvPr/>
        </p:nvSpPr>
        <p:spPr>
          <a:xfrm>
            <a:off x="4927600" y="980355"/>
            <a:ext cx="26670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1.restaurant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366EABBB-1F6B-E678-7C8B-6949E1B78986}"/>
              </a:ext>
            </a:extLst>
          </p:cNvPr>
          <p:cNvSpPr txBox="1"/>
          <p:nvPr/>
        </p:nvSpPr>
        <p:spPr>
          <a:xfrm>
            <a:off x="8861761" y="157406"/>
            <a:ext cx="300003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3.Train station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EA3BD78E-BDF9-0515-53FB-2D85B57E1324}"/>
              </a:ext>
            </a:extLst>
          </p:cNvPr>
          <p:cNvSpPr txBox="1"/>
          <p:nvPr/>
        </p:nvSpPr>
        <p:spPr>
          <a:xfrm>
            <a:off x="10272880" y="2639977"/>
            <a:ext cx="12333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gym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CF7D9231-BB22-604B-BC96-1706B854594E}"/>
              </a:ext>
            </a:extLst>
          </p:cNvPr>
          <p:cNvSpPr txBox="1"/>
          <p:nvPr/>
        </p:nvSpPr>
        <p:spPr>
          <a:xfrm>
            <a:off x="5236662" y="2292421"/>
            <a:ext cx="24806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8. Post office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A1122BF-2D5E-496D-7698-DE86CAE0351B}"/>
              </a:ext>
            </a:extLst>
          </p:cNvPr>
          <p:cNvSpPr txBox="1"/>
          <p:nvPr/>
        </p:nvSpPr>
        <p:spPr>
          <a:xfrm>
            <a:off x="9700813" y="5003507"/>
            <a:ext cx="114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park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EED240C3-006F-056D-443B-29C4188F9FAB}"/>
              </a:ext>
            </a:extLst>
          </p:cNvPr>
          <p:cNvSpPr txBox="1"/>
          <p:nvPr/>
        </p:nvSpPr>
        <p:spPr>
          <a:xfrm>
            <a:off x="3559413" y="240164"/>
            <a:ext cx="57692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in the house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Listen, read , and circle T or F 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44DBE3E8-F332-EAEC-318E-A2F187E96994}"/>
              </a:ext>
            </a:extLst>
          </p:cNvPr>
          <p:cNvSpPr/>
          <p:nvPr/>
        </p:nvSpPr>
        <p:spPr>
          <a:xfrm>
            <a:off x="3190910" y="314753"/>
            <a:ext cx="592969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FAC70019-0A85-7E5F-98CF-510F03DEE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30" y="1392286"/>
            <a:ext cx="10675011" cy="3908838"/>
          </a:xfrm>
          <a:prstGeom prst="rect">
            <a:avLst/>
          </a:prstGeom>
        </p:spPr>
      </p:pic>
      <p:pic>
        <p:nvPicPr>
          <p:cNvPr id="12" name="We Can 4 (2020) SB_CD 1_60">
            <a:hlinkClick r:id="" action="ppaction://media"/>
            <a:extLst>
              <a:ext uri="{FF2B5EF4-FFF2-40B4-BE49-F238E27FC236}">
                <a16:creationId xmlns:a16="http://schemas.microsoft.com/office/drawing/2014/main" xmlns="" id="{365965E9-C0E7-72DB-6EC1-A75AA9935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24" y="5702560"/>
            <a:ext cx="837063" cy="837063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xmlns="" id="{88394442-1E70-FB72-D5EE-144A94870C31}"/>
              </a:ext>
            </a:extLst>
          </p:cNvPr>
          <p:cNvSpPr/>
          <p:nvPr/>
        </p:nvSpPr>
        <p:spPr>
          <a:xfrm>
            <a:off x="7126412" y="2947752"/>
            <a:ext cx="488094" cy="4981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8FF01F98-224C-5627-2146-F23B4A0E755E}"/>
              </a:ext>
            </a:extLst>
          </p:cNvPr>
          <p:cNvSpPr/>
          <p:nvPr/>
        </p:nvSpPr>
        <p:spPr>
          <a:xfrm>
            <a:off x="7614506" y="3445859"/>
            <a:ext cx="488094" cy="56734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xmlns="" id="{885D41E9-5178-5B1F-2D72-4C04DF62B793}"/>
              </a:ext>
            </a:extLst>
          </p:cNvPr>
          <p:cNvSpPr/>
          <p:nvPr/>
        </p:nvSpPr>
        <p:spPr>
          <a:xfrm>
            <a:off x="7126412" y="4499189"/>
            <a:ext cx="499287" cy="4981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688EB3B8-D786-CB1B-8EFD-39419E2E7277}"/>
              </a:ext>
            </a:extLst>
          </p:cNvPr>
          <p:cNvSpPr txBox="1"/>
          <p:nvPr/>
        </p:nvSpPr>
        <p:spPr>
          <a:xfrm>
            <a:off x="2955150" y="5714253"/>
            <a:ext cx="63735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Practice in pairs. Make your own sentences 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xmlns="" id="{B932022C-5903-F84A-7519-D30E9D4C07CC}"/>
              </a:ext>
            </a:extLst>
          </p:cNvPr>
          <p:cNvSpPr/>
          <p:nvPr/>
        </p:nvSpPr>
        <p:spPr>
          <a:xfrm>
            <a:off x="2173394" y="5622249"/>
            <a:ext cx="592969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6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7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716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داكن&#10;&#10;تم إنشاء الوصف تلقائياً">
            <a:extLst>
              <a:ext uri="{FF2B5EF4-FFF2-40B4-BE49-F238E27FC236}">
                <a16:creationId xmlns:a16="http://schemas.microsoft.com/office/drawing/2014/main" xmlns="" id="{71820379-902E-91BD-B215-8F76D0CC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77" y="853762"/>
            <a:ext cx="9147245" cy="51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5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10">
            <a:extLst>
              <a:ext uri="{FF2B5EF4-FFF2-40B4-BE49-F238E27FC236}">
                <a16:creationId xmlns:a16="http://schemas.microsoft.com/office/drawing/2014/main" xmlns="" id="{DF2A1AC3-6B6C-C757-8115-4526A5E7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98" r="10798"/>
          <a:stretch>
            <a:fillRect/>
          </a:stretch>
        </p:blipFill>
        <p:spPr>
          <a:xfrm rot="-222094">
            <a:off x="1636382" y="1384497"/>
            <a:ext cx="2825294" cy="3602691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9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C10ED95-4CD7-49FA-9C21-8CAF253D8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97" y="1325444"/>
            <a:ext cx="7745347" cy="4769019"/>
          </a:xfrm>
          <a:prstGeom prst="rect">
            <a:avLst/>
          </a:prstGeom>
        </p:spPr>
      </p:pic>
      <p:sp>
        <p:nvSpPr>
          <p:cNvPr id="5" name="그림 개체 틀 4">
            <a:extLst>
              <a:ext uri="{FF2B5EF4-FFF2-40B4-BE49-F238E27FC236}">
                <a16:creationId xmlns:a16="http://schemas.microsoft.com/office/drawing/2014/main" xmlns="" id="{933D122A-3AA5-40F3-B0DA-93A7658F0B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5054" y="1616846"/>
            <a:ext cx="5209432" cy="3222744"/>
          </a:xfrm>
        </p:spPr>
      </p:sp>
      <p:pic>
        <p:nvPicPr>
          <p:cNvPr id="3" name="IMG_1703">
            <a:hlinkClick r:id="" action="ppaction://media"/>
            <a:extLst>
              <a:ext uri="{FF2B5EF4-FFF2-40B4-BE49-F238E27FC236}">
                <a16:creationId xmlns:a16="http://schemas.microsoft.com/office/drawing/2014/main" xmlns="" id="{E2C9FB81-F9D4-3BF4-347F-14F353817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526" y="1841796"/>
            <a:ext cx="5004487" cy="277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8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10">
            <a:extLst>
              <a:ext uri="{FF2B5EF4-FFF2-40B4-BE49-F238E27FC236}">
                <a16:creationId xmlns:a16="http://schemas.microsoft.com/office/drawing/2014/main" xmlns="" id="{DD37F740-0CDD-53CB-5E38-38354248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" b="4"/>
          <a:stretch/>
        </p:blipFill>
        <p:spPr>
          <a:xfrm rot="-222094">
            <a:off x="1656479" y="1535221"/>
            <a:ext cx="2825294" cy="3602691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892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xmlns="" id="{1A23B030-7F9C-4F7C-AAE9-0DA5CE701BB3}"/>
              </a:ext>
            </a:extLst>
          </p:cNvPr>
          <p:cNvSpPr/>
          <p:nvPr/>
        </p:nvSpPr>
        <p:spPr>
          <a:xfrm>
            <a:off x="3222859" y="1686828"/>
            <a:ext cx="5746282" cy="34843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flat">
            <a:noFill/>
            <a:prstDash val="solid"/>
            <a:miter/>
          </a:ln>
          <a:effectLst>
            <a:outerShdw dist="152400" dir="2700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gmar One"/>
              <a:cs typeface="Arial" panose="020B0604020202020204" pitchFamily="34" charset="0"/>
            </a:endParaRPr>
          </a:p>
        </p:txBody>
      </p:sp>
      <p:pic>
        <p:nvPicPr>
          <p:cNvPr id="3" name="صورة 2" descr="صورة تحتوي على نص, مجموعة ألعاب&#10;&#10;تم إنشاء الوصف تلقائياً">
            <a:extLst>
              <a:ext uri="{FF2B5EF4-FFF2-40B4-BE49-F238E27FC236}">
                <a16:creationId xmlns:a16="http://schemas.microsoft.com/office/drawing/2014/main" xmlns="" id="{954C1BA3-CF08-0288-19FE-9706331F2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83" y="1647422"/>
            <a:ext cx="5625234" cy="356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024A5B7E-6810-4A1B-9A02-66FF52429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59" y="277424"/>
            <a:ext cx="815195" cy="16649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3BD0DC9-DD78-D8D9-52D4-6460764E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467" y="337706"/>
            <a:ext cx="9431066" cy="618258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xmlns="" id="{2EDD0826-0C7C-4CB1-844B-4F04F9102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" y="277424"/>
            <a:ext cx="1379782" cy="182914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8B3F58B9-6944-90F4-A5AA-CC6AEE401B10}"/>
              </a:ext>
            </a:extLst>
          </p:cNvPr>
          <p:cNvSpPr txBox="1"/>
          <p:nvPr/>
        </p:nvSpPr>
        <p:spPr>
          <a:xfrm>
            <a:off x="1370940" y="5648630"/>
            <a:ext cx="810126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61</a:t>
            </a:r>
            <a:endParaRPr kumimoji="0" lang="ar-SA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29B1A59F-A134-2853-1563-CF225D0BA088}"/>
              </a:ext>
            </a:extLst>
          </p:cNvPr>
          <p:cNvSpPr txBox="1"/>
          <p:nvPr/>
        </p:nvSpPr>
        <p:spPr>
          <a:xfrm>
            <a:off x="10010933" y="5641300"/>
            <a:ext cx="810126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62</a:t>
            </a:r>
            <a:endParaRPr kumimoji="0" lang="ar-SA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371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02AD210-32F8-AC3D-8DBC-DD1A9C36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27" y="946426"/>
            <a:ext cx="8028946" cy="514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315374C6-B340-5104-A36A-AF0B7F2CFBF3}"/>
              </a:ext>
            </a:extLst>
          </p:cNvPr>
          <p:cNvSpPr txBox="1"/>
          <p:nvPr/>
        </p:nvSpPr>
        <p:spPr>
          <a:xfrm>
            <a:off x="3668600" y="2518085"/>
            <a:ext cx="10308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83B35393-C6BB-D9DD-6191-52FE05A09171}"/>
              </a:ext>
            </a:extLst>
          </p:cNvPr>
          <p:cNvSpPr txBox="1"/>
          <p:nvPr/>
        </p:nvSpPr>
        <p:spPr>
          <a:xfrm>
            <a:off x="5414931" y="2548327"/>
            <a:ext cx="9060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8089AE3C-7982-4FED-E53E-9178A8552FEF}"/>
              </a:ext>
            </a:extLst>
          </p:cNvPr>
          <p:cNvSpPr txBox="1"/>
          <p:nvPr/>
        </p:nvSpPr>
        <p:spPr>
          <a:xfrm>
            <a:off x="7211538" y="2518083"/>
            <a:ext cx="906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FF1E2558-ABC5-D1B2-7C78-FC768716573F}"/>
              </a:ext>
            </a:extLst>
          </p:cNvPr>
          <p:cNvSpPr txBox="1"/>
          <p:nvPr/>
        </p:nvSpPr>
        <p:spPr>
          <a:xfrm>
            <a:off x="8926533" y="2505750"/>
            <a:ext cx="8674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  a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D0C946DB-63C4-3CEE-4B12-95416E1CDBC1}"/>
              </a:ext>
            </a:extLst>
          </p:cNvPr>
          <p:cNvSpPr txBox="1"/>
          <p:nvPr/>
        </p:nvSpPr>
        <p:spPr>
          <a:xfrm>
            <a:off x="3849728" y="5187482"/>
            <a:ext cx="222573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is a woman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1C3E0FB4-5764-9931-39FB-CD07FBA12304}"/>
              </a:ext>
            </a:extLst>
          </p:cNvPr>
          <p:cNvSpPr txBox="1"/>
          <p:nvPr/>
        </p:nvSpPr>
        <p:spPr>
          <a:xfrm>
            <a:off x="3884070" y="5593750"/>
            <a:ext cx="18822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is a child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8EDA7EF1-ADBE-0C88-F068-F9202613B724}"/>
              </a:ext>
            </a:extLst>
          </p:cNvPr>
          <p:cNvSpPr txBox="1"/>
          <p:nvPr/>
        </p:nvSpPr>
        <p:spPr>
          <a:xfrm>
            <a:off x="7675655" y="4757588"/>
            <a:ext cx="23113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three men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B4C19B35-E48A-A8FE-05BA-5B0EA4545750}"/>
              </a:ext>
            </a:extLst>
          </p:cNvPr>
          <p:cNvSpPr txBox="1"/>
          <p:nvPr/>
        </p:nvSpPr>
        <p:spPr>
          <a:xfrm>
            <a:off x="7576592" y="5161677"/>
            <a:ext cx="256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are three women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0FDCFC92-9EB3-D417-D0D0-3940727BFF77}"/>
              </a:ext>
            </a:extLst>
          </p:cNvPr>
          <p:cNvSpPr txBox="1"/>
          <p:nvPr/>
        </p:nvSpPr>
        <p:spPr>
          <a:xfrm>
            <a:off x="7563340" y="5582985"/>
            <a:ext cx="256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are five children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4" name="We Can 4 (2020) WB_CD 2_40">
            <a:hlinkClick r:id="" action="ppaction://media"/>
            <a:extLst>
              <a:ext uri="{FF2B5EF4-FFF2-40B4-BE49-F238E27FC236}">
                <a16:creationId xmlns:a16="http://schemas.microsoft.com/office/drawing/2014/main" xmlns="" id="{9F6EAC7C-BA38-2915-B632-D3F4E51C2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524" y="493423"/>
            <a:ext cx="906006" cy="9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3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510F034-7EDB-394F-50D3-0DDF4374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21" y="1127875"/>
            <a:ext cx="9955924" cy="460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24D37EB9-5833-11E6-0143-CF04B5B6B6B1}"/>
              </a:ext>
            </a:extLst>
          </p:cNvPr>
          <p:cNvSpPr txBox="1"/>
          <p:nvPr/>
        </p:nvSpPr>
        <p:spPr>
          <a:xfrm>
            <a:off x="3681041" y="2613235"/>
            <a:ext cx="3595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These are feet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95AF31F8-54AC-93A2-9B9E-4AAEEC76F2D2}"/>
              </a:ext>
            </a:extLst>
          </p:cNvPr>
          <p:cNvSpPr txBox="1"/>
          <p:nvPr/>
        </p:nvSpPr>
        <p:spPr>
          <a:xfrm>
            <a:off x="3681041" y="3190498"/>
            <a:ext cx="3595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That’s a mouse</a:t>
            </a:r>
            <a:endParaRPr lang="ar-SA" sz="36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706F304B-E745-4C5F-C9FB-75511908333C}"/>
              </a:ext>
            </a:extLst>
          </p:cNvPr>
          <p:cNvSpPr txBox="1"/>
          <p:nvPr/>
        </p:nvSpPr>
        <p:spPr>
          <a:xfrm>
            <a:off x="3811515" y="3767761"/>
            <a:ext cx="3595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These are mice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D0B24E03-4A70-9AC1-3129-37A04A122B19}"/>
              </a:ext>
            </a:extLst>
          </p:cNvPr>
          <p:cNvSpPr txBox="1"/>
          <p:nvPr/>
        </p:nvSpPr>
        <p:spPr>
          <a:xfrm>
            <a:off x="3781032" y="4321728"/>
            <a:ext cx="35954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That’s a tooth</a:t>
            </a:r>
            <a:endParaRPr lang="ar-SA" sz="3600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916CA7FD-8F3B-B4D7-A21D-EC8F166E0E1B}"/>
              </a:ext>
            </a:extLst>
          </p:cNvPr>
          <p:cNvSpPr txBox="1"/>
          <p:nvPr/>
        </p:nvSpPr>
        <p:spPr>
          <a:xfrm>
            <a:off x="3793732" y="4922287"/>
            <a:ext cx="43596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These are teeth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41F093A-FE20-CA43-DB42-53753F3D8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/>
          <a:stretch/>
        </p:blipFill>
        <p:spPr bwMode="auto">
          <a:xfrm>
            <a:off x="2618947" y="798997"/>
            <a:ext cx="7203154" cy="553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xmlns="" id="{227E94C8-F57D-E418-E39C-465727857BF3}"/>
              </a:ext>
            </a:extLst>
          </p:cNvPr>
          <p:cNvSpPr/>
          <p:nvPr/>
        </p:nvSpPr>
        <p:spPr>
          <a:xfrm>
            <a:off x="9085814" y="4463033"/>
            <a:ext cx="279460" cy="2694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unit 5">
            <a:hlinkClick r:id="" action="ppaction://media"/>
            <a:extLst>
              <a:ext uri="{FF2B5EF4-FFF2-40B4-BE49-F238E27FC236}">
                <a16:creationId xmlns:a16="http://schemas.microsoft.com/office/drawing/2014/main" xmlns="" id="{31C6A39D-A8FC-9847-E615-A7ADB2BBD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61" y="4970094"/>
            <a:ext cx="851287" cy="851287"/>
          </a:xfrm>
          <a:prstGeom prst="rect">
            <a:avLst/>
          </a:prstGeom>
          <a:effectLst>
            <a:glow rad="63500">
              <a:srgbClr val="5B9BD5">
                <a:satMod val="175000"/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05C00D12-D016-236C-4DD3-F3D32106B5B6}"/>
              </a:ext>
            </a:extLst>
          </p:cNvPr>
          <p:cNvSpPr/>
          <p:nvPr/>
        </p:nvSpPr>
        <p:spPr>
          <a:xfrm>
            <a:off x="9476752" y="4800962"/>
            <a:ext cx="279460" cy="2694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xmlns="" id="{EBB097F3-401C-BEDE-281E-38E5A6883A07}"/>
              </a:ext>
            </a:extLst>
          </p:cNvPr>
          <p:cNvSpPr/>
          <p:nvPr/>
        </p:nvSpPr>
        <p:spPr>
          <a:xfrm>
            <a:off x="9476753" y="5172026"/>
            <a:ext cx="279460" cy="2694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xmlns="" id="{872F7586-63AE-AB4C-E151-D6D61559E1B2}"/>
              </a:ext>
            </a:extLst>
          </p:cNvPr>
          <p:cNvSpPr/>
          <p:nvPr/>
        </p:nvSpPr>
        <p:spPr>
          <a:xfrm>
            <a:off x="9092442" y="5821381"/>
            <a:ext cx="279460" cy="2694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312A133-A03D-8A91-20DE-10830A8C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50" y="2094946"/>
            <a:ext cx="8885100" cy="334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xmlns="" id="{95AA002E-5A65-36A1-B39A-7EFBD0C8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01" y="3133047"/>
            <a:ext cx="1660428" cy="180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3F3803CD-44BE-B4A4-8CCA-F6D2EE7E2631}"/>
              </a:ext>
            </a:extLst>
          </p:cNvPr>
          <p:cNvSpPr txBox="1"/>
          <p:nvPr/>
        </p:nvSpPr>
        <p:spPr>
          <a:xfrm>
            <a:off x="1890472" y="3865003"/>
            <a:ext cx="449393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Faisaliah Tower 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Faisaliah Tower  in Riyadh 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very tall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xmlns="" id="{FA701ED2-09DE-4486-B8DA-8D435217D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21" y="1470306"/>
            <a:ext cx="5879757" cy="391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224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53A1C6-CF0A-C0E9-1EF4-A1B246F7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39" y="0"/>
            <a:ext cx="12221739" cy="68413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668AC96-10EA-24AB-16D0-B50204A3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40" y="322422"/>
            <a:ext cx="3534907" cy="479859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70937FD-63CC-6C7F-9D9E-5490309745AB}"/>
              </a:ext>
            </a:extLst>
          </p:cNvPr>
          <p:cNvSpPr txBox="1"/>
          <p:nvPr/>
        </p:nvSpPr>
        <p:spPr>
          <a:xfrm>
            <a:off x="4764977" y="1706056"/>
            <a:ext cx="51627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tx2"/>
                </a:solidFill>
                <a:latin typeface="Comic Sans MS" panose="030F0702030302020204" pitchFamily="66" charset="0"/>
              </a:rPr>
              <a:t>She has……</a:t>
            </a:r>
            <a:endParaRPr lang="en-US" sz="6000" dirty="0">
              <a:solidFill>
                <a:schemeClr val="tx2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E0E9ABD-48C8-0D28-4649-47D067BED1A8}"/>
              </a:ext>
            </a:extLst>
          </p:cNvPr>
          <p:cNvSpPr txBox="1"/>
          <p:nvPr/>
        </p:nvSpPr>
        <p:spPr>
          <a:xfrm>
            <a:off x="4764976" y="3335564"/>
            <a:ext cx="642808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brown</a:t>
            </a:r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 hair and </a:t>
            </a:r>
            <a:r>
              <a:rPr lang="en-US" sz="6000" dirty="0">
                <a:latin typeface="Comic Sans MS" panose="030F0702030302020204" pitchFamily="66" charset="0"/>
              </a:rPr>
              <a:t>black</a:t>
            </a:r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 eyes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9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53A1C6-CF0A-C0E9-1EF4-A1B246F7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39" y="0"/>
            <a:ext cx="12221739" cy="68413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668AC96-10EA-24AB-16D0-B50204A3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822" y="844937"/>
            <a:ext cx="3263044" cy="479859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70937FD-63CC-6C7F-9D9E-5490309745AB}"/>
              </a:ext>
            </a:extLst>
          </p:cNvPr>
          <p:cNvSpPr txBox="1"/>
          <p:nvPr/>
        </p:nvSpPr>
        <p:spPr>
          <a:xfrm>
            <a:off x="4764977" y="1706056"/>
            <a:ext cx="51627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tx2"/>
                </a:solidFill>
                <a:latin typeface="Comic Sans MS" panose="030F0702030302020204" pitchFamily="66" charset="0"/>
              </a:rPr>
              <a:t>He has……</a:t>
            </a:r>
            <a:endParaRPr lang="en-US" sz="6000" dirty="0">
              <a:solidFill>
                <a:schemeClr val="tx2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E0E9ABD-48C8-0D28-4649-47D067BED1A8}"/>
              </a:ext>
            </a:extLst>
          </p:cNvPr>
          <p:cNvSpPr txBox="1"/>
          <p:nvPr/>
        </p:nvSpPr>
        <p:spPr>
          <a:xfrm>
            <a:off x="4764976" y="3335564"/>
            <a:ext cx="6428083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short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and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>
                <a:latin typeface="Comic Sans MS" panose="030F0702030302020204" pitchFamily="66" charset="0"/>
              </a:rPr>
              <a:t>black</a:t>
            </a:r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 hair and </a:t>
            </a:r>
            <a:r>
              <a:rPr lang="en-US" sz="6000" dirty="0">
                <a:latin typeface="Comic Sans MS" panose="030F0702030302020204" pitchFamily="66" charset="0"/>
              </a:rPr>
              <a:t>black</a:t>
            </a:r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 eyes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82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53A1C6-CF0A-C0E9-1EF4-A1B246F7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39" y="0"/>
            <a:ext cx="12221739" cy="684135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70937FD-63CC-6C7F-9D9E-5490309745AB}"/>
              </a:ext>
            </a:extLst>
          </p:cNvPr>
          <p:cNvSpPr txBox="1"/>
          <p:nvPr/>
        </p:nvSpPr>
        <p:spPr>
          <a:xfrm>
            <a:off x="4764977" y="1706056"/>
            <a:ext cx="51627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tx2"/>
                </a:solidFill>
                <a:latin typeface="Comic Sans MS" panose="030F0702030302020204" pitchFamily="66" charset="0"/>
              </a:rPr>
              <a:t>She has……</a:t>
            </a:r>
            <a:endParaRPr lang="en-US" sz="6000" dirty="0">
              <a:solidFill>
                <a:schemeClr val="tx2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E0E9ABD-48C8-0D28-4649-47D067BED1A8}"/>
              </a:ext>
            </a:extLst>
          </p:cNvPr>
          <p:cNvSpPr txBox="1"/>
          <p:nvPr/>
        </p:nvSpPr>
        <p:spPr>
          <a:xfrm>
            <a:off x="4764976" y="3335564"/>
            <a:ext cx="642808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long </a:t>
            </a:r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hair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9197E99-35F8-2F08-1B0C-0C21AF71F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36" y="327523"/>
            <a:ext cx="3532135" cy="52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53A1C6-CF0A-C0E9-1EF4-A1B246F7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39" y="0"/>
            <a:ext cx="12221739" cy="684135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70937FD-63CC-6C7F-9D9E-5490309745AB}"/>
              </a:ext>
            </a:extLst>
          </p:cNvPr>
          <p:cNvSpPr txBox="1"/>
          <p:nvPr/>
        </p:nvSpPr>
        <p:spPr>
          <a:xfrm>
            <a:off x="4170067" y="1786443"/>
            <a:ext cx="685297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tx2"/>
                </a:solidFill>
                <a:latin typeface="Comic Sans MS" panose="030F0702030302020204" pitchFamily="66" charset="0"/>
              </a:rPr>
              <a:t>He is wearing……</a:t>
            </a:r>
            <a:endParaRPr lang="en-US" sz="6000" dirty="0">
              <a:solidFill>
                <a:schemeClr val="tx2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E0E9ABD-48C8-0D28-4649-47D067BED1A8}"/>
              </a:ext>
            </a:extLst>
          </p:cNvPr>
          <p:cNvSpPr txBox="1"/>
          <p:nvPr/>
        </p:nvSpPr>
        <p:spPr>
          <a:xfrm>
            <a:off x="4764976" y="3335564"/>
            <a:ext cx="6428083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yellow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shirt, 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blue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short and 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blue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shoes.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9197E99-35F8-2F08-1B0C-0C21AF71F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941" y="218536"/>
            <a:ext cx="2767094" cy="57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B53A1C6-CF0A-C0E9-1EF4-A1B246F7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39" y="0"/>
            <a:ext cx="12221739" cy="684135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70937FD-63CC-6C7F-9D9E-5490309745AB}"/>
              </a:ext>
            </a:extLst>
          </p:cNvPr>
          <p:cNvSpPr txBox="1"/>
          <p:nvPr/>
        </p:nvSpPr>
        <p:spPr>
          <a:xfrm>
            <a:off x="4170067" y="1786443"/>
            <a:ext cx="685297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tx2"/>
                </a:solidFill>
                <a:latin typeface="Comic Sans MS" panose="030F0702030302020204" pitchFamily="66" charset="0"/>
              </a:rPr>
              <a:t>She is wearing……</a:t>
            </a:r>
            <a:endParaRPr lang="en-US" sz="6000" dirty="0">
              <a:solidFill>
                <a:schemeClr val="tx2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EE0E9ABD-48C8-0D28-4649-47D067BED1A8}"/>
              </a:ext>
            </a:extLst>
          </p:cNvPr>
          <p:cNvSpPr txBox="1"/>
          <p:nvPr/>
        </p:nvSpPr>
        <p:spPr>
          <a:xfrm>
            <a:off x="4661079" y="3806066"/>
            <a:ext cx="642808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pink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dress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  <a:cs typeface="AGA Dimnah Regular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6F2870F7-49F7-94A6-1EF3-DDB3A7E9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0" y="339856"/>
            <a:ext cx="2817455" cy="51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gmar One - Montserrat Light">
      <a:majorFont>
        <a:latin typeface="Sigmar One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B3C56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Office PowerPoint</Application>
  <PresentationFormat>Custom</PresentationFormat>
  <Paragraphs>87</Paragraphs>
  <Slides>36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pc</cp:lastModifiedBy>
  <cp:revision>18</cp:revision>
  <dcterms:created xsi:type="dcterms:W3CDTF">2023-04-27T04:27:02Z</dcterms:created>
  <dcterms:modified xsi:type="dcterms:W3CDTF">2023-06-21T22:20:58Z</dcterms:modified>
</cp:coreProperties>
</file>