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"/>
  </p:notesMasterIdLst>
  <p:sldIdLst>
    <p:sldId id="383" r:id="rId2"/>
    <p:sldId id="384" r:id="rId3"/>
    <p:sldId id="385" r:id="rId4"/>
    <p:sldId id="388" r:id="rId5"/>
    <p:sldId id="256" r:id="rId6"/>
    <p:sldId id="392" r:id="rId7"/>
    <p:sldId id="393" r:id="rId8"/>
    <p:sldId id="391" r:id="rId9"/>
    <p:sldId id="387" r:id="rId1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39" autoAdjust="0"/>
    <p:restoredTop sz="94660"/>
  </p:normalViewPr>
  <p:slideViewPr>
    <p:cSldViewPr snapToGrid="0">
      <p:cViewPr varScale="1">
        <p:scale>
          <a:sx n="95" d="100"/>
          <a:sy n="95" d="100"/>
        </p:scale>
        <p:origin x="2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6BA16-3BB7-4E49-9837-3976C1C37C22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477C325-BA81-41C7-9A69-0FBBB1826FC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063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A119CE-145E-6DAF-79A1-493BCDA87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B8C065D-01A7-1648-AC7E-CDC73679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52F479-0FF3-0856-ABA6-AB27061D1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88B0F53-82BA-4666-C2B0-C887F2D8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1FDAD4-5A1F-6A34-486A-956F2146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996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3D1EF6-6C27-B14A-1924-01CE2120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38D6CF2-4574-895C-4EB5-F281BDF95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BA9113-A316-66B5-0BDC-0DA6F023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BEAD86-7C7E-F62B-C020-E6D31DE1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778C775-675C-0ABE-32AF-AA76A1B8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188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E0006E2-DAD0-E78F-5DCD-5FB297990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65486CE-FDF6-5393-6CF9-B8BE3F158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53D5574-8BDB-9505-DF9B-F719BFF6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7FE5023-E680-2577-1DDE-8D5B8EAC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1ECF46-5338-CB99-262C-D4A5E39B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872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148446-B252-EC50-0A07-B0E962C82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AB80CD-9BD0-79C6-AD87-D2C04FC7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0D929E-4CFE-BD50-3145-AA1C244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1A7BC7-377A-C166-9987-3C470A67D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34ACB2-1639-E7BC-7CAB-255F1CB26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361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BBA33B-E87C-E704-A032-4E95C318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C4B187C-75EC-9C5B-5E19-9B3C22CDD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88BBD9-07B2-2617-80C3-D22B4701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883746-E55D-5237-75A8-BC1101AB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56835B-1655-0E77-F587-3DC81072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459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73DA21-0D6E-A6E4-0DC9-99A226A7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8BC0AB-D2D1-2E0C-0312-666F7BE5E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EA615CD-A86D-6FBE-8CB2-A80D50B15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61DC04-B50E-E482-6BD4-79489D4D5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C28DDF-EB72-B0AB-9D21-CF37E9DB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05A9DF8-5F0F-626E-C126-C85589EC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062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0C4AC0-651D-9DDA-90C0-7EF00E15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5443D5-6A07-D2F1-1DE1-DDD9E3295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99883F6-9593-F973-F02C-045B5CE71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74E2FE5-E582-61E9-8A52-82EC17479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52F09E6-75D6-2951-DD26-1722BF18B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DBAD5EF-6906-9B10-9D0F-A33D3059E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9D1D459-3BAC-C01C-55E9-E5EED59A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61EC336-5DB2-4989-DF44-23F8B19B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483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5EF5313-EDF4-E1E1-DD1E-1AE73C1BC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06B753D-B367-C226-BC51-F01BE1D5D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E50E7C8-28ED-C10D-C906-EFF6732A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FDF228B-E064-F81C-81A5-F4EF74CE7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582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82E4D8-AFEF-60CF-A071-8E7573FB1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1A080BE-0BBE-A895-6F4B-104326238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416921A-B6D0-144C-60C9-704E93110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21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E56B91-F878-42CF-8039-0A8FCFB95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360B8C-27D7-FB05-1DCF-1A99C836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6DE22FA-9AED-4C76-9874-BF07C6CCC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8644AFF-2DD2-0E4C-2A37-ACBB26FB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478A60-2DC2-502A-719E-E23E3055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497E71-40DC-270B-36DE-6D73366D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93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A623C5-45E6-3B8D-9EF8-1E31BBF5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57A0646-E356-BBF5-CA94-748038317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E12206-8EA2-B86C-6C5E-15AE28A74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491EFE-8B84-DE9E-2C66-2EE83566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DCDC5A6-1034-732C-C008-271C86912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7580890-A0F9-DD54-A409-3E7519C8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5026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E2B5B56-10DD-221F-ECE6-A5CAC96D9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4C03FBB-1FDE-78AE-3286-12CB895CF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D93B76-9DBA-E36E-D127-C7A2F8AB3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2C265-893D-4A44-8682-3DADF1880ECA}" type="datetimeFigureOut">
              <a:rPr lang="ar-SA" smtClean="0"/>
              <a:t>20/08/44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9C37D1-4BA6-A938-CBD0-312BC5F072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1453C9-97ED-B382-59B5-65DB52071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C8E8-D47A-4328-A3FE-E87AD4D8F0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79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C46E49E-1616-A2BB-E765-83AE90A9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454" y="1536159"/>
            <a:ext cx="7159618" cy="3785681"/>
          </a:xfrm>
          <a:prstGeom prst="rect">
            <a:avLst/>
          </a:prstGeom>
        </p:spPr>
      </p:pic>
      <p:sp>
        <p:nvSpPr>
          <p:cNvPr id="8" name="Google Shape;151;p33">
            <a:extLst>
              <a:ext uri="{FF2B5EF4-FFF2-40B4-BE49-F238E27FC236}">
                <a16:creationId xmlns:a16="http://schemas.microsoft.com/office/drawing/2014/main" id="{418B683D-E5E0-22FC-2F12-863DDC476DA0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52;p33">
            <a:extLst>
              <a:ext uri="{FF2B5EF4-FFF2-40B4-BE49-F238E27FC236}">
                <a16:creationId xmlns:a16="http://schemas.microsoft.com/office/drawing/2014/main" id="{8E4AC22B-EE18-251F-F224-B99B9D7B6FC6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53;p33">
            <a:extLst>
              <a:ext uri="{FF2B5EF4-FFF2-40B4-BE49-F238E27FC236}">
                <a16:creationId xmlns:a16="http://schemas.microsoft.com/office/drawing/2014/main" id="{8CC255A0-2F7B-FA97-185D-7D421015B7B1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850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2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822190B2-2706-07DD-858C-CD4CD0E621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1513" y="2054793"/>
            <a:ext cx="5876304" cy="3280882"/>
          </a:xfrm>
          <a:prstGeom prst="rect">
            <a:avLst/>
          </a:prstGeom>
        </p:spPr>
      </p:pic>
      <p:sp>
        <p:nvSpPr>
          <p:cNvPr id="5" name="Google Shape;151;p33">
            <a:extLst>
              <a:ext uri="{FF2B5EF4-FFF2-40B4-BE49-F238E27FC236}">
                <a16:creationId xmlns:a16="http://schemas.microsoft.com/office/drawing/2014/main" id="{A449327D-82E9-B654-363B-B57A43767DC2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52;p33">
            <a:extLst>
              <a:ext uri="{FF2B5EF4-FFF2-40B4-BE49-F238E27FC236}">
                <a16:creationId xmlns:a16="http://schemas.microsoft.com/office/drawing/2014/main" id="{8EEB5583-B6CB-5807-A60F-D4B99A584392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3;p33">
            <a:extLst>
              <a:ext uri="{FF2B5EF4-FFF2-40B4-BE49-F238E27FC236}">
                <a16:creationId xmlns:a16="http://schemas.microsoft.com/office/drawing/2014/main" id="{0B9DA0A1-95F9-E31A-EFDB-2269898B1907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pic>
        <p:nvPicPr>
          <p:cNvPr id="2" name="IMG_0241">
            <a:hlinkClick r:id="" action="ppaction://media"/>
            <a:extLst>
              <a:ext uri="{FF2B5EF4-FFF2-40B4-BE49-F238E27FC236}">
                <a16:creationId xmlns:a16="http://schemas.microsoft.com/office/drawing/2014/main" id="{977EA2BE-39BE-7988-C4B3-AE266E9B4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6805" y="2116092"/>
            <a:ext cx="5377769" cy="3048761"/>
          </a:xfrm>
          <a:prstGeom prst="rect">
            <a:avLst/>
          </a:prstGeom>
        </p:spPr>
      </p:pic>
      <p:sp>
        <p:nvSpPr>
          <p:cNvPr id="4" name="Google Shape;151;p33">
            <a:extLst>
              <a:ext uri="{FF2B5EF4-FFF2-40B4-BE49-F238E27FC236}">
                <a16:creationId xmlns:a16="http://schemas.microsoft.com/office/drawing/2014/main" id="{1E5F2693-A983-14D3-08E4-2250C79224CB}"/>
              </a:ext>
            </a:extLst>
          </p:cNvPr>
          <p:cNvSpPr/>
          <p:nvPr/>
        </p:nvSpPr>
        <p:spPr>
          <a:xfrm>
            <a:off x="10882790" y="1989943"/>
            <a:ext cx="418500" cy="433167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52;p33">
            <a:extLst>
              <a:ext uri="{FF2B5EF4-FFF2-40B4-BE49-F238E27FC236}">
                <a16:creationId xmlns:a16="http://schemas.microsoft.com/office/drawing/2014/main" id="{A2E6844D-01E7-C126-DF58-F964EC7DEBED}"/>
              </a:ext>
            </a:extLst>
          </p:cNvPr>
          <p:cNvSpPr/>
          <p:nvPr/>
        </p:nvSpPr>
        <p:spPr>
          <a:xfrm>
            <a:off x="1839004" y="3141283"/>
            <a:ext cx="378067" cy="575433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53;p33">
            <a:extLst>
              <a:ext uri="{FF2B5EF4-FFF2-40B4-BE49-F238E27FC236}">
                <a16:creationId xmlns:a16="http://schemas.microsoft.com/office/drawing/2014/main" id="{7A3EE796-2A07-96EB-450C-BAA6256BF344}"/>
              </a:ext>
            </a:extLst>
          </p:cNvPr>
          <p:cNvSpPr/>
          <p:nvPr/>
        </p:nvSpPr>
        <p:spPr>
          <a:xfrm>
            <a:off x="9284382" y="4964616"/>
            <a:ext cx="396200" cy="400474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9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2E90826-2E92-921F-AED1-D322D044F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72"/>
            <a:ext cx="12191999" cy="688274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34A4473-0B2C-21B0-CAC7-2F71EA9E1859}"/>
              </a:ext>
            </a:extLst>
          </p:cNvPr>
          <p:cNvSpPr txBox="1"/>
          <p:nvPr/>
        </p:nvSpPr>
        <p:spPr>
          <a:xfrm>
            <a:off x="8046121" y="3428999"/>
            <a:ext cx="2166204" cy="18978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defTabSz="609585" rtl="0">
              <a:defRPr/>
            </a:pPr>
            <a:r>
              <a:rPr lang="en-US" sz="11733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28</a:t>
            </a:r>
          </a:p>
        </p:txBody>
      </p:sp>
      <p:grpSp>
        <p:nvGrpSpPr>
          <p:cNvPr id="11" name="Google Shape;278;p34">
            <a:extLst>
              <a:ext uri="{FF2B5EF4-FFF2-40B4-BE49-F238E27FC236}">
                <a16:creationId xmlns:a16="http://schemas.microsoft.com/office/drawing/2014/main" id="{8A6852A1-603F-09F4-30A8-0B0A880F3AF6}"/>
              </a:ext>
            </a:extLst>
          </p:cNvPr>
          <p:cNvGrpSpPr/>
          <p:nvPr/>
        </p:nvGrpSpPr>
        <p:grpSpPr>
          <a:xfrm>
            <a:off x="8507586" y="1649842"/>
            <a:ext cx="1036051" cy="825984"/>
            <a:chOff x="7900263" y="275350"/>
            <a:chExt cx="777038" cy="619488"/>
          </a:xfrm>
        </p:grpSpPr>
        <p:sp>
          <p:nvSpPr>
            <p:cNvPr id="12" name="Google Shape;279;p34">
              <a:extLst>
                <a:ext uri="{FF2B5EF4-FFF2-40B4-BE49-F238E27FC236}">
                  <a16:creationId xmlns:a16="http://schemas.microsoft.com/office/drawing/2014/main" id="{293EFB72-6858-7B1E-A78F-5E2E22FA88FF}"/>
                </a:ext>
              </a:extLst>
            </p:cNvPr>
            <p:cNvSpPr/>
            <p:nvPr/>
          </p:nvSpPr>
          <p:spPr>
            <a:xfrm>
              <a:off x="8113888" y="275350"/>
              <a:ext cx="313875" cy="324875"/>
            </a:xfrm>
            <a:custGeom>
              <a:avLst/>
              <a:gdLst/>
              <a:ahLst/>
              <a:cxnLst/>
              <a:rect l="l" t="t" r="r" b="b"/>
              <a:pathLst>
                <a:path w="12555" h="12995" extrusionOk="0">
                  <a:moveTo>
                    <a:pt x="2742" y="11634"/>
                  </a:moveTo>
                  <a:cubicBezTo>
                    <a:pt x="2909" y="11321"/>
                    <a:pt x="3160" y="11467"/>
                    <a:pt x="3369" y="11509"/>
                  </a:cubicBezTo>
                  <a:cubicBezTo>
                    <a:pt x="3872" y="11676"/>
                    <a:pt x="4374" y="11739"/>
                    <a:pt x="4897" y="11593"/>
                  </a:cubicBezTo>
                  <a:cubicBezTo>
                    <a:pt x="5002" y="11572"/>
                    <a:pt x="5085" y="11509"/>
                    <a:pt x="5148" y="11467"/>
                  </a:cubicBezTo>
                  <a:cubicBezTo>
                    <a:pt x="4562" y="10253"/>
                    <a:pt x="3976" y="9061"/>
                    <a:pt x="3369" y="7826"/>
                  </a:cubicBezTo>
                  <a:lnTo>
                    <a:pt x="2784" y="7826"/>
                  </a:lnTo>
                  <a:cubicBezTo>
                    <a:pt x="2512" y="7826"/>
                    <a:pt x="2323" y="7701"/>
                    <a:pt x="2261" y="7429"/>
                  </a:cubicBezTo>
                  <a:cubicBezTo>
                    <a:pt x="2177" y="7178"/>
                    <a:pt x="2261" y="6968"/>
                    <a:pt x="2470" y="6801"/>
                  </a:cubicBezTo>
                  <a:cubicBezTo>
                    <a:pt x="2595" y="6696"/>
                    <a:pt x="2742" y="6613"/>
                    <a:pt x="2888" y="6508"/>
                  </a:cubicBezTo>
                  <a:cubicBezTo>
                    <a:pt x="2805" y="4918"/>
                    <a:pt x="2637" y="4395"/>
                    <a:pt x="1968" y="3328"/>
                  </a:cubicBezTo>
                  <a:cubicBezTo>
                    <a:pt x="1842" y="3411"/>
                    <a:pt x="1675" y="3453"/>
                    <a:pt x="1570" y="3558"/>
                  </a:cubicBezTo>
                  <a:cubicBezTo>
                    <a:pt x="1340" y="3788"/>
                    <a:pt x="1131" y="4081"/>
                    <a:pt x="900" y="4311"/>
                  </a:cubicBezTo>
                  <a:cubicBezTo>
                    <a:pt x="796" y="4416"/>
                    <a:pt x="587" y="4479"/>
                    <a:pt x="419" y="4499"/>
                  </a:cubicBezTo>
                  <a:cubicBezTo>
                    <a:pt x="315" y="4499"/>
                    <a:pt x="189" y="4395"/>
                    <a:pt x="1" y="4311"/>
                  </a:cubicBezTo>
                  <a:cubicBezTo>
                    <a:pt x="294" y="3935"/>
                    <a:pt x="545" y="3558"/>
                    <a:pt x="817" y="3223"/>
                  </a:cubicBezTo>
                  <a:cubicBezTo>
                    <a:pt x="1068" y="2909"/>
                    <a:pt x="1340" y="2595"/>
                    <a:pt x="1633" y="2282"/>
                  </a:cubicBezTo>
                  <a:cubicBezTo>
                    <a:pt x="1591" y="2051"/>
                    <a:pt x="1549" y="1779"/>
                    <a:pt x="1570" y="1486"/>
                  </a:cubicBezTo>
                  <a:cubicBezTo>
                    <a:pt x="1591" y="1340"/>
                    <a:pt x="1696" y="1173"/>
                    <a:pt x="1842" y="1068"/>
                  </a:cubicBezTo>
                  <a:cubicBezTo>
                    <a:pt x="2009" y="942"/>
                    <a:pt x="2219" y="1026"/>
                    <a:pt x="2386" y="1173"/>
                  </a:cubicBezTo>
                  <a:lnTo>
                    <a:pt x="2616" y="1486"/>
                  </a:lnTo>
                  <a:cubicBezTo>
                    <a:pt x="2721" y="1486"/>
                    <a:pt x="2805" y="1507"/>
                    <a:pt x="2846" y="1466"/>
                  </a:cubicBezTo>
                  <a:cubicBezTo>
                    <a:pt x="3453" y="942"/>
                    <a:pt x="4165" y="754"/>
                    <a:pt x="4918" y="649"/>
                  </a:cubicBezTo>
                  <a:cubicBezTo>
                    <a:pt x="5838" y="524"/>
                    <a:pt x="6759" y="336"/>
                    <a:pt x="7659" y="189"/>
                  </a:cubicBezTo>
                  <a:cubicBezTo>
                    <a:pt x="8538" y="1"/>
                    <a:pt x="9207" y="419"/>
                    <a:pt x="9835" y="922"/>
                  </a:cubicBezTo>
                  <a:cubicBezTo>
                    <a:pt x="10253" y="1256"/>
                    <a:pt x="10358" y="2282"/>
                    <a:pt x="10065" y="2742"/>
                  </a:cubicBezTo>
                  <a:cubicBezTo>
                    <a:pt x="9709" y="3286"/>
                    <a:pt x="9312" y="3809"/>
                    <a:pt x="8914" y="4332"/>
                  </a:cubicBezTo>
                  <a:cubicBezTo>
                    <a:pt x="8789" y="4499"/>
                    <a:pt x="8663" y="4646"/>
                    <a:pt x="8475" y="4897"/>
                  </a:cubicBezTo>
                  <a:cubicBezTo>
                    <a:pt x="8705" y="4939"/>
                    <a:pt x="8872" y="5002"/>
                    <a:pt x="9019" y="5023"/>
                  </a:cubicBezTo>
                  <a:cubicBezTo>
                    <a:pt x="9709" y="5127"/>
                    <a:pt x="10379" y="5211"/>
                    <a:pt x="11069" y="5357"/>
                  </a:cubicBezTo>
                  <a:cubicBezTo>
                    <a:pt x="12011" y="5587"/>
                    <a:pt x="12555" y="6466"/>
                    <a:pt x="12408" y="7408"/>
                  </a:cubicBezTo>
                  <a:cubicBezTo>
                    <a:pt x="12262" y="8287"/>
                    <a:pt x="11927" y="9124"/>
                    <a:pt x="11279" y="9793"/>
                  </a:cubicBezTo>
                  <a:cubicBezTo>
                    <a:pt x="10484" y="10567"/>
                    <a:pt x="9647" y="11279"/>
                    <a:pt x="8642" y="11718"/>
                  </a:cubicBezTo>
                  <a:cubicBezTo>
                    <a:pt x="8600" y="11739"/>
                    <a:pt x="8579" y="11739"/>
                    <a:pt x="8559" y="11760"/>
                  </a:cubicBezTo>
                  <a:cubicBezTo>
                    <a:pt x="7408" y="12471"/>
                    <a:pt x="6131" y="12681"/>
                    <a:pt x="4813" y="12869"/>
                  </a:cubicBezTo>
                  <a:cubicBezTo>
                    <a:pt x="3767" y="12994"/>
                    <a:pt x="3223" y="12681"/>
                    <a:pt x="2742" y="11634"/>
                  </a:cubicBezTo>
                  <a:close/>
                  <a:moveTo>
                    <a:pt x="6759" y="11258"/>
                  </a:moveTo>
                  <a:cubicBezTo>
                    <a:pt x="7178" y="11049"/>
                    <a:pt x="7596" y="10839"/>
                    <a:pt x="8035" y="10651"/>
                  </a:cubicBezTo>
                  <a:cubicBezTo>
                    <a:pt x="8956" y="10274"/>
                    <a:pt x="9688" y="9647"/>
                    <a:pt x="10358" y="8998"/>
                  </a:cubicBezTo>
                  <a:cubicBezTo>
                    <a:pt x="10860" y="8538"/>
                    <a:pt x="11069" y="7931"/>
                    <a:pt x="11195" y="7261"/>
                  </a:cubicBezTo>
                  <a:cubicBezTo>
                    <a:pt x="11279" y="6927"/>
                    <a:pt x="11111" y="6675"/>
                    <a:pt x="10776" y="6529"/>
                  </a:cubicBezTo>
                  <a:cubicBezTo>
                    <a:pt x="10672" y="6508"/>
                    <a:pt x="10588" y="6466"/>
                    <a:pt x="10484" y="6466"/>
                  </a:cubicBezTo>
                  <a:cubicBezTo>
                    <a:pt x="9521" y="6278"/>
                    <a:pt x="8517" y="6090"/>
                    <a:pt x="7533" y="6383"/>
                  </a:cubicBezTo>
                  <a:cubicBezTo>
                    <a:pt x="7240" y="6466"/>
                    <a:pt x="6926" y="6508"/>
                    <a:pt x="6613" y="6529"/>
                  </a:cubicBezTo>
                  <a:cubicBezTo>
                    <a:pt x="5880" y="6613"/>
                    <a:pt x="5274" y="7010"/>
                    <a:pt x="4646" y="7345"/>
                  </a:cubicBezTo>
                  <a:cubicBezTo>
                    <a:pt x="5106" y="8831"/>
                    <a:pt x="5922" y="10379"/>
                    <a:pt x="6759" y="11258"/>
                  </a:cubicBezTo>
                  <a:close/>
                  <a:moveTo>
                    <a:pt x="4144" y="6090"/>
                  </a:moveTo>
                  <a:cubicBezTo>
                    <a:pt x="4604" y="5859"/>
                    <a:pt x="4939" y="5650"/>
                    <a:pt x="5294" y="5525"/>
                  </a:cubicBezTo>
                  <a:cubicBezTo>
                    <a:pt x="6801" y="4939"/>
                    <a:pt x="7847" y="3872"/>
                    <a:pt x="8747" y="2595"/>
                  </a:cubicBezTo>
                  <a:cubicBezTo>
                    <a:pt x="9228" y="1863"/>
                    <a:pt x="9123" y="1507"/>
                    <a:pt x="8266" y="1277"/>
                  </a:cubicBezTo>
                  <a:cubicBezTo>
                    <a:pt x="8056" y="1235"/>
                    <a:pt x="7805" y="1256"/>
                    <a:pt x="7554" y="1277"/>
                  </a:cubicBezTo>
                  <a:cubicBezTo>
                    <a:pt x="6675" y="1424"/>
                    <a:pt x="5818" y="1633"/>
                    <a:pt x="4918" y="1738"/>
                  </a:cubicBezTo>
                  <a:cubicBezTo>
                    <a:pt x="4206" y="1800"/>
                    <a:pt x="3641" y="2114"/>
                    <a:pt x="3097" y="2700"/>
                  </a:cubicBezTo>
                  <a:cubicBezTo>
                    <a:pt x="3307" y="3223"/>
                    <a:pt x="3537" y="3746"/>
                    <a:pt x="3704" y="4290"/>
                  </a:cubicBezTo>
                  <a:cubicBezTo>
                    <a:pt x="3934" y="4834"/>
                    <a:pt x="3997" y="5420"/>
                    <a:pt x="4144" y="6090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;p34">
              <a:extLst>
                <a:ext uri="{FF2B5EF4-FFF2-40B4-BE49-F238E27FC236}">
                  <a16:creationId xmlns:a16="http://schemas.microsoft.com/office/drawing/2014/main" id="{F159DD69-0C6D-4039-54B7-6F654A6FE666}"/>
                </a:ext>
              </a:extLst>
            </p:cNvPr>
            <p:cNvSpPr/>
            <p:nvPr/>
          </p:nvSpPr>
          <p:spPr>
            <a:xfrm>
              <a:off x="7900263" y="445013"/>
              <a:ext cx="283550" cy="431575"/>
            </a:xfrm>
            <a:custGeom>
              <a:avLst/>
              <a:gdLst/>
              <a:ahLst/>
              <a:cxnLst/>
              <a:rect l="l" t="t" r="r" b="b"/>
              <a:pathLst>
                <a:path w="11342" h="17263" extrusionOk="0">
                  <a:moveTo>
                    <a:pt x="7826" y="9709"/>
                  </a:moveTo>
                  <a:cubicBezTo>
                    <a:pt x="7324" y="10316"/>
                    <a:pt x="6738" y="10420"/>
                    <a:pt x="6110" y="10399"/>
                  </a:cubicBezTo>
                  <a:cubicBezTo>
                    <a:pt x="5797" y="10399"/>
                    <a:pt x="5483" y="10504"/>
                    <a:pt x="5169" y="10630"/>
                  </a:cubicBezTo>
                  <a:cubicBezTo>
                    <a:pt x="4750" y="10776"/>
                    <a:pt x="4353" y="10985"/>
                    <a:pt x="3976" y="11195"/>
                  </a:cubicBezTo>
                  <a:cubicBezTo>
                    <a:pt x="3411" y="11487"/>
                    <a:pt x="2867" y="11739"/>
                    <a:pt x="2261" y="11822"/>
                  </a:cubicBezTo>
                  <a:cubicBezTo>
                    <a:pt x="2030" y="11843"/>
                    <a:pt x="1821" y="12011"/>
                    <a:pt x="1549" y="12136"/>
                  </a:cubicBezTo>
                  <a:cubicBezTo>
                    <a:pt x="1486" y="12868"/>
                    <a:pt x="1403" y="13580"/>
                    <a:pt x="1382" y="14312"/>
                  </a:cubicBezTo>
                  <a:cubicBezTo>
                    <a:pt x="1361" y="14919"/>
                    <a:pt x="1361" y="15547"/>
                    <a:pt x="1319" y="16153"/>
                  </a:cubicBezTo>
                  <a:cubicBezTo>
                    <a:pt x="1319" y="16384"/>
                    <a:pt x="1298" y="16635"/>
                    <a:pt x="1193" y="16844"/>
                  </a:cubicBezTo>
                  <a:cubicBezTo>
                    <a:pt x="1131" y="17011"/>
                    <a:pt x="942" y="17158"/>
                    <a:pt x="775" y="17221"/>
                  </a:cubicBezTo>
                  <a:cubicBezTo>
                    <a:pt x="566" y="17262"/>
                    <a:pt x="377" y="17116"/>
                    <a:pt x="336" y="16907"/>
                  </a:cubicBezTo>
                  <a:cubicBezTo>
                    <a:pt x="252" y="16551"/>
                    <a:pt x="168" y="16195"/>
                    <a:pt x="147" y="15840"/>
                  </a:cubicBezTo>
                  <a:cubicBezTo>
                    <a:pt x="1" y="13454"/>
                    <a:pt x="231" y="11132"/>
                    <a:pt x="629" y="8788"/>
                  </a:cubicBezTo>
                  <a:cubicBezTo>
                    <a:pt x="942" y="7073"/>
                    <a:pt x="1382" y="5399"/>
                    <a:pt x="1737" y="3662"/>
                  </a:cubicBezTo>
                  <a:cubicBezTo>
                    <a:pt x="1905" y="2888"/>
                    <a:pt x="2302" y="2156"/>
                    <a:pt x="2365" y="1319"/>
                  </a:cubicBezTo>
                  <a:cubicBezTo>
                    <a:pt x="2407" y="1026"/>
                    <a:pt x="2616" y="712"/>
                    <a:pt x="2825" y="461"/>
                  </a:cubicBezTo>
                  <a:cubicBezTo>
                    <a:pt x="3160" y="42"/>
                    <a:pt x="3830" y="0"/>
                    <a:pt x="4227" y="419"/>
                  </a:cubicBezTo>
                  <a:cubicBezTo>
                    <a:pt x="4395" y="607"/>
                    <a:pt x="4520" y="816"/>
                    <a:pt x="4646" y="1005"/>
                  </a:cubicBezTo>
                  <a:cubicBezTo>
                    <a:pt x="6215" y="3432"/>
                    <a:pt x="7701" y="5901"/>
                    <a:pt x="8935" y="8516"/>
                  </a:cubicBezTo>
                  <a:cubicBezTo>
                    <a:pt x="9312" y="9290"/>
                    <a:pt x="9772" y="10002"/>
                    <a:pt x="10170" y="10755"/>
                  </a:cubicBezTo>
                  <a:cubicBezTo>
                    <a:pt x="10504" y="11404"/>
                    <a:pt x="10818" y="12073"/>
                    <a:pt x="11132" y="12722"/>
                  </a:cubicBezTo>
                  <a:cubicBezTo>
                    <a:pt x="11216" y="12848"/>
                    <a:pt x="11258" y="13036"/>
                    <a:pt x="11300" y="13182"/>
                  </a:cubicBezTo>
                  <a:cubicBezTo>
                    <a:pt x="11341" y="13705"/>
                    <a:pt x="10797" y="14103"/>
                    <a:pt x="10295" y="13894"/>
                  </a:cubicBezTo>
                  <a:cubicBezTo>
                    <a:pt x="9940" y="13747"/>
                    <a:pt x="9668" y="13496"/>
                    <a:pt x="9563" y="13140"/>
                  </a:cubicBezTo>
                  <a:cubicBezTo>
                    <a:pt x="9228" y="11906"/>
                    <a:pt x="8370" y="10964"/>
                    <a:pt x="7826" y="9709"/>
                  </a:cubicBezTo>
                  <a:close/>
                  <a:moveTo>
                    <a:pt x="3600" y="2386"/>
                  </a:moveTo>
                  <a:cubicBezTo>
                    <a:pt x="2637" y="4813"/>
                    <a:pt x="2323" y="7156"/>
                    <a:pt x="1821" y="9416"/>
                  </a:cubicBezTo>
                  <a:cubicBezTo>
                    <a:pt x="1779" y="9709"/>
                    <a:pt x="1821" y="10044"/>
                    <a:pt x="1821" y="10420"/>
                  </a:cubicBezTo>
                  <a:cubicBezTo>
                    <a:pt x="2114" y="10399"/>
                    <a:pt x="2344" y="10399"/>
                    <a:pt x="2553" y="10316"/>
                  </a:cubicBezTo>
                  <a:cubicBezTo>
                    <a:pt x="2930" y="10148"/>
                    <a:pt x="3286" y="9981"/>
                    <a:pt x="3662" y="9772"/>
                  </a:cubicBezTo>
                  <a:cubicBezTo>
                    <a:pt x="4709" y="9165"/>
                    <a:pt x="5776" y="8746"/>
                    <a:pt x="7010" y="8935"/>
                  </a:cubicBezTo>
                  <a:cubicBezTo>
                    <a:pt x="7094" y="8935"/>
                    <a:pt x="7136" y="8872"/>
                    <a:pt x="7324" y="8830"/>
                  </a:cubicBezTo>
                  <a:cubicBezTo>
                    <a:pt x="6320" y="6633"/>
                    <a:pt x="5169" y="4541"/>
                    <a:pt x="3600" y="2386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1;p34">
              <a:extLst>
                <a:ext uri="{FF2B5EF4-FFF2-40B4-BE49-F238E27FC236}">
                  <a16:creationId xmlns:a16="http://schemas.microsoft.com/office/drawing/2014/main" id="{AABB32C7-E935-ED1E-D9CE-198CCD533C16}"/>
                </a:ext>
              </a:extLst>
            </p:cNvPr>
            <p:cNvSpPr/>
            <p:nvPr/>
          </p:nvSpPr>
          <p:spPr>
            <a:xfrm>
              <a:off x="8380150" y="567888"/>
              <a:ext cx="297150" cy="326950"/>
            </a:xfrm>
            <a:custGeom>
              <a:avLst/>
              <a:gdLst/>
              <a:ahLst/>
              <a:cxnLst/>
              <a:rect l="l" t="t" r="r" b="b"/>
              <a:pathLst>
                <a:path w="11886" h="13078" extrusionOk="0">
                  <a:moveTo>
                    <a:pt x="11195" y="8181"/>
                  </a:moveTo>
                  <a:cubicBezTo>
                    <a:pt x="11864" y="8997"/>
                    <a:pt x="11885" y="9102"/>
                    <a:pt x="11509" y="9772"/>
                  </a:cubicBezTo>
                  <a:cubicBezTo>
                    <a:pt x="11027" y="10650"/>
                    <a:pt x="10483" y="11425"/>
                    <a:pt x="9521" y="11843"/>
                  </a:cubicBezTo>
                  <a:cubicBezTo>
                    <a:pt x="8956" y="12073"/>
                    <a:pt x="8496" y="12450"/>
                    <a:pt x="7952" y="12680"/>
                  </a:cubicBezTo>
                  <a:cubicBezTo>
                    <a:pt x="7052" y="13057"/>
                    <a:pt x="6131" y="13078"/>
                    <a:pt x="5190" y="12806"/>
                  </a:cubicBezTo>
                  <a:cubicBezTo>
                    <a:pt x="4813" y="12701"/>
                    <a:pt x="4353" y="12638"/>
                    <a:pt x="3934" y="12596"/>
                  </a:cubicBezTo>
                  <a:cubicBezTo>
                    <a:pt x="3349" y="12575"/>
                    <a:pt x="2888" y="12345"/>
                    <a:pt x="2512" y="11906"/>
                  </a:cubicBezTo>
                  <a:cubicBezTo>
                    <a:pt x="2030" y="11404"/>
                    <a:pt x="1570" y="10922"/>
                    <a:pt x="1068" y="10462"/>
                  </a:cubicBezTo>
                  <a:cubicBezTo>
                    <a:pt x="419" y="9834"/>
                    <a:pt x="147" y="9039"/>
                    <a:pt x="105" y="8181"/>
                  </a:cubicBezTo>
                  <a:cubicBezTo>
                    <a:pt x="43" y="7428"/>
                    <a:pt x="1" y="6633"/>
                    <a:pt x="126" y="5880"/>
                  </a:cubicBezTo>
                  <a:cubicBezTo>
                    <a:pt x="377" y="4185"/>
                    <a:pt x="984" y="2616"/>
                    <a:pt x="2240" y="1360"/>
                  </a:cubicBezTo>
                  <a:cubicBezTo>
                    <a:pt x="2574" y="1026"/>
                    <a:pt x="2993" y="858"/>
                    <a:pt x="3411" y="649"/>
                  </a:cubicBezTo>
                  <a:cubicBezTo>
                    <a:pt x="4750" y="0"/>
                    <a:pt x="6131" y="42"/>
                    <a:pt x="7533" y="210"/>
                  </a:cubicBezTo>
                  <a:cubicBezTo>
                    <a:pt x="8203" y="293"/>
                    <a:pt x="8642" y="1067"/>
                    <a:pt x="8391" y="1716"/>
                  </a:cubicBezTo>
                  <a:cubicBezTo>
                    <a:pt x="8370" y="1821"/>
                    <a:pt x="8203" y="1883"/>
                    <a:pt x="8077" y="1967"/>
                  </a:cubicBezTo>
                  <a:cubicBezTo>
                    <a:pt x="7805" y="1716"/>
                    <a:pt x="7575" y="1486"/>
                    <a:pt x="7324" y="1256"/>
                  </a:cubicBezTo>
                  <a:cubicBezTo>
                    <a:pt x="6299" y="1256"/>
                    <a:pt x="5336" y="1298"/>
                    <a:pt x="4332" y="1695"/>
                  </a:cubicBezTo>
                  <a:cubicBezTo>
                    <a:pt x="3244" y="2135"/>
                    <a:pt x="2658" y="2951"/>
                    <a:pt x="2219" y="3913"/>
                  </a:cubicBezTo>
                  <a:cubicBezTo>
                    <a:pt x="1612" y="5231"/>
                    <a:pt x="1528" y="6612"/>
                    <a:pt x="1675" y="8035"/>
                  </a:cubicBezTo>
                  <a:cubicBezTo>
                    <a:pt x="1696" y="8391"/>
                    <a:pt x="1821" y="8809"/>
                    <a:pt x="2051" y="9081"/>
                  </a:cubicBezTo>
                  <a:cubicBezTo>
                    <a:pt x="2553" y="9646"/>
                    <a:pt x="3097" y="10169"/>
                    <a:pt x="3683" y="10692"/>
                  </a:cubicBezTo>
                  <a:cubicBezTo>
                    <a:pt x="3809" y="10818"/>
                    <a:pt x="4039" y="10860"/>
                    <a:pt x="4248" y="10902"/>
                  </a:cubicBezTo>
                  <a:cubicBezTo>
                    <a:pt x="4667" y="11006"/>
                    <a:pt x="5085" y="11006"/>
                    <a:pt x="5483" y="11174"/>
                  </a:cubicBezTo>
                  <a:cubicBezTo>
                    <a:pt x="6403" y="11508"/>
                    <a:pt x="7240" y="11278"/>
                    <a:pt x="8056" y="10818"/>
                  </a:cubicBezTo>
                  <a:cubicBezTo>
                    <a:pt x="9123" y="10232"/>
                    <a:pt x="10149" y="9521"/>
                    <a:pt x="10818" y="8453"/>
                  </a:cubicBezTo>
                  <a:cubicBezTo>
                    <a:pt x="10902" y="8412"/>
                    <a:pt x="11027" y="8349"/>
                    <a:pt x="11195" y="8181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FEED888E-1309-E244-7F14-7747A4344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659" y="555170"/>
            <a:ext cx="4687638" cy="574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02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5FEB2FA-ED7A-0987-8DFB-96C0C85A0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77" y="687532"/>
            <a:ext cx="5887272" cy="58110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7EB3BEA-9E5B-E208-C0E2-76053CC72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9" y="1956170"/>
            <a:ext cx="10112242" cy="3420317"/>
          </a:xfrm>
          <a:prstGeom prst="rect">
            <a:avLst/>
          </a:prstGeom>
        </p:spPr>
      </p:pic>
      <p:pic>
        <p:nvPicPr>
          <p:cNvPr id="2" name="We Can 4 (2021) CD 3_18">
            <a:hlinkClick r:id="" action="ppaction://media"/>
            <a:extLst>
              <a:ext uri="{FF2B5EF4-FFF2-40B4-BE49-F238E27FC236}">
                <a16:creationId xmlns:a16="http://schemas.microsoft.com/office/drawing/2014/main" id="{36D965F3-AA56-6352-914D-4F6900052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1789" y="1747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5FEB2FA-ED7A-0987-8DFB-96C0C85A0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77" y="687532"/>
            <a:ext cx="5887272" cy="58110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AF6B14B-680B-2D7D-8768-9DDC65A5C9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121" y="1375065"/>
            <a:ext cx="9202434" cy="4991797"/>
          </a:xfrm>
          <a:prstGeom prst="rect">
            <a:avLst/>
          </a:prstGeom>
        </p:spPr>
      </p:pic>
      <p:pic>
        <p:nvPicPr>
          <p:cNvPr id="2" name="We Can 4 (2021) CD 3_19">
            <a:hlinkClick r:id="" action="ppaction://media"/>
            <a:extLst>
              <a:ext uri="{FF2B5EF4-FFF2-40B4-BE49-F238E27FC236}">
                <a16:creationId xmlns:a16="http://schemas.microsoft.com/office/drawing/2014/main" id="{87AB6546-0617-C697-B6E3-4D3CBCE32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761" y="5596095"/>
            <a:ext cx="609600" cy="609600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D3B82D6-6DF6-F643-8F27-D76250EF4FE0}"/>
              </a:ext>
            </a:extLst>
          </p:cNvPr>
          <p:cNvSpPr/>
          <p:nvPr/>
        </p:nvSpPr>
        <p:spPr>
          <a:xfrm>
            <a:off x="3838471" y="3185328"/>
            <a:ext cx="411982" cy="482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8A09CAF-42B4-C597-4345-A8CB7D39F7CA}"/>
              </a:ext>
            </a:extLst>
          </p:cNvPr>
          <p:cNvSpPr/>
          <p:nvPr/>
        </p:nvSpPr>
        <p:spPr>
          <a:xfrm>
            <a:off x="3458308" y="3794090"/>
            <a:ext cx="411982" cy="482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75D028D5-1A08-5B5D-7299-67C0EE5E5A69}"/>
              </a:ext>
            </a:extLst>
          </p:cNvPr>
          <p:cNvSpPr/>
          <p:nvPr/>
        </p:nvSpPr>
        <p:spPr>
          <a:xfrm>
            <a:off x="3838471" y="4402853"/>
            <a:ext cx="411982" cy="482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374B3718-6C15-6F52-E1FB-D1FCD0684000}"/>
              </a:ext>
            </a:extLst>
          </p:cNvPr>
          <p:cNvSpPr/>
          <p:nvPr/>
        </p:nvSpPr>
        <p:spPr>
          <a:xfrm>
            <a:off x="2493666" y="5099539"/>
            <a:ext cx="411982" cy="482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CE4A40F-3A35-1959-EE1E-E81EC28A6E01}"/>
              </a:ext>
            </a:extLst>
          </p:cNvPr>
          <p:cNvSpPr/>
          <p:nvPr/>
        </p:nvSpPr>
        <p:spPr>
          <a:xfrm>
            <a:off x="3458308" y="5777918"/>
            <a:ext cx="411982" cy="482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0AA0BB4-D3A7-B586-9586-5AF845421777}"/>
              </a:ext>
            </a:extLst>
          </p:cNvPr>
          <p:cNvSpPr txBox="1"/>
          <p:nvPr/>
        </p:nvSpPr>
        <p:spPr>
          <a:xfrm flipH="1">
            <a:off x="4276037" y="3062778"/>
            <a:ext cx="6866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sl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22295-8483-0EC5-305B-1EA8E8CCAF1C}"/>
              </a:ext>
            </a:extLst>
          </p:cNvPr>
          <p:cNvSpPr txBox="1"/>
          <p:nvPr/>
        </p:nvSpPr>
        <p:spPr>
          <a:xfrm flipH="1">
            <a:off x="4549017" y="3677484"/>
            <a:ext cx="6866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st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A54D0E7-C453-034F-0A3D-5B9E706D9900}"/>
              </a:ext>
            </a:extLst>
          </p:cNvPr>
          <p:cNvSpPr txBox="1"/>
          <p:nvPr/>
        </p:nvSpPr>
        <p:spPr>
          <a:xfrm flipH="1">
            <a:off x="4384894" y="4351625"/>
            <a:ext cx="6866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sl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971ABEB-DA9E-D824-C73F-627A073E60CD}"/>
              </a:ext>
            </a:extLst>
          </p:cNvPr>
          <p:cNvSpPr txBox="1"/>
          <p:nvPr/>
        </p:nvSpPr>
        <p:spPr>
          <a:xfrm flipH="1">
            <a:off x="4250453" y="4966331"/>
            <a:ext cx="8210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sm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711394C-83CD-6A58-47BA-317862335DEB}"/>
              </a:ext>
            </a:extLst>
          </p:cNvPr>
          <p:cNvSpPr txBox="1"/>
          <p:nvPr/>
        </p:nvSpPr>
        <p:spPr>
          <a:xfrm flipH="1">
            <a:off x="4426298" y="5616188"/>
            <a:ext cx="6866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st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00907821-8E61-0062-BD27-8036EAEBAA7C}"/>
              </a:ext>
            </a:extLst>
          </p:cNvPr>
          <p:cNvSpPr txBox="1"/>
          <p:nvPr/>
        </p:nvSpPr>
        <p:spPr>
          <a:xfrm flipH="1">
            <a:off x="5994305" y="3062778"/>
            <a:ext cx="21527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slot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AD6711D-E134-629A-95E2-A36CF09DC3AA}"/>
              </a:ext>
            </a:extLst>
          </p:cNvPr>
          <p:cNvSpPr txBox="1"/>
          <p:nvPr/>
        </p:nvSpPr>
        <p:spPr>
          <a:xfrm flipH="1">
            <a:off x="6151729" y="3688024"/>
            <a:ext cx="21527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first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C5D0A1EB-8035-1697-E170-5F2030C1B995}"/>
              </a:ext>
            </a:extLst>
          </p:cNvPr>
          <p:cNvSpPr txBox="1"/>
          <p:nvPr/>
        </p:nvSpPr>
        <p:spPr>
          <a:xfrm flipH="1">
            <a:off x="6242538" y="5632047"/>
            <a:ext cx="21527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sticker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2F209D6-B2E4-48AD-D570-D4C305CD0665}"/>
              </a:ext>
            </a:extLst>
          </p:cNvPr>
          <p:cNvSpPr txBox="1"/>
          <p:nvPr/>
        </p:nvSpPr>
        <p:spPr>
          <a:xfrm flipH="1">
            <a:off x="6172572" y="4986106"/>
            <a:ext cx="21527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smile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5CFE2B6-4FEF-B83D-2DCC-CC78E294A7B0}"/>
              </a:ext>
            </a:extLst>
          </p:cNvPr>
          <p:cNvSpPr txBox="1"/>
          <p:nvPr/>
        </p:nvSpPr>
        <p:spPr>
          <a:xfrm flipH="1">
            <a:off x="6166338" y="4313271"/>
            <a:ext cx="21527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sleep</a:t>
            </a:r>
            <a:endParaRPr lang="ar-SA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6FAF334-9DE4-7A6C-1F47-95FBF0F6E2B8}"/>
              </a:ext>
            </a:extLst>
          </p:cNvPr>
          <p:cNvSpPr txBox="1"/>
          <p:nvPr/>
        </p:nvSpPr>
        <p:spPr>
          <a:xfrm flipH="1">
            <a:off x="10079707" y="3123349"/>
            <a:ext cx="4119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2</a:t>
            </a:r>
            <a:endParaRPr lang="ar-SA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218404A-2CD0-7D5E-4BEA-875BDC8BAEE0}"/>
              </a:ext>
            </a:extLst>
          </p:cNvPr>
          <p:cNvSpPr txBox="1"/>
          <p:nvPr/>
        </p:nvSpPr>
        <p:spPr>
          <a:xfrm flipH="1">
            <a:off x="10079706" y="4337390"/>
            <a:ext cx="4119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  <a:endParaRPr lang="ar-SA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8038063-CBBB-72C0-5361-FD412A1FDD24}"/>
              </a:ext>
            </a:extLst>
          </p:cNvPr>
          <p:cNvSpPr txBox="1"/>
          <p:nvPr/>
        </p:nvSpPr>
        <p:spPr>
          <a:xfrm flipH="1">
            <a:off x="10050769" y="2492045"/>
            <a:ext cx="4119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4</a:t>
            </a:r>
            <a:endParaRPr lang="ar-SA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48D42B5-F677-EFD8-1171-83BA41E79CA8}"/>
              </a:ext>
            </a:extLst>
          </p:cNvPr>
          <p:cNvSpPr txBox="1"/>
          <p:nvPr/>
        </p:nvSpPr>
        <p:spPr>
          <a:xfrm flipH="1">
            <a:off x="10079705" y="5636074"/>
            <a:ext cx="4119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5</a:t>
            </a:r>
            <a:endParaRPr lang="ar-SA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3DE48B7-31D4-0025-5310-10606D0DC8F8}"/>
              </a:ext>
            </a:extLst>
          </p:cNvPr>
          <p:cNvSpPr txBox="1"/>
          <p:nvPr/>
        </p:nvSpPr>
        <p:spPr>
          <a:xfrm flipH="1">
            <a:off x="10060815" y="5024134"/>
            <a:ext cx="4119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6</a:t>
            </a:r>
            <a:endParaRPr lang="ar-SA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1F29BA-6934-8225-716D-1B99AC9EB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37506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5FEB2FA-ED7A-0987-8DFB-96C0C85A0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177" y="687532"/>
            <a:ext cx="5887272" cy="58110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D99AD73-A8AA-DBA6-C094-39467A347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16" y="1654233"/>
            <a:ext cx="11231542" cy="4172532"/>
          </a:xfrm>
          <a:prstGeom prst="rect">
            <a:avLst/>
          </a:prstGeom>
        </p:spPr>
      </p:pic>
      <p:pic>
        <p:nvPicPr>
          <p:cNvPr id="2" name="We Can 4 (2021) CD 3_20">
            <a:hlinkClick r:id="" action="ppaction://media"/>
            <a:extLst>
              <a:ext uri="{FF2B5EF4-FFF2-40B4-BE49-F238E27FC236}">
                <a16:creationId xmlns:a16="http://schemas.microsoft.com/office/drawing/2014/main" id="{003C54A3-94E3-3DEB-0EF9-0AF23CD1B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842" y="5801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7251940-5390-4D1A-C66B-CB70B4021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C8ED674-85C3-ED49-EA5A-2DD1002E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60" y="1344242"/>
            <a:ext cx="9181811" cy="4790007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57D27F0-A5BD-2D24-141E-3840865A9FF2}"/>
              </a:ext>
            </a:extLst>
          </p:cNvPr>
          <p:cNvSpPr txBox="1"/>
          <p:nvPr/>
        </p:nvSpPr>
        <p:spPr>
          <a:xfrm>
            <a:off x="2546210" y="678703"/>
            <a:ext cx="77419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correct sound</a:t>
            </a:r>
            <a:endParaRPr kumimoji="0" lang="ar-SA" sz="7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83779EE-387E-88E0-D669-4E837B74DA2E}"/>
              </a:ext>
            </a:extLst>
          </p:cNvPr>
          <p:cNvSpPr txBox="1"/>
          <p:nvPr/>
        </p:nvSpPr>
        <p:spPr>
          <a:xfrm>
            <a:off x="2596516" y="2994684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sl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D4A1A70-B6D5-D229-CB0A-4E3A97A702F9}"/>
              </a:ext>
            </a:extLst>
          </p:cNvPr>
          <p:cNvSpPr txBox="1"/>
          <p:nvPr/>
        </p:nvSpPr>
        <p:spPr>
          <a:xfrm>
            <a:off x="5706382" y="2994684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D9EEB80-DF3A-3461-8F11-896F6FAC3032}"/>
              </a:ext>
            </a:extLst>
          </p:cNvPr>
          <p:cNvSpPr txBox="1"/>
          <p:nvPr/>
        </p:nvSpPr>
        <p:spPr>
          <a:xfrm>
            <a:off x="5325644" y="4713022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297F6D9-4DDA-FE00-46E3-43E929436345}"/>
              </a:ext>
            </a:extLst>
          </p:cNvPr>
          <p:cNvSpPr txBox="1"/>
          <p:nvPr/>
        </p:nvSpPr>
        <p:spPr>
          <a:xfrm>
            <a:off x="8683970" y="4798062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A24D00F-1456-3760-BAB2-37A66A2BC41A}"/>
              </a:ext>
            </a:extLst>
          </p:cNvPr>
          <p:cNvSpPr txBox="1"/>
          <p:nvPr/>
        </p:nvSpPr>
        <p:spPr>
          <a:xfrm>
            <a:off x="2195479" y="4746420"/>
            <a:ext cx="22122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9F57B2-81B2-5AA1-6D90-A97A62AA02F2}"/>
              </a:ext>
            </a:extLst>
          </p:cNvPr>
          <p:cNvSpPr txBox="1"/>
          <p:nvPr/>
        </p:nvSpPr>
        <p:spPr>
          <a:xfrm>
            <a:off x="8740602" y="3043191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sn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FC267F4-7678-F136-3807-636666814834}"/>
              </a:ext>
            </a:extLst>
          </p:cNvPr>
          <p:cNvSpPr txBox="1"/>
          <p:nvPr/>
        </p:nvSpPr>
        <p:spPr>
          <a:xfrm>
            <a:off x="6168606" y="6454809"/>
            <a:ext cx="547475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words from the picture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914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9CEFB07-EFBC-E1DE-B72A-69CE8CFD9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" y="0"/>
            <a:ext cx="12237720" cy="6832474"/>
          </a:xfrm>
          <a:prstGeom prst="rect">
            <a:avLst/>
          </a:prstGeom>
        </p:spPr>
      </p:pic>
      <p:sp>
        <p:nvSpPr>
          <p:cNvPr id="2" name="Google Shape;848;p49">
            <a:extLst>
              <a:ext uri="{FF2B5EF4-FFF2-40B4-BE49-F238E27FC236}">
                <a16:creationId xmlns:a16="http://schemas.microsoft.com/office/drawing/2014/main" id="{EF6EC59A-0D25-AAA7-D068-A4B29F0860F2}"/>
              </a:ext>
            </a:extLst>
          </p:cNvPr>
          <p:cNvSpPr txBox="1">
            <a:spLocks/>
          </p:cNvSpPr>
          <p:nvPr/>
        </p:nvSpPr>
        <p:spPr>
          <a:xfrm>
            <a:off x="1941235" y="1888389"/>
            <a:ext cx="8490400" cy="38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13333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atrick Hand SC"/>
              <a:buNone/>
              <a:defRPr sz="64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Patrick Hand SC"/>
              <a:buNone/>
              <a:tabLst/>
              <a:defRPr/>
            </a:pPr>
            <a: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Awesome </a:t>
            </a:r>
            <a:b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</a:br>
            <a:r>
              <a:rPr kumimoji="0" lang="en-GB" sz="1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trick Hand SC"/>
                <a:sym typeface="Patrick Hand SC"/>
              </a:rPr>
              <a:t>job</a:t>
            </a:r>
            <a:endParaRPr kumimoji="0" lang="en-GB" sz="133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 SC"/>
              <a:sym typeface="Patrick Hand SC"/>
            </a:endParaRPr>
          </a:p>
        </p:txBody>
      </p:sp>
      <p:grpSp>
        <p:nvGrpSpPr>
          <p:cNvPr id="4" name="Google Shape;849;p49">
            <a:extLst>
              <a:ext uri="{FF2B5EF4-FFF2-40B4-BE49-F238E27FC236}">
                <a16:creationId xmlns:a16="http://schemas.microsoft.com/office/drawing/2014/main" id="{F9EE3E69-2FFF-336A-F0AA-8B573A0F56DC}"/>
              </a:ext>
            </a:extLst>
          </p:cNvPr>
          <p:cNvGrpSpPr/>
          <p:nvPr/>
        </p:nvGrpSpPr>
        <p:grpSpPr>
          <a:xfrm rot="-6123802">
            <a:off x="1946669" y="1278915"/>
            <a:ext cx="1424329" cy="1594928"/>
            <a:chOff x="1835200" y="3337050"/>
            <a:chExt cx="279350" cy="312825"/>
          </a:xfrm>
        </p:grpSpPr>
        <p:sp>
          <p:nvSpPr>
            <p:cNvPr id="5" name="Google Shape;850;p49">
              <a:extLst>
                <a:ext uri="{FF2B5EF4-FFF2-40B4-BE49-F238E27FC236}">
                  <a16:creationId xmlns:a16="http://schemas.microsoft.com/office/drawing/2014/main" id="{54113A7F-0A02-D541-A77B-AF47884A2C6B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51;p49">
              <a:extLst>
                <a:ext uri="{FF2B5EF4-FFF2-40B4-BE49-F238E27FC236}">
                  <a16:creationId xmlns:a16="http://schemas.microsoft.com/office/drawing/2014/main" id="{CEA84836-73F9-E595-CE98-A3DD2B958317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52;p49">
              <a:extLst>
                <a:ext uri="{FF2B5EF4-FFF2-40B4-BE49-F238E27FC236}">
                  <a16:creationId xmlns:a16="http://schemas.microsoft.com/office/drawing/2014/main" id="{218CBDA2-F023-69DC-D92A-0F179527BC3A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853;p49">
            <a:extLst>
              <a:ext uri="{FF2B5EF4-FFF2-40B4-BE49-F238E27FC236}">
                <a16:creationId xmlns:a16="http://schemas.microsoft.com/office/drawing/2014/main" id="{9C32B04A-ACC6-4559-1B4E-366D0AA24F45}"/>
              </a:ext>
            </a:extLst>
          </p:cNvPr>
          <p:cNvGrpSpPr/>
          <p:nvPr/>
        </p:nvGrpSpPr>
        <p:grpSpPr>
          <a:xfrm rot="2964127">
            <a:off x="8893664" y="4149237"/>
            <a:ext cx="1424339" cy="1594929"/>
            <a:chOff x="1835200" y="3337050"/>
            <a:chExt cx="279350" cy="312825"/>
          </a:xfrm>
        </p:grpSpPr>
        <p:sp>
          <p:nvSpPr>
            <p:cNvPr id="9" name="Google Shape;854;p49">
              <a:extLst>
                <a:ext uri="{FF2B5EF4-FFF2-40B4-BE49-F238E27FC236}">
                  <a16:creationId xmlns:a16="http://schemas.microsoft.com/office/drawing/2014/main" id="{DCC9387F-E191-9EB0-8EEB-369896308A56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55;p49">
              <a:extLst>
                <a:ext uri="{FF2B5EF4-FFF2-40B4-BE49-F238E27FC236}">
                  <a16:creationId xmlns:a16="http://schemas.microsoft.com/office/drawing/2014/main" id="{191BECE0-8D62-B581-C98A-0721FEDBCBEF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56;p49">
              <a:extLst>
                <a:ext uri="{FF2B5EF4-FFF2-40B4-BE49-F238E27FC236}">
                  <a16:creationId xmlns:a16="http://schemas.microsoft.com/office/drawing/2014/main" id="{845F2203-1B4C-2DBB-1F46-2EE527FB23D1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" name="صورة 11" descr="صورة تحتوي على شخص, يد, مأكول, نصف&#10;&#10;تم إنشاء الوصف تلقائياً">
            <a:extLst>
              <a:ext uri="{FF2B5EF4-FFF2-40B4-BE49-F238E27FC236}">
                <a16:creationId xmlns:a16="http://schemas.microsoft.com/office/drawing/2014/main" id="{0E8C65AA-0B6D-91AB-B38D-67E877DA4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834" y="3644908"/>
            <a:ext cx="2119497" cy="211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275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شاشة عريضة</PresentationFormat>
  <Paragraphs>25</Paragraphs>
  <Slides>9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Patrick Hand SC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19</cp:revision>
  <dcterms:created xsi:type="dcterms:W3CDTF">2023-02-28T05:46:50Z</dcterms:created>
  <dcterms:modified xsi:type="dcterms:W3CDTF">2023-03-12T06:10:30Z</dcterms:modified>
</cp:coreProperties>
</file>