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"/>
  </p:notesMasterIdLst>
  <p:sldIdLst>
    <p:sldId id="383" r:id="rId2"/>
    <p:sldId id="384" r:id="rId3"/>
    <p:sldId id="385" r:id="rId4"/>
    <p:sldId id="388" r:id="rId5"/>
    <p:sldId id="256" r:id="rId6"/>
    <p:sldId id="379" r:id="rId7"/>
    <p:sldId id="380" r:id="rId8"/>
    <p:sldId id="391" r:id="rId9"/>
    <p:sldId id="387" r:id="rId1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9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6BA16-3BB7-4E49-9837-3976C1C37C22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477C325-BA81-41C7-9A69-0FBBB1826F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063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A119CE-145E-6DAF-79A1-493BCDA8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B8C065D-01A7-1648-AC7E-CDC73679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52F479-0FF3-0856-ABA6-AB27061D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8B0F53-82BA-4666-C2B0-C887F2D8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FDAD4-5A1F-6A34-486A-956F2146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9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3D1EF6-6C27-B14A-1924-01CE2120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8D6CF2-4574-895C-4EB5-F281BDF95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BA9113-A316-66B5-0BDC-0DA6F023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BEAD86-7C7E-F62B-C020-E6D31DE1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78C775-675C-0ABE-32AF-AA76A1B8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188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E0006E2-DAD0-E78F-5DCD-5FB297990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5486CE-FDF6-5393-6CF9-B8BE3F158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3D5574-8BDB-9505-DF9B-F719BFF6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FE5023-E680-2577-1DDE-8D5B8EAC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1ECF46-5338-CB99-262C-D4A5E39B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872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148446-B252-EC50-0A07-B0E962C8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AB80CD-9BD0-79C6-AD87-D2C04FC7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0D929E-4CFE-BD50-3145-AA1C244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1A7BC7-377A-C166-9987-3C470A67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34ACB2-1639-E7BC-7CAB-255F1CB2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6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BBA33B-E87C-E704-A032-4E95C318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4B187C-75EC-9C5B-5E19-9B3C22CD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8BBD9-07B2-2617-80C3-D22B4701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883746-E55D-5237-75A8-BC1101AB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56835B-1655-0E77-F587-3DC81072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45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73DA21-0D6E-A6E4-0DC9-99A226A7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8BC0AB-D2D1-2E0C-0312-666F7BE5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A615CD-A86D-6FBE-8CB2-A80D50B1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61DC04-B50E-E482-6BD4-79489D4D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C28DDF-EB72-B0AB-9D21-CF37E9DB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5A9DF8-5F0F-626E-C126-C85589EC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06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0C4AC0-651D-9DDA-90C0-7EF00E15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5443D5-6A07-D2F1-1DE1-DDD9E3295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9883F6-9593-F973-F02C-045B5CE71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74E2FE5-E582-61E9-8A52-82EC17479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52F09E6-75D6-2951-DD26-1722BF18B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DBAD5EF-6906-9B10-9D0F-A33D3059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9D1D459-3BAC-C01C-55E9-E5EED59A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1EC336-5DB2-4989-DF44-23F8B19B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483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EF5313-EDF4-E1E1-DD1E-1AE73C1B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06B753D-B367-C226-BC51-F01BE1D5D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50E7C8-28ED-C10D-C906-EFF6732A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FDF228B-E064-F81C-81A5-F4EF74CE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58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82E4D8-AFEF-60CF-A071-8E7573FB1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1A080BE-0BBE-A895-6F4B-10432623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16921A-B6D0-144C-60C9-704E9311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E56B91-F878-42CF-8039-0A8FCFB9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360B8C-27D7-FB05-1DCF-1A99C836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DE22FA-9AED-4C76-9874-BF07C6CCC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8644AFF-2DD2-0E4C-2A37-ACBB26FB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478A60-2DC2-502A-719E-E23E3055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497E71-40DC-270B-36DE-6D73366D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9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A623C5-45E6-3B8D-9EF8-1E31BBF5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57A0646-E356-BBF5-CA94-748038317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E12206-8EA2-B86C-6C5E-15AE28A7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491EFE-8B84-DE9E-2C66-2EE83566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CDC5A6-1034-732C-C008-271C8691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580890-A0F9-DD54-A409-3E7519C8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0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E2B5B56-10DD-221F-ECE6-A5CAC96D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C03FBB-1FDE-78AE-3286-12CB895C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D93B76-9DBA-E36E-D127-C7A2F8AB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9C37D1-4BA6-A938-CBD0-312BC5F07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1453C9-97ED-B382-59B5-65DB52071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7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C46E49E-1616-A2BB-E765-83AE90A9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454" y="1536159"/>
            <a:ext cx="7159618" cy="3785681"/>
          </a:xfrm>
          <a:prstGeom prst="rect">
            <a:avLst/>
          </a:prstGeom>
        </p:spPr>
      </p:pic>
      <p:sp>
        <p:nvSpPr>
          <p:cNvPr id="8" name="Google Shape;151;p33">
            <a:extLst>
              <a:ext uri="{FF2B5EF4-FFF2-40B4-BE49-F238E27FC236}">
                <a16:creationId xmlns:a16="http://schemas.microsoft.com/office/drawing/2014/main" id="{418B683D-E5E0-22FC-2F12-863DDC476DA0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2;p33">
            <a:extLst>
              <a:ext uri="{FF2B5EF4-FFF2-40B4-BE49-F238E27FC236}">
                <a16:creationId xmlns:a16="http://schemas.microsoft.com/office/drawing/2014/main" id="{8E4AC22B-EE18-251F-F224-B99B9D7B6FC6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53;p33">
            <a:extLst>
              <a:ext uri="{FF2B5EF4-FFF2-40B4-BE49-F238E27FC236}">
                <a16:creationId xmlns:a16="http://schemas.microsoft.com/office/drawing/2014/main" id="{8CC255A0-2F7B-FA97-185D-7D421015B7B1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850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822190B2-2706-07DD-858C-CD4CD0E62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513" y="2054793"/>
            <a:ext cx="5876304" cy="3280882"/>
          </a:xfrm>
          <a:prstGeom prst="rect">
            <a:avLst/>
          </a:prstGeom>
        </p:spPr>
      </p:pic>
      <p:sp>
        <p:nvSpPr>
          <p:cNvPr id="5" name="Google Shape;151;p33">
            <a:extLst>
              <a:ext uri="{FF2B5EF4-FFF2-40B4-BE49-F238E27FC236}">
                <a16:creationId xmlns:a16="http://schemas.microsoft.com/office/drawing/2014/main" id="{A449327D-82E9-B654-363B-B57A43767DC2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2;p33">
            <a:extLst>
              <a:ext uri="{FF2B5EF4-FFF2-40B4-BE49-F238E27FC236}">
                <a16:creationId xmlns:a16="http://schemas.microsoft.com/office/drawing/2014/main" id="{8EEB5583-B6CB-5807-A60F-D4B99A584392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3;p33">
            <a:extLst>
              <a:ext uri="{FF2B5EF4-FFF2-40B4-BE49-F238E27FC236}">
                <a16:creationId xmlns:a16="http://schemas.microsoft.com/office/drawing/2014/main" id="{0B9DA0A1-95F9-E31A-EFDB-2269898B1907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MG_0241">
            <a:hlinkClick r:id="" action="ppaction://media"/>
            <a:extLst>
              <a:ext uri="{FF2B5EF4-FFF2-40B4-BE49-F238E27FC236}">
                <a16:creationId xmlns:a16="http://schemas.microsoft.com/office/drawing/2014/main" id="{977EA2BE-39BE-7988-C4B3-AE266E9B4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6805" y="2116092"/>
            <a:ext cx="5377769" cy="3048761"/>
          </a:xfrm>
          <a:prstGeom prst="rect">
            <a:avLst/>
          </a:prstGeom>
        </p:spPr>
      </p:pic>
      <p:sp>
        <p:nvSpPr>
          <p:cNvPr id="4" name="Google Shape;151;p33">
            <a:extLst>
              <a:ext uri="{FF2B5EF4-FFF2-40B4-BE49-F238E27FC236}">
                <a16:creationId xmlns:a16="http://schemas.microsoft.com/office/drawing/2014/main" id="{1E5F2693-A983-14D3-08E4-2250C79224CB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52;p33">
            <a:extLst>
              <a:ext uri="{FF2B5EF4-FFF2-40B4-BE49-F238E27FC236}">
                <a16:creationId xmlns:a16="http://schemas.microsoft.com/office/drawing/2014/main" id="{A2E6844D-01E7-C126-DF58-F964EC7DEBED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3;p33">
            <a:extLst>
              <a:ext uri="{FF2B5EF4-FFF2-40B4-BE49-F238E27FC236}">
                <a16:creationId xmlns:a16="http://schemas.microsoft.com/office/drawing/2014/main" id="{7A3EE796-2A07-96EB-450C-BAA6256BF344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9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2E90826-2E92-921F-AED1-D322D044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72"/>
            <a:ext cx="12191999" cy="688274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34A4473-0B2C-21B0-CAC7-2F71EA9E1859}"/>
              </a:ext>
            </a:extLst>
          </p:cNvPr>
          <p:cNvSpPr txBox="1"/>
          <p:nvPr/>
        </p:nvSpPr>
        <p:spPr>
          <a:xfrm>
            <a:off x="8046121" y="3428999"/>
            <a:ext cx="2166204" cy="18978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609585" rtl="0">
              <a:defRPr/>
            </a:pPr>
            <a:r>
              <a:rPr lang="en-US" sz="11733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27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60CC954-045B-1956-AA62-803DBEA9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392" y="716971"/>
            <a:ext cx="4262828" cy="542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oogle Shape;278;p34">
            <a:extLst>
              <a:ext uri="{FF2B5EF4-FFF2-40B4-BE49-F238E27FC236}">
                <a16:creationId xmlns:a16="http://schemas.microsoft.com/office/drawing/2014/main" id="{8A6852A1-603F-09F4-30A8-0B0A880F3AF6}"/>
              </a:ext>
            </a:extLst>
          </p:cNvPr>
          <p:cNvGrpSpPr/>
          <p:nvPr/>
        </p:nvGrpSpPr>
        <p:grpSpPr>
          <a:xfrm>
            <a:off x="8507586" y="1649842"/>
            <a:ext cx="1036051" cy="825984"/>
            <a:chOff x="7900263" y="275350"/>
            <a:chExt cx="777038" cy="619488"/>
          </a:xfrm>
        </p:grpSpPr>
        <p:sp>
          <p:nvSpPr>
            <p:cNvPr id="12" name="Google Shape;279;p34">
              <a:extLst>
                <a:ext uri="{FF2B5EF4-FFF2-40B4-BE49-F238E27FC236}">
                  <a16:creationId xmlns:a16="http://schemas.microsoft.com/office/drawing/2014/main" id="{293EFB72-6858-7B1E-A78F-5E2E22FA88FF}"/>
                </a:ext>
              </a:extLst>
            </p:cNvPr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;p34">
              <a:extLst>
                <a:ext uri="{FF2B5EF4-FFF2-40B4-BE49-F238E27FC236}">
                  <a16:creationId xmlns:a16="http://schemas.microsoft.com/office/drawing/2014/main" id="{F159DD69-0C6D-4039-54B7-6F654A6FE666}"/>
                </a:ext>
              </a:extLst>
            </p:cNvPr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1;p34">
              <a:extLst>
                <a:ext uri="{FF2B5EF4-FFF2-40B4-BE49-F238E27FC236}">
                  <a16:creationId xmlns:a16="http://schemas.microsoft.com/office/drawing/2014/main" id="{AABB32C7-E935-ED1E-D9CE-198CCD533C16}"/>
                </a:ext>
              </a:extLst>
            </p:cNvPr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02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64AE34-CF53-25BE-348D-807CC5B10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195" y="757844"/>
            <a:ext cx="5401429" cy="609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399B7DA-1B3C-3EC7-36D0-0E814ACB8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09" y="2125373"/>
            <a:ext cx="10262782" cy="3394870"/>
          </a:xfrm>
          <a:prstGeom prst="rect">
            <a:avLst/>
          </a:prstGeom>
        </p:spPr>
      </p:pic>
      <p:pic>
        <p:nvPicPr>
          <p:cNvPr id="2" name="We Can 4 (2021) CD 3_15">
            <a:hlinkClick r:id="" action="ppaction://media"/>
            <a:extLst>
              <a:ext uri="{FF2B5EF4-FFF2-40B4-BE49-F238E27FC236}">
                <a16:creationId xmlns:a16="http://schemas.microsoft.com/office/drawing/2014/main" id="{49B7A840-65DF-295F-F193-F4E6794B7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9925" y="5520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64AE34-CF53-25BE-348D-807CC5B10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195" y="757844"/>
            <a:ext cx="5401429" cy="60968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D1BECD-8B65-5339-C82A-FE49B7F5C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47" y="2521152"/>
            <a:ext cx="11214009" cy="2565296"/>
          </a:xfrm>
          <a:prstGeom prst="rect">
            <a:avLst/>
          </a:prstGeom>
        </p:spPr>
      </p:pic>
      <p:pic>
        <p:nvPicPr>
          <p:cNvPr id="2" name="We Can 4 (2021) CD 3_16">
            <a:hlinkClick r:id="" action="ppaction://media"/>
            <a:extLst>
              <a:ext uri="{FF2B5EF4-FFF2-40B4-BE49-F238E27FC236}">
                <a16:creationId xmlns:a16="http://schemas.microsoft.com/office/drawing/2014/main" id="{1795BC16-986A-1172-5269-9AD3C7169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3627" y="1911552"/>
            <a:ext cx="609600" cy="609600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D3E763E-C91C-B77B-ACEB-05B0B6A1BF3D}"/>
              </a:ext>
            </a:extLst>
          </p:cNvPr>
          <p:cNvSpPr/>
          <p:nvPr/>
        </p:nvSpPr>
        <p:spPr>
          <a:xfrm>
            <a:off x="3617407" y="4421274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F8F6594-2FE8-CCEB-4B3C-5FD06CDD5770}"/>
              </a:ext>
            </a:extLst>
          </p:cNvPr>
          <p:cNvSpPr/>
          <p:nvPr/>
        </p:nvSpPr>
        <p:spPr>
          <a:xfrm>
            <a:off x="6523055" y="3753557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61F5907-C598-A676-4E96-282B623CB991}"/>
              </a:ext>
            </a:extLst>
          </p:cNvPr>
          <p:cNvSpPr/>
          <p:nvPr/>
        </p:nvSpPr>
        <p:spPr>
          <a:xfrm>
            <a:off x="6569946" y="4386227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60EDD48-D334-2B7D-DEDB-C25EF83F181F}"/>
              </a:ext>
            </a:extLst>
          </p:cNvPr>
          <p:cNvSpPr/>
          <p:nvPr/>
        </p:nvSpPr>
        <p:spPr>
          <a:xfrm>
            <a:off x="10693121" y="3773654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8A9DF021-44F9-D129-7ECA-7EBD33C8D2A8}"/>
              </a:ext>
            </a:extLst>
          </p:cNvPr>
          <p:cNvSpPr/>
          <p:nvPr/>
        </p:nvSpPr>
        <p:spPr>
          <a:xfrm>
            <a:off x="10683073" y="4383254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171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C49A4B8-C340-A3E7-647D-9C8D7DA4A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389" y="47706"/>
            <a:ext cx="9771052" cy="6701885"/>
          </a:xfrm>
          <a:prstGeom prst="rect">
            <a:avLst/>
          </a:prstGeom>
        </p:spPr>
      </p:pic>
      <p:pic>
        <p:nvPicPr>
          <p:cNvPr id="2" name="We Can 4 (2021) CD 3_17">
            <a:hlinkClick r:id="" action="ppaction://media"/>
            <a:extLst>
              <a:ext uri="{FF2B5EF4-FFF2-40B4-BE49-F238E27FC236}">
                <a16:creationId xmlns:a16="http://schemas.microsoft.com/office/drawing/2014/main" id="{9F2E41AB-1EEA-D1C4-1E18-DF83908F0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789" y="3836794"/>
            <a:ext cx="609600" cy="609600"/>
          </a:xfrm>
          <a:prstGeom prst="rect">
            <a:avLst/>
          </a:prstGeom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11356F22-97C4-7007-C729-D2CB9C282942}"/>
              </a:ext>
            </a:extLst>
          </p:cNvPr>
          <p:cNvSpPr/>
          <p:nvPr/>
        </p:nvSpPr>
        <p:spPr>
          <a:xfrm>
            <a:off x="4481565" y="3034874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502382B-DEF4-1DE4-0C1E-CD2BC2B8AD8F}"/>
              </a:ext>
            </a:extLst>
          </p:cNvPr>
          <p:cNvSpPr/>
          <p:nvPr/>
        </p:nvSpPr>
        <p:spPr>
          <a:xfrm>
            <a:off x="5069393" y="4309291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2569A301-1E92-8099-FB17-85047E6B176D}"/>
              </a:ext>
            </a:extLst>
          </p:cNvPr>
          <p:cNvSpPr/>
          <p:nvPr/>
        </p:nvSpPr>
        <p:spPr>
          <a:xfrm>
            <a:off x="4481565" y="5600866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4ED484C7-C354-7BC5-022F-89477FDE7001}"/>
              </a:ext>
            </a:extLst>
          </p:cNvPr>
          <p:cNvSpPr/>
          <p:nvPr/>
        </p:nvSpPr>
        <p:spPr>
          <a:xfrm>
            <a:off x="9808866" y="1806713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D177AC21-5DB2-CB14-2A56-073FC80221A5}"/>
              </a:ext>
            </a:extLst>
          </p:cNvPr>
          <p:cNvSpPr/>
          <p:nvPr/>
        </p:nvSpPr>
        <p:spPr>
          <a:xfrm>
            <a:off x="9077788" y="3084842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F3F882B2-BEE4-86C1-B896-77775A03D181}"/>
              </a:ext>
            </a:extLst>
          </p:cNvPr>
          <p:cNvSpPr/>
          <p:nvPr/>
        </p:nvSpPr>
        <p:spPr>
          <a:xfrm>
            <a:off x="9742460" y="4309292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40B2874-EF4B-E396-5A39-2512910C80C1}"/>
              </a:ext>
            </a:extLst>
          </p:cNvPr>
          <p:cNvSpPr/>
          <p:nvPr/>
        </p:nvSpPr>
        <p:spPr>
          <a:xfrm>
            <a:off x="9077788" y="5591363"/>
            <a:ext cx="492369" cy="432079"/>
          </a:xfrm>
          <a:custGeom>
            <a:avLst/>
            <a:gdLst>
              <a:gd name="connsiteX0" fmla="*/ 0 w 492369"/>
              <a:gd name="connsiteY0" fmla="*/ 216040 h 432079"/>
              <a:gd name="connsiteX1" fmla="*/ 246185 w 492369"/>
              <a:gd name="connsiteY1" fmla="*/ 0 h 432079"/>
              <a:gd name="connsiteX2" fmla="*/ 492370 w 492369"/>
              <a:gd name="connsiteY2" fmla="*/ 216040 h 432079"/>
              <a:gd name="connsiteX3" fmla="*/ 246185 w 492369"/>
              <a:gd name="connsiteY3" fmla="*/ 432080 h 432079"/>
              <a:gd name="connsiteX4" fmla="*/ 0 w 492369"/>
              <a:gd name="connsiteY4" fmla="*/ 216040 h 43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369" h="432079" extrusionOk="0">
                <a:moveTo>
                  <a:pt x="0" y="216040"/>
                </a:moveTo>
                <a:cubicBezTo>
                  <a:pt x="-5357" y="96953"/>
                  <a:pt x="114835" y="4537"/>
                  <a:pt x="246185" y="0"/>
                </a:cubicBezTo>
                <a:cubicBezTo>
                  <a:pt x="388898" y="13852"/>
                  <a:pt x="492593" y="103530"/>
                  <a:pt x="492370" y="216040"/>
                </a:cubicBezTo>
                <a:cubicBezTo>
                  <a:pt x="489146" y="330491"/>
                  <a:pt x="383578" y="433808"/>
                  <a:pt x="246185" y="432080"/>
                </a:cubicBezTo>
                <a:cubicBezTo>
                  <a:pt x="114269" y="417023"/>
                  <a:pt x="7019" y="348443"/>
                  <a:pt x="0" y="21604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33A0E01-103F-D91A-8018-8BBDCD98FBCB}"/>
              </a:ext>
            </a:extLst>
          </p:cNvPr>
          <p:cNvSpPr txBox="1"/>
          <p:nvPr/>
        </p:nvSpPr>
        <p:spPr>
          <a:xfrm>
            <a:off x="4330839" y="3398649"/>
            <a:ext cx="12861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phone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330DAEC-61E2-CCE1-BFEF-ECF29ECE3561}"/>
              </a:ext>
            </a:extLst>
          </p:cNvPr>
          <p:cNvSpPr txBox="1"/>
          <p:nvPr/>
        </p:nvSpPr>
        <p:spPr>
          <a:xfrm>
            <a:off x="4136339" y="5983790"/>
            <a:ext cx="15761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whistle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E7806F0-C22A-3C76-E531-D27BEF363BE4}"/>
              </a:ext>
            </a:extLst>
          </p:cNvPr>
          <p:cNvSpPr txBox="1"/>
          <p:nvPr/>
        </p:nvSpPr>
        <p:spPr>
          <a:xfrm>
            <a:off x="4330839" y="4691219"/>
            <a:ext cx="12861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white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784B2C7-F894-A701-AA71-B1129F566953}"/>
              </a:ext>
            </a:extLst>
          </p:cNvPr>
          <p:cNvSpPr txBox="1"/>
          <p:nvPr/>
        </p:nvSpPr>
        <p:spPr>
          <a:xfrm>
            <a:off x="9015046" y="2178593"/>
            <a:ext cx="12861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photo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805084D-6CB7-8D41-A7E5-648140460624}"/>
              </a:ext>
            </a:extLst>
          </p:cNvPr>
          <p:cNvSpPr txBox="1"/>
          <p:nvPr/>
        </p:nvSpPr>
        <p:spPr>
          <a:xfrm>
            <a:off x="9015046" y="3398649"/>
            <a:ext cx="12861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ship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732D93C-9B65-117C-EB4C-9E160BD32151}"/>
              </a:ext>
            </a:extLst>
          </p:cNvPr>
          <p:cNvSpPr txBox="1"/>
          <p:nvPr/>
        </p:nvSpPr>
        <p:spPr>
          <a:xfrm>
            <a:off x="9077788" y="4691219"/>
            <a:ext cx="12861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shop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2E51B1F-AA22-EAB5-6C45-FCCF9E09EE54}"/>
              </a:ext>
            </a:extLst>
          </p:cNvPr>
          <p:cNvSpPr txBox="1"/>
          <p:nvPr/>
        </p:nvSpPr>
        <p:spPr>
          <a:xfrm>
            <a:off x="8811741" y="5966924"/>
            <a:ext cx="16927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cherry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2ED0C529-895B-477C-D14A-C4521D9BC1D4}"/>
              </a:ext>
            </a:extLst>
          </p:cNvPr>
          <p:cNvCxnSpPr/>
          <p:nvPr/>
        </p:nvCxnSpPr>
        <p:spPr>
          <a:xfrm flipH="1">
            <a:off x="2381459" y="825055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CE974A1B-AE40-A0C0-786C-BE892F68712A}"/>
              </a:ext>
            </a:extLst>
          </p:cNvPr>
          <p:cNvCxnSpPr/>
          <p:nvPr/>
        </p:nvCxnSpPr>
        <p:spPr>
          <a:xfrm flipH="1">
            <a:off x="3202074" y="825054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D9230367-59D5-2EB6-74AF-A17C8055DBE7}"/>
              </a:ext>
            </a:extLst>
          </p:cNvPr>
          <p:cNvCxnSpPr/>
          <p:nvPr/>
        </p:nvCxnSpPr>
        <p:spPr>
          <a:xfrm flipH="1">
            <a:off x="4164809" y="845150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F6F95BCF-F99A-7D10-8FB0-D54927DB48E5}"/>
              </a:ext>
            </a:extLst>
          </p:cNvPr>
          <p:cNvCxnSpPr/>
          <p:nvPr/>
        </p:nvCxnSpPr>
        <p:spPr>
          <a:xfrm flipH="1">
            <a:off x="5315344" y="845149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A604C5D4-262A-913D-61C0-E3B14567DBF1}"/>
              </a:ext>
            </a:extLst>
          </p:cNvPr>
          <p:cNvCxnSpPr/>
          <p:nvPr/>
        </p:nvCxnSpPr>
        <p:spPr>
          <a:xfrm flipH="1">
            <a:off x="6350091" y="845149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61D48740-06BA-78DD-0DDD-1CF5E23A5874}"/>
              </a:ext>
            </a:extLst>
          </p:cNvPr>
          <p:cNvCxnSpPr/>
          <p:nvPr/>
        </p:nvCxnSpPr>
        <p:spPr>
          <a:xfrm flipH="1">
            <a:off x="7571144" y="845148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1DEDB88-EDAA-BAEE-5F36-6A8703E21D61}"/>
              </a:ext>
            </a:extLst>
          </p:cNvPr>
          <p:cNvCxnSpPr/>
          <p:nvPr/>
        </p:nvCxnSpPr>
        <p:spPr>
          <a:xfrm flipH="1">
            <a:off x="8690815" y="845148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DB6C595C-4639-DE11-9263-DED4712862FD}"/>
              </a:ext>
            </a:extLst>
          </p:cNvPr>
          <p:cNvCxnSpPr/>
          <p:nvPr/>
        </p:nvCxnSpPr>
        <p:spPr>
          <a:xfrm flipH="1">
            <a:off x="9682278" y="845566"/>
            <a:ext cx="422031" cy="3706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49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251940-5390-4D1A-C66B-CB70B402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C8ED674-85C3-ED49-EA5A-2DD1002E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0" y="1344242"/>
            <a:ext cx="9181811" cy="47900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57D27F0-A5BD-2D24-141E-3840865A9FF2}"/>
              </a:ext>
            </a:extLst>
          </p:cNvPr>
          <p:cNvSpPr txBox="1"/>
          <p:nvPr/>
        </p:nvSpPr>
        <p:spPr>
          <a:xfrm>
            <a:off x="2546210" y="678703"/>
            <a:ext cx="77419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7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83779EE-387E-88E0-D669-4E837B74DA2E}"/>
              </a:ext>
            </a:extLst>
          </p:cNvPr>
          <p:cNvSpPr txBox="1"/>
          <p:nvPr/>
        </p:nvSpPr>
        <p:spPr>
          <a:xfrm>
            <a:off x="2585075" y="2735414"/>
            <a:ext cx="1604197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whale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4A1A70-B6D5-D229-CB0A-4E3A97A702F9}"/>
              </a:ext>
            </a:extLst>
          </p:cNvPr>
          <p:cNvSpPr txBox="1"/>
          <p:nvPr/>
        </p:nvSpPr>
        <p:spPr>
          <a:xfrm>
            <a:off x="5680905" y="2720025"/>
            <a:ext cx="160419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hose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9EEB80-DF3A-3461-8F11-896F6FAC3032}"/>
              </a:ext>
            </a:extLst>
          </p:cNvPr>
          <p:cNvSpPr txBox="1"/>
          <p:nvPr/>
        </p:nvSpPr>
        <p:spPr>
          <a:xfrm>
            <a:off x="5325643" y="4497577"/>
            <a:ext cx="233553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ship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97F6D9-4DDA-FE00-46E3-43E929436345}"/>
              </a:ext>
            </a:extLst>
          </p:cNvPr>
          <p:cNvSpPr txBox="1"/>
          <p:nvPr/>
        </p:nvSpPr>
        <p:spPr>
          <a:xfrm>
            <a:off x="8683970" y="4651466"/>
            <a:ext cx="1604197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cherry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24D00F-1456-3760-BAB2-37A66A2BC41A}"/>
              </a:ext>
            </a:extLst>
          </p:cNvPr>
          <p:cNvSpPr txBox="1"/>
          <p:nvPr/>
        </p:nvSpPr>
        <p:spPr>
          <a:xfrm>
            <a:off x="2231356" y="4497577"/>
            <a:ext cx="221225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phone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9F57B2-81B2-5AA1-6D90-A97A62AA02F2}"/>
              </a:ext>
            </a:extLst>
          </p:cNvPr>
          <p:cNvSpPr txBox="1"/>
          <p:nvPr/>
        </p:nvSpPr>
        <p:spPr>
          <a:xfrm>
            <a:off x="8683970" y="2785138"/>
            <a:ext cx="160419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walk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C267F4-7678-F136-3807-636666814834}"/>
              </a:ext>
            </a:extLst>
          </p:cNvPr>
          <p:cNvSpPr txBox="1"/>
          <p:nvPr/>
        </p:nvSpPr>
        <p:spPr>
          <a:xfrm>
            <a:off x="6168606" y="6454809"/>
            <a:ext cx="547475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words from the picture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sp>
        <p:nvSpPr>
          <p:cNvPr id="2" name="Google Shape;848;p49">
            <a:extLst>
              <a:ext uri="{FF2B5EF4-FFF2-40B4-BE49-F238E27FC236}">
                <a16:creationId xmlns:a16="http://schemas.microsoft.com/office/drawing/2014/main" id="{EF6EC59A-0D25-AAA7-D068-A4B29F0860F2}"/>
              </a:ext>
            </a:extLst>
          </p:cNvPr>
          <p:cNvSpPr txBox="1">
            <a:spLocks/>
          </p:cNvSpPr>
          <p:nvPr/>
        </p:nvSpPr>
        <p:spPr>
          <a:xfrm>
            <a:off x="1941235" y="1888389"/>
            <a:ext cx="8490400" cy="3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33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Patrick Hand SC"/>
              <a:buNone/>
              <a:tabLst/>
              <a:defRPr/>
            </a:pP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Awesome </a:t>
            </a:r>
            <a:b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</a:b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job</a:t>
            </a:r>
            <a:endParaRPr kumimoji="0" lang="en-GB" sz="133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 SC"/>
              <a:sym typeface="Patrick Hand SC"/>
            </a:endParaRPr>
          </a:p>
        </p:txBody>
      </p:sp>
      <p:grpSp>
        <p:nvGrpSpPr>
          <p:cNvPr id="4" name="Google Shape;849;p49">
            <a:extLst>
              <a:ext uri="{FF2B5EF4-FFF2-40B4-BE49-F238E27FC236}">
                <a16:creationId xmlns:a16="http://schemas.microsoft.com/office/drawing/2014/main" id="{F9EE3E69-2FFF-336A-F0AA-8B573A0F56DC}"/>
              </a:ext>
            </a:extLst>
          </p:cNvPr>
          <p:cNvGrpSpPr/>
          <p:nvPr/>
        </p:nvGrpSpPr>
        <p:grpSpPr>
          <a:xfrm rot="-6123802">
            <a:off x="1946669" y="1278915"/>
            <a:ext cx="1424329" cy="1594928"/>
            <a:chOff x="1835200" y="3337050"/>
            <a:chExt cx="279350" cy="312825"/>
          </a:xfrm>
        </p:grpSpPr>
        <p:sp>
          <p:nvSpPr>
            <p:cNvPr id="5" name="Google Shape;850;p49">
              <a:extLst>
                <a:ext uri="{FF2B5EF4-FFF2-40B4-BE49-F238E27FC236}">
                  <a16:creationId xmlns:a16="http://schemas.microsoft.com/office/drawing/2014/main" id="{54113A7F-0A02-D541-A77B-AF47884A2C6B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51;p49">
              <a:extLst>
                <a:ext uri="{FF2B5EF4-FFF2-40B4-BE49-F238E27FC236}">
                  <a16:creationId xmlns:a16="http://schemas.microsoft.com/office/drawing/2014/main" id="{CEA84836-73F9-E595-CE98-A3DD2B958317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52;p49">
              <a:extLst>
                <a:ext uri="{FF2B5EF4-FFF2-40B4-BE49-F238E27FC236}">
                  <a16:creationId xmlns:a16="http://schemas.microsoft.com/office/drawing/2014/main" id="{218CBDA2-F023-69DC-D92A-0F179527BC3A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853;p49">
            <a:extLst>
              <a:ext uri="{FF2B5EF4-FFF2-40B4-BE49-F238E27FC236}">
                <a16:creationId xmlns:a16="http://schemas.microsoft.com/office/drawing/2014/main" id="{9C32B04A-ACC6-4559-1B4E-366D0AA24F45}"/>
              </a:ext>
            </a:extLst>
          </p:cNvPr>
          <p:cNvGrpSpPr/>
          <p:nvPr/>
        </p:nvGrpSpPr>
        <p:grpSpPr>
          <a:xfrm rot="2964127">
            <a:off x="8893664" y="4149237"/>
            <a:ext cx="1424339" cy="1594929"/>
            <a:chOff x="1835200" y="3337050"/>
            <a:chExt cx="279350" cy="312825"/>
          </a:xfrm>
        </p:grpSpPr>
        <p:sp>
          <p:nvSpPr>
            <p:cNvPr id="9" name="Google Shape;854;p49">
              <a:extLst>
                <a:ext uri="{FF2B5EF4-FFF2-40B4-BE49-F238E27FC236}">
                  <a16:creationId xmlns:a16="http://schemas.microsoft.com/office/drawing/2014/main" id="{DCC9387F-E191-9EB0-8EEB-369896308A56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55;p49">
              <a:extLst>
                <a:ext uri="{FF2B5EF4-FFF2-40B4-BE49-F238E27FC236}">
                  <a16:creationId xmlns:a16="http://schemas.microsoft.com/office/drawing/2014/main" id="{191BECE0-8D62-B581-C98A-0721FEDBCBEF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56;p49">
              <a:extLst>
                <a:ext uri="{FF2B5EF4-FFF2-40B4-BE49-F238E27FC236}">
                  <a16:creationId xmlns:a16="http://schemas.microsoft.com/office/drawing/2014/main" id="{845F2203-1B4C-2DBB-1F46-2EE527FB23D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صورة 11" descr="صورة تحتوي على شخص, يد, مأكول, نصف&#10;&#10;تم إنشاء الوصف تلقائياً">
            <a:extLst>
              <a:ext uri="{FF2B5EF4-FFF2-40B4-BE49-F238E27FC236}">
                <a16:creationId xmlns:a16="http://schemas.microsoft.com/office/drawing/2014/main" id="{0E8C65AA-0B6D-91AB-B38D-67E877DA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834" y="3644908"/>
            <a:ext cx="2119497" cy="21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275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شاشة عريضة</PresentationFormat>
  <Paragraphs>23</Paragraphs>
  <Slides>9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Patrick Hand SC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15</cp:revision>
  <dcterms:created xsi:type="dcterms:W3CDTF">2023-02-28T05:46:50Z</dcterms:created>
  <dcterms:modified xsi:type="dcterms:W3CDTF">2023-03-12T05:54:59Z</dcterms:modified>
</cp:coreProperties>
</file>