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1"/>
  </p:notesMasterIdLst>
  <p:sldIdLst>
    <p:sldId id="383" r:id="rId2"/>
    <p:sldId id="384" r:id="rId3"/>
    <p:sldId id="385" r:id="rId4"/>
    <p:sldId id="388" r:id="rId5"/>
    <p:sldId id="256" r:id="rId6"/>
    <p:sldId id="392" r:id="rId7"/>
    <p:sldId id="393" r:id="rId8"/>
    <p:sldId id="391" r:id="rId9"/>
    <p:sldId id="387" r:id="rId1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39" autoAdjust="0"/>
    <p:restoredTop sz="94660"/>
  </p:normalViewPr>
  <p:slideViewPr>
    <p:cSldViewPr snapToGrid="0">
      <p:cViewPr varScale="1">
        <p:scale>
          <a:sx n="95" d="100"/>
          <a:sy n="95" d="100"/>
        </p:scale>
        <p:origin x="2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E06BA16-3BB7-4E49-9837-3976C1C37C22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477C325-BA81-41C7-9A69-0FBBB1826F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0635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A119CE-145E-6DAF-79A1-493BCDA87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B8C065D-01A7-1648-AC7E-CDC73679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052F479-0FF3-0856-ABA6-AB27061D1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8B0F53-82BA-4666-C2B0-C887F2D88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1FDAD4-5A1F-6A34-486A-956F2146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9965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3D1EF6-6C27-B14A-1924-01CE2120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38D6CF2-4574-895C-4EB5-F281BDF95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BA9113-A316-66B5-0BDC-0DA6F023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BEAD86-7C7E-F62B-C020-E6D31DE1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778C775-675C-0ABE-32AF-AA76A1B8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188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E0006E2-DAD0-E78F-5DCD-5FB2979902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65486CE-FDF6-5393-6CF9-B8BE3F158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53D5574-8BDB-9505-DF9B-F719BFF6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FE5023-E680-2577-1DDE-8D5B8EAC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1ECF46-5338-CB99-262C-D4A5E39B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872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148446-B252-EC50-0A07-B0E962C82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FAB80CD-9BD0-79C6-AD87-D2C04FC7F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0D929E-4CFE-BD50-3145-AA1C244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D1A7BC7-377A-C166-9987-3C470A67D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134ACB2-1639-E7BC-7CAB-255F1CB26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361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BBA33B-E87C-E704-A032-4E95C3184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C4B187C-75EC-9C5B-5E19-9B3C22CDD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88BBD9-07B2-2617-80C3-D22B47013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883746-E55D-5237-75A8-BC1101AB8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56835B-1655-0E77-F587-3DC81072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459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73DA21-0D6E-A6E4-0DC9-99A226A7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8BC0AB-D2D1-2E0C-0312-666F7BE5E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EA615CD-A86D-6FBE-8CB2-A80D50B15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61DC04-B50E-E482-6BD4-79489D4D5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6C28DDF-EB72-B0AB-9D21-CF37E9DB3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05A9DF8-5F0F-626E-C126-C85589EC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062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0C4AC0-651D-9DDA-90C0-7EF00E159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05443D5-6A07-D2F1-1DE1-DDD9E3295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99883F6-9593-F973-F02C-045B5CE71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74E2FE5-E582-61E9-8A52-82EC174792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52F09E6-75D6-2951-DD26-1722BF18BE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DBAD5EF-6906-9B10-9D0F-A33D3059E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9D1D459-3BAC-C01C-55E9-E5EED59A0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61EC336-5DB2-4989-DF44-23F8B19B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483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5EF5313-EDF4-E1E1-DD1E-1AE73C1BC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06B753D-B367-C226-BC51-F01BE1D5D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E50E7C8-28ED-C10D-C906-EFF6732A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FDF228B-E064-F81C-81A5-F4EF74CE7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582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782E4D8-AFEF-60CF-A071-8E7573FB1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1A080BE-0BBE-A895-6F4B-104326238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416921A-B6D0-144C-60C9-704E93110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21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E56B91-F878-42CF-8039-0A8FCFB95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1360B8C-27D7-FB05-1DCF-1A99C836A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6DE22FA-9AED-4C76-9874-BF07C6CCC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8644AFF-2DD2-0E4C-2A37-ACBB26FB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B478A60-2DC2-502A-719E-E23E30556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497E71-40DC-270B-36DE-6D73366D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193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A623C5-45E6-3B8D-9EF8-1E31BBF51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57A0646-E356-BBF5-CA94-748038317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CE12206-8EA2-B86C-6C5E-15AE28A74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4491EFE-8B84-DE9E-2C66-2EE835661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DCDC5A6-1034-732C-C008-271C8691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7580890-A0F9-DD54-A409-3E7519C8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502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E2B5B56-10DD-221F-ECE6-A5CAC96D9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4C03FBB-1FDE-78AE-3286-12CB895CF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6D93B76-9DBA-E36E-D127-C7A2F8AB3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9C37D1-4BA6-A938-CBD0-312BC5F07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41453C9-97ED-B382-59B5-65DB52071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179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CEFB07-EFBC-E1DE-B72A-69CE8CFD9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" y="0"/>
            <a:ext cx="12237720" cy="683247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C46E49E-1616-A2BB-E765-83AE90A9E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454" y="1536159"/>
            <a:ext cx="7159618" cy="3785681"/>
          </a:xfrm>
          <a:prstGeom prst="rect">
            <a:avLst/>
          </a:prstGeom>
        </p:spPr>
      </p:pic>
      <p:sp>
        <p:nvSpPr>
          <p:cNvPr id="8" name="Google Shape;151;p33">
            <a:extLst>
              <a:ext uri="{FF2B5EF4-FFF2-40B4-BE49-F238E27FC236}">
                <a16:creationId xmlns:a16="http://schemas.microsoft.com/office/drawing/2014/main" id="{418B683D-E5E0-22FC-2F12-863DDC476DA0}"/>
              </a:ext>
            </a:extLst>
          </p:cNvPr>
          <p:cNvSpPr/>
          <p:nvPr/>
        </p:nvSpPr>
        <p:spPr>
          <a:xfrm>
            <a:off x="10882790" y="1989943"/>
            <a:ext cx="418500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52;p33">
            <a:extLst>
              <a:ext uri="{FF2B5EF4-FFF2-40B4-BE49-F238E27FC236}">
                <a16:creationId xmlns:a16="http://schemas.microsoft.com/office/drawing/2014/main" id="{8E4AC22B-EE18-251F-F224-B99B9D7B6FC6}"/>
              </a:ext>
            </a:extLst>
          </p:cNvPr>
          <p:cNvSpPr/>
          <p:nvPr/>
        </p:nvSpPr>
        <p:spPr>
          <a:xfrm>
            <a:off x="1839004" y="3141283"/>
            <a:ext cx="378067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53;p33">
            <a:extLst>
              <a:ext uri="{FF2B5EF4-FFF2-40B4-BE49-F238E27FC236}">
                <a16:creationId xmlns:a16="http://schemas.microsoft.com/office/drawing/2014/main" id="{8CC255A0-2F7B-FA97-185D-7D421015B7B1}"/>
              </a:ext>
            </a:extLst>
          </p:cNvPr>
          <p:cNvSpPr/>
          <p:nvPr/>
        </p:nvSpPr>
        <p:spPr>
          <a:xfrm>
            <a:off x="9284382" y="4964616"/>
            <a:ext cx="396200" cy="400474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850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CEFB07-EFBC-E1DE-B72A-69CE8CFD9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" y="0"/>
            <a:ext cx="12237720" cy="6832474"/>
          </a:xfrm>
          <a:prstGeom prst="rect">
            <a:avLst/>
          </a:prstGeom>
        </p:spPr>
      </p:pic>
      <p:pic>
        <p:nvPicPr>
          <p:cNvPr id="2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822190B2-2706-07DD-858C-CD4CD0E621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1513" y="2054793"/>
            <a:ext cx="5876304" cy="3280882"/>
          </a:xfrm>
          <a:prstGeom prst="rect">
            <a:avLst/>
          </a:prstGeom>
        </p:spPr>
      </p:pic>
      <p:sp>
        <p:nvSpPr>
          <p:cNvPr id="5" name="Google Shape;151;p33">
            <a:extLst>
              <a:ext uri="{FF2B5EF4-FFF2-40B4-BE49-F238E27FC236}">
                <a16:creationId xmlns:a16="http://schemas.microsoft.com/office/drawing/2014/main" id="{A449327D-82E9-B654-363B-B57A43767DC2}"/>
              </a:ext>
            </a:extLst>
          </p:cNvPr>
          <p:cNvSpPr/>
          <p:nvPr/>
        </p:nvSpPr>
        <p:spPr>
          <a:xfrm>
            <a:off x="10882790" y="1989943"/>
            <a:ext cx="418500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52;p33">
            <a:extLst>
              <a:ext uri="{FF2B5EF4-FFF2-40B4-BE49-F238E27FC236}">
                <a16:creationId xmlns:a16="http://schemas.microsoft.com/office/drawing/2014/main" id="{8EEB5583-B6CB-5807-A60F-D4B99A584392}"/>
              </a:ext>
            </a:extLst>
          </p:cNvPr>
          <p:cNvSpPr/>
          <p:nvPr/>
        </p:nvSpPr>
        <p:spPr>
          <a:xfrm>
            <a:off x="1839004" y="3141283"/>
            <a:ext cx="378067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3;p33">
            <a:extLst>
              <a:ext uri="{FF2B5EF4-FFF2-40B4-BE49-F238E27FC236}">
                <a16:creationId xmlns:a16="http://schemas.microsoft.com/office/drawing/2014/main" id="{0B9DA0A1-95F9-E31A-EFDB-2269898B1907}"/>
              </a:ext>
            </a:extLst>
          </p:cNvPr>
          <p:cNvSpPr/>
          <p:nvPr/>
        </p:nvSpPr>
        <p:spPr>
          <a:xfrm>
            <a:off x="9284382" y="4964616"/>
            <a:ext cx="396200" cy="400474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CEFB07-EFBC-E1DE-B72A-69CE8CFD9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" y="0"/>
            <a:ext cx="12237720" cy="6832474"/>
          </a:xfrm>
          <a:prstGeom prst="rect">
            <a:avLst/>
          </a:prstGeom>
        </p:spPr>
      </p:pic>
      <p:pic>
        <p:nvPicPr>
          <p:cNvPr id="2" name="IMG_0241">
            <a:hlinkClick r:id="" action="ppaction://media"/>
            <a:extLst>
              <a:ext uri="{FF2B5EF4-FFF2-40B4-BE49-F238E27FC236}">
                <a16:creationId xmlns:a16="http://schemas.microsoft.com/office/drawing/2014/main" id="{977EA2BE-39BE-7988-C4B3-AE266E9B41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6805" y="2116092"/>
            <a:ext cx="5377769" cy="3048761"/>
          </a:xfrm>
          <a:prstGeom prst="rect">
            <a:avLst/>
          </a:prstGeom>
        </p:spPr>
      </p:pic>
      <p:sp>
        <p:nvSpPr>
          <p:cNvPr id="4" name="Google Shape;151;p33">
            <a:extLst>
              <a:ext uri="{FF2B5EF4-FFF2-40B4-BE49-F238E27FC236}">
                <a16:creationId xmlns:a16="http://schemas.microsoft.com/office/drawing/2014/main" id="{1E5F2693-A983-14D3-08E4-2250C79224CB}"/>
              </a:ext>
            </a:extLst>
          </p:cNvPr>
          <p:cNvSpPr/>
          <p:nvPr/>
        </p:nvSpPr>
        <p:spPr>
          <a:xfrm>
            <a:off x="10882790" y="1989943"/>
            <a:ext cx="418500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52;p33">
            <a:extLst>
              <a:ext uri="{FF2B5EF4-FFF2-40B4-BE49-F238E27FC236}">
                <a16:creationId xmlns:a16="http://schemas.microsoft.com/office/drawing/2014/main" id="{A2E6844D-01E7-C126-DF58-F964EC7DEBED}"/>
              </a:ext>
            </a:extLst>
          </p:cNvPr>
          <p:cNvSpPr/>
          <p:nvPr/>
        </p:nvSpPr>
        <p:spPr>
          <a:xfrm>
            <a:off x="1839004" y="3141283"/>
            <a:ext cx="378067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53;p33">
            <a:extLst>
              <a:ext uri="{FF2B5EF4-FFF2-40B4-BE49-F238E27FC236}">
                <a16:creationId xmlns:a16="http://schemas.microsoft.com/office/drawing/2014/main" id="{7A3EE796-2A07-96EB-450C-BAA6256BF344}"/>
              </a:ext>
            </a:extLst>
          </p:cNvPr>
          <p:cNvSpPr/>
          <p:nvPr/>
        </p:nvSpPr>
        <p:spPr>
          <a:xfrm>
            <a:off x="9284382" y="4964616"/>
            <a:ext cx="396200" cy="400474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90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B2E90826-2E92-921F-AED1-D322D044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72"/>
            <a:ext cx="12191999" cy="6882743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34A4473-0B2C-21B0-CAC7-2F71EA9E1859}"/>
              </a:ext>
            </a:extLst>
          </p:cNvPr>
          <p:cNvSpPr txBox="1"/>
          <p:nvPr/>
        </p:nvSpPr>
        <p:spPr>
          <a:xfrm>
            <a:off x="8046121" y="3428999"/>
            <a:ext cx="2166204" cy="18978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609585" rtl="0">
              <a:defRPr/>
            </a:pPr>
            <a:r>
              <a:rPr lang="en-US" sz="11733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26</a:t>
            </a:r>
          </a:p>
        </p:txBody>
      </p:sp>
      <p:grpSp>
        <p:nvGrpSpPr>
          <p:cNvPr id="11" name="Google Shape;278;p34">
            <a:extLst>
              <a:ext uri="{FF2B5EF4-FFF2-40B4-BE49-F238E27FC236}">
                <a16:creationId xmlns:a16="http://schemas.microsoft.com/office/drawing/2014/main" id="{8A6852A1-603F-09F4-30A8-0B0A880F3AF6}"/>
              </a:ext>
            </a:extLst>
          </p:cNvPr>
          <p:cNvGrpSpPr/>
          <p:nvPr/>
        </p:nvGrpSpPr>
        <p:grpSpPr>
          <a:xfrm>
            <a:off x="8507586" y="1649842"/>
            <a:ext cx="1036051" cy="825984"/>
            <a:chOff x="7900263" y="275350"/>
            <a:chExt cx="777038" cy="619488"/>
          </a:xfrm>
        </p:grpSpPr>
        <p:sp>
          <p:nvSpPr>
            <p:cNvPr id="12" name="Google Shape;279;p34">
              <a:extLst>
                <a:ext uri="{FF2B5EF4-FFF2-40B4-BE49-F238E27FC236}">
                  <a16:creationId xmlns:a16="http://schemas.microsoft.com/office/drawing/2014/main" id="{293EFB72-6858-7B1E-A78F-5E2E22FA88FF}"/>
                </a:ext>
              </a:extLst>
            </p:cNvPr>
            <p:cNvSpPr/>
            <p:nvPr/>
          </p:nvSpPr>
          <p:spPr>
            <a:xfrm>
              <a:off x="8113888" y="275350"/>
              <a:ext cx="313875" cy="32487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0;p34">
              <a:extLst>
                <a:ext uri="{FF2B5EF4-FFF2-40B4-BE49-F238E27FC236}">
                  <a16:creationId xmlns:a16="http://schemas.microsoft.com/office/drawing/2014/main" id="{F159DD69-0C6D-4039-54B7-6F654A6FE666}"/>
                </a:ext>
              </a:extLst>
            </p:cNvPr>
            <p:cNvSpPr/>
            <p:nvPr/>
          </p:nvSpPr>
          <p:spPr>
            <a:xfrm>
              <a:off x="7900263" y="445013"/>
              <a:ext cx="283550" cy="431575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81;p34">
              <a:extLst>
                <a:ext uri="{FF2B5EF4-FFF2-40B4-BE49-F238E27FC236}">
                  <a16:creationId xmlns:a16="http://schemas.microsoft.com/office/drawing/2014/main" id="{AABB32C7-E935-ED1E-D9CE-198CCD533C16}"/>
                </a:ext>
              </a:extLst>
            </p:cNvPr>
            <p:cNvSpPr/>
            <p:nvPr/>
          </p:nvSpPr>
          <p:spPr>
            <a:xfrm>
              <a:off x="8380150" y="567888"/>
              <a:ext cx="297150" cy="32695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80D94240-8F4F-1C82-0834-292278AE6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37" y="592933"/>
            <a:ext cx="4423005" cy="567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027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61F29BA-6934-8225-716D-1B99AC9EB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7506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BB59EB2-2B64-9609-B1A8-A1B5228CC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169" y="778533"/>
            <a:ext cx="4002262" cy="74156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6B312E0-40E2-4A3B-63AC-D549643EE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74" y="2495199"/>
            <a:ext cx="10917514" cy="3111691"/>
          </a:xfrm>
          <a:prstGeom prst="rect">
            <a:avLst/>
          </a:prstGeom>
        </p:spPr>
      </p:pic>
      <p:pic>
        <p:nvPicPr>
          <p:cNvPr id="7" name="We Can 4 (2021) CD 3_13">
            <a:hlinkClick r:id="" action="ppaction://media"/>
            <a:extLst>
              <a:ext uri="{FF2B5EF4-FFF2-40B4-BE49-F238E27FC236}">
                <a16:creationId xmlns:a16="http://schemas.microsoft.com/office/drawing/2014/main" id="{0BE7299D-DD14-6AAD-A942-0F0E76639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2136" y="1885599"/>
            <a:ext cx="609600" cy="6096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24E59FE-3CAB-2992-B906-A8F310D5A757}"/>
              </a:ext>
            </a:extLst>
          </p:cNvPr>
          <p:cNvSpPr txBox="1"/>
          <p:nvPr/>
        </p:nvSpPr>
        <p:spPr>
          <a:xfrm>
            <a:off x="3758083" y="4428042"/>
            <a:ext cx="119575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br</a:t>
            </a:r>
            <a:endParaRPr lang="ar-SA" sz="44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1EE50E8-C9CD-A341-2C81-47BE37263B34}"/>
              </a:ext>
            </a:extLst>
          </p:cNvPr>
          <p:cNvSpPr txBox="1"/>
          <p:nvPr/>
        </p:nvSpPr>
        <p:spPr>
          <a:xfrm>
            <a:off x="9447125" y="4428042"/>
            <a:ext cx="119575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pr</a:t>
            </a:r>
            <a:endParaRPr lang="ar-SA" sz="44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3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61F29BA-6934-8225-716D-1B99AC9EB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7506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BB59EB2-2B64-9609-B1A8-A1B5228CC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95" y="635352"/>
            <a:ext cx="3352470" cy="62116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07B2B22-7456-C8F5-D3F4-0B7423924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7544" y="1170939"/>
            <a:ext cx="8877226" cy="5717206"/>
          </a:xfrm>
          <a:prstGeom prst="rect">
            <a:avLst/>
          </a:prstGeom>
        </p:spPr>
      </p:pic>
      <p:pic>
        <p:nvPicPr>
          <p:cNvPr id="2" name="We Can 4 (2021) CD 3_14">
            <a:hlinkClick r:id="" action="ppaction://media"/>
            <a:extLst>
              <a:ext uri="{FF2B5EF4-FFF2-40B4-BE49-F238E27FC236}">
                <a16:creationId xmlns:a16="http://schemas.microsoft.com/office/drawing/2014/main" id="{775216EA-862D-F19F-269F-F36D7B9F1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460" y="1777721"/>
            <a:ext cx="609600" cy="6096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6AA84D6-2280-6C67-B137-59B4EBABC56B}"/>
              </a:ext>
            </a:extLst>
          </p:cNvPr>
          <p:cNvSpPr txBox="1"/>
          <p:nvPr/>
        </p:nvSpPr>
        <p:spPr>
          <a:xfrm>
            <a:off x="3848517" y="3553272"/>
            <a:ext cx="11957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pr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C87D682-0828-DE1B-6465-8E22B38701A5}"/>
              </a:ext>
            </a:extLst>
          </p:cNvPr>
          <p:cNvSpPr txBox="1"/>
          <p:nvPr/>
        </p:nvSpPr>
        <p:spPr>
          <a:xfrm>
            <a:off x="3848517" y="4682416"/>
            <a:ext cx="11957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F730C59-BDCF-422C-DCAC-D0DA4C817CAB}"/>
              </a:ext>
            </a:extLst>
          </p:cNvPr>
          <p:cNvSpPr txBox="1"/>
          <p:nvPr/>
        </p:nvSpPr>
        <p:spPr>
          <a:xfrm>
            <a:off x="3848517" y="5811560"/>
            <a:ext cx="11957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376F57E-6E33-0829-36EC-61D463701865}"/>
              </a:ext>
            </a:extLst>
          </p:cNvPr>
          <p:cNvSpPr txBox="1"/>
          <p:nvPr/>
        </p:nvSpPr>
        <p:spPr>
          <a:xfrm>
            <a:off x="8181033" y="2387321"/>
            <a:ext cx="89262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pr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E90B26C-B1CA-2C6C-15F7-A679644704DB}"/>
              </a:ext>
            </a:extLst>
          </p:cNvPr>
          <p:cNvSpPr txBox="1"/>
          <p:nvPr/>
        </p:nvSpPr>
        <p:spPr>
          <a:xfrm>
            <a:off x="8029470" y="3506322"/>
            <a:ext cx="11957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D9DDC86-B545-0D9C-D9EE-6431FD057AAA}"/>
              </a:ext>
            </a:extLst>
          </p:cNvPr>
          <p:cNvSpPr txBox="1"/>
          <p:nvPr/>
        </p:nvSpPr>
        <p:spPr>
          <a:xfrm>
            <a:off x="8029470" y="4672033"/>
            <a:ext cx="11957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pr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E4334C8-703B-E7AC-0BE5-DA4DE2993FAB}"/>
              </a:ext>
            </a:extLst>
          </p:cNvPr>
          <p:cNvSpPr txBox="1"/>
          <p:nvPr/>
        </p:nvSpPr>
        <p:spPr>
          <a:xfrm>
            <a:off x="8029470" y="5811560"/>
            <a:ext cx="11957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pr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95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61F29BA-6934-8225-716D-1B99AC9EB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7506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BB59EB2-2B64-9609-B1A8-A1B5228CC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737" y="633502"/>
            <a:ext cx="4002262" cy="74156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4C29BCF-C340-24BD-EA8A-74441086A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82" y="2696313"/>
            <a:ext cx="11508834" cy="239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05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7251940-5390-4D1A-C66B-CB70B4021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C8ED674-85C3-ED49-EA5A-2DD1002E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0" y="1344242"/>
            <a:ext cx="9181811" cy="4790007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57D27F0-A5BD-2D24-141E-3840865A9FF2}"/>
              </a:ext>
            </a:extLst>
          </p:cNvPr>
          <p:cNvSpPr txBox="1"/>
          <p:nvPr/>
        </p:nvSpPr>
        <p:spPr>
          <a:xfrm>
            <a:off x="2546210" y="678703"/>
            <a:ext cx="77419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High five the correct word</a:t>
            </a:r>
            <a:endParaRPr kumimoji="0" lang="ar-SA" sz="7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83779EE-387E-88E0-D669-4E837B74DA2E}"/>
              </a:ext>
            </a:extLst>
          </p:cNvPr>
          <p:cNvSpPr txBox="1"/>
          <p:nvPr/>
        </p:nvSpPr>
        <p:spPr>
          <a:xfrm>
            <a:off x="2596516" y="2994684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brown</a:t>
            </a:r>
            <a:endParaRPr kumimoji="0" lang="ar-SA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D4A1A70-B6D5-D229-CB0A-4E3A97A702F9}"/>
              </a:ext>
            </a:extLst>
          </p:cNvPr>
          <p:cNvSpPr txBox="1"/>
          <p:nvPr/>
        </p:nvSpPr>
        <p:spPr>
          <a:xfrm>
            <a:off x="5706382" y="2994684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bread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D9EEB80-DF3A-3461-8F11-896F6FAC3032}"/>
              </a:ext>
            </a:extLst>
          </p:cNvPr>
          <p:cNvSpPr txBox="1"/>
          <p:nvPr/>
        </p:nvSpPr>
        <p:spPr>
          <a:xfrm>
            <a:off x="5325644" y="4713022"/>
            <a:ext cx="23355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bridge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297F6D9-4DDA-FE00-46E3-43E929436345}"/>
              </a:ext>
            </a:extLst>
          </p:cNvPr>
          <p:cNvSpPr txBox="1"/>
          <p:nvPr/>
        </p:nvSpPr>
        <p:spPr>
          <a:xfrm>
            <a:off x="8683970" y="4807975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prince</a:t>
            </a:r>
            <a:endParaRPr kumimoji="0" lang="ar-SA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A24D00F-1456-3760-BAB2-37A66A2BC41A}"/>
              </a:ext>
            </a:extLst>
          </p:cNvPr>
          <p:cNvSpPr txBox="1"/>
          <p:nvPr/>
        </p:nvSpPr>
        <p:spPr>
          <a:xfrm>
            <a:off x="2195479" y="4746420"/>
            <a:ext cx="221225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present</a:t>
            </a:r>
            <a:endParaRPr kumimoji="0" lang="ar-S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39F57B2-81B2-5AA1-6D90-A97A62AA02F2}"/>
              </a:ext>
            </a:extLst>
          </p:cNvPr>
          <p:cNvSpPr txBox="1"/>
          <p:nvPr/>
        </p:nvSpPr>
        <p:spPr>
          <a:xfrm>
            <a:off x="8740602" y="3043191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price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FC267F4-7678-F136-3807-636666814834}"/>
              </a:ext>
            </a:extLst>
          </p:cNvPr>
          <p:cNvSpPr txBox="1"/>
          <p:nvPr/>
        </p:nvSpPr>
        <p:spPr>
          <a:xfrm>
            <a:off x="6168606" y="6454809"/>
            <a:ext cx="547475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*Two students game.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 says randoms words from the picture</a:t>
            </a:r>
            <a:endParaRPr kumimoji="0" lang="ar-SA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91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CEFB07-EFBC-E1DE-B72A-69CE8CFD9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" y="0"/>
            <a:ext cx="12237720" cy="6832474"/>
          </a:xfrm>
          <a:prstGeom prst="rect">
            <a:avLst/>
          </a:prstGeom>
        </p:spPr>
      </p:pic>
      <p:sp>
        <p:nvSpPr>
          <p:cNvPr id="2" name="Google Shape;848;p49">
            <a:extLst>
              <a:ext uri="{FF2B5EF4-FFF2-40B4-BE49-F238E27FC236}">
                <a16:creationId xmlns:a16="http://schemas.microsoft.com/office/drawing/2014/main" id="{EF6EC59A-0D25-AAA7-D068-A4B29F0860F2}"/>
              </a:ext>
            </a:extLst>
          </p:cNvPr>
          <p:cNvSpPr txBox="1">
            <a:spLocks/>
          </p:cNvSpPr>
          <p:nvPr/>
        </p:nvSpPr>
        <p:spPr>
          <a:xfrm>
            <a:off x="1941235" y="1888389"/>
            <a:ext cx="8490400" cy="38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13333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Patrick Hand SC"/>
              <a:buNone/>
              <a:tabLst/>
              <a:defRPr/>
            </a:pPr>
            <a:r>
              <a:rPr kumimoji="0" lang="en-GB" sz="13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 SC"/>
                <a:sym typeface="Patrick Hand SC"/>
              </a:rPr>
              <a:t>Awesome </a:t>
            </a:r>
            <a:br>
              <a:rPr kumimoji="0" lang="en-GB" sz="13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 SC"/>
                <a:sym typeface="Patrick Hand SC"/>
              </a:rPr>
            </a:br>
            <a:r>
              <a:rPr kumimoji="0" lang="en-GB" sz="13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 SC"/>
                <a:sym typeface="Patrick Hand SC"/>
              </a:rPr>
              <a:t>job</a:t>
            </a:r>
            <a:endParaRPr kumimoji="0" lang="en-GB" sz="133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trick Hand SC"/>
              <a:sym typeface="Patrick Hand SC"/>
            </a:endParaRPr>
          </a:p>
        </p:txBody>
      </p:sp>
      <p:grpSp>
        <p:nvGrpSpPr>
          <p:cNvPr id="4" name="Google Shape;849;p49">
            <a:extLst>
              <a:ext uri="{FF2B5EF4-FFF2-40B4-BE49-F238E27FC236}">
                <a16:creationId xmlns:a16="http://schemas.microsoft.com/office/drawing/2014/main" id="{F9EE3E69-2FFF-336A-F0AA-8B573A0F56DC}"/>
              </a:ext>
            </a:extLst>
          </p:cNvPr>
          <p:cNvGrpSpPr/>
          <p:nvPr/>
        </p:nvGrpSpPr>
        <p:grpSpPr>
          <a:xfrm rot="-6123802">
            <a:off x="1946669" y="1278915"/>
            <a:ext cx="1424329" cy="1594928"/>
            <a:chOff x="1835200" y="3337050"/>
            <a:chExt cx="279350" cy="312825"/>
          </a:xfrm>
        </p:grpSpPr>
        <p:sp>
          <p:nvSpPr>
            <p:cNvPr id="5" name="Google Shape;850;p49">
              <a:extLst>
                <a:ext uri="{FF2B5EF4-FFF2-40B4-BE49-F238E27FC236}">
                  <a16:creationId xmlns:a16="http://schemas.microsoft.com/office/drawing/2014/main" id="{54113A7F-0A02-D541-A77B-AF47884A2C6B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51;p49">
              <a:extLst>
                <a:ext uri="{FF2B5EF4-FFF2-40B4-BE49-F238E27FC236}">
                  <a16:creationId xmlns:a16="http://schemas.microsoft.com/office/drawing/2014/main" id="{CEA84836-73F9-E595-CE98-A3DD2B958317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52;p49">
              <a:extLst>
                <a:ext uri="{FF2B5EF4-FFF2-40B4-BE49-F238E27FC236}">
                  <a16:creationId xmlns:a16="http://schemas.microsoft.com/office/drawing/2014/main" id="{218CBDA2-F023-69DC-D92A-0F179527BC3A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853;p49">
            <a:extLst>
              <a:ext uri="{FF2B5EF4-FFF2-40B4-BE49-F238E27FC236}">
                <a16:creationId xmlns:a16="http://schemas.microsoft.com/office/drawing/2014/main" id="{9C32B04A-ACC6-4559-1B4E-366D0AA24F45}"/>
              </a:ext>
            </a:extLst>
          </p:cNvPr>
          <p:cNvGrpSpPr/>
          <p:nvPr/>
        </p:nvGrpSpPr>
        <p:grpSpPr>
          <a:xfrm rot="2964127">
            <a:off x="8893664" y="4149237"/>
            <a:ext cx="1424339" cy="1594929"/>
            <a:chOff x="1835200" y="3337050"/>
            <a:chExt cx="279350" cy="312825"/>
          </a:xfrm>
        </p:grpSpPr>
        <p:sp>
          <p:nvSpPr>
            <p:cNvPr id="9" name="Google Shape;854;p49">
              <a:extLst>
                <a:ext uri="{FF2B5EF4-FFF2-40B4-BE49-F238E27FC236}">
                  <a16:creationId xmlns:a16="http://schemas.microsoft.com/office/drawing/2014/main" id="{DCC9387F-E191-9EB0-8EEB-369896308A56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55;p49">
              <a:extLst>
                <a:ext uri="{FF2B5EF4-FFF2-40B4-BE49-F238E27FC236}">
                  <a16:creationId xmlns:a16="http://schemas.microsoft.com/office/drawing/2014/main" id="{191BECE0-8D62-B581-C98A-0721FEDBCBEF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856;p49">
              <a:extLst>
                <a:ext uri="{FF2B5EF4-FFF2-40B4-BE49-F238E27FC236}">
                  <a16:creationId xmlns:a16="http://schemas.microsoft.com/office/drawing/2014/main" id="{845F2203-1B4C-2DBB-1F46-2EE527FB23D1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صورة 11" descr="صورة تحتوي على شخص, يد, مأكول, نصف&#10;&#10;تم إنشاء الوصف تلقائياً">
            <a:extLst>
              <a:ext uri="{FF2B5EF4-FFF2-40B4-BE49-F238E27FC236}">
                <a16:creationId xmlns:a16="http://schemas.microsoft.com/office/drawing/2014/main" id="{0E8C65AA-0B6D-91AB-B38D-67E877DA4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834" y="3644908"/>
            <a:ext cx="2119497" cy="211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7275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شاشة عريضة</PresentationFormat>
  <Paragraphs>19</Paragraphs>
  <Slides>9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Patrick Hand SC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english teacher</dc:creator>
  <cp:lastModifiedBy>english teacher</cp:lastModifiedBy>
  <cp:revision>16</cp:revision>
  <dcterms:created xsi:type="dcterms:W3CDTF">2023-02-28T05:46:50Z</dcterms:created>
  <dcterms:modified xsi:type="dcterms:W3CDTF">2023-03-12T05:55:29Z</dcterms:modified>
</cp:coreProperties>
</file>