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18"/>
  </p:notesMasterIdLst>
  <p:sldIdLst>
    <p:sldId id="276" r:id="rId3"/>
    <p:sldId id="265" r:id="rId4"/>
    <p:sldId id="257" r:id="rId5"/>
    <p:sldId id="278" r:id="rId6"/>
    <p:sldId id="272" r:id="rId7"/>
    <p:sldId id="259" r:id="rId8"/>
    <p:sldId id="279" r:id="rId9"/>
    <p:sldId id="277" r:id="rId10"/>
    <p:sldId id="273" r:id="rId11"/>
    <p:sldId id="261" r:id="rId12"/>
    <p:sldId id="274" r:id="rId13"/>
    <p:sldId id="267" r:id="rId14"/>
    <p:sldId id="280" r:id="rId15"/>
    <p:sldId id="275" r:id="rId16"/>
    <p:sldId id="266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B9"/>
    <a:srgbClr val="AAEEEA"/>
    <a:srgbClr val="FFCD2F"/>
    <a:srgbClr val="996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4513F-8B42-4DE2-B9C0-9CC77AE03DDA}" v="177" dt="2021-03-30T07:02:23.464"/>
    <p1510:client id="{445DFD42-8E1C-4E9D-9C19-28E6A5A2B324}" v="7" dt="2021-03-30T07:29:08.48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j-lt"/>
        <a:ea typeface="+mj-ea"/>
        <a:cs typeface="+mj-cs"/>
        <a:sym typeface="Calibri"/>
      </a:defRPr>
    </a:lvl1pPr>
    <a:lvl2pPr indent="228600" algn="r" rtl="1" latinLnBrk="0">
      <a:defRPr sz="1200">
        <a:latin typeface="+mj-lt"/>
        <a:ea typeface="+mj-ea"/>
        <a:cs typeface="+mj-cs"/>
        <a:sym typeface="Calibri"/>
      </a:defRPr>
    </a:lvl2pPr>
    <a:lvl3pPr indent="457200" algn="r" rtl="1" latinLnBrk="0">
      <a:defRPr sz="1200">
        <a:latin typeface="+mj-lt"/>
        <a:ea typeface="+mj-ea"/>
        <a:cs typeface="+mj-cs"/>
        <a:sym typeface="Calibri"/>
      </a:defRPr>
    </a:lvl3pPr>
    <a:lvl4pPr indent="685800" algn="r" rtl="1" latinLnBrk="0">
      <a:defRPr sz="1200">
        <a:latin typeface="+mj-lt"/>
        <a:ea typeface="+mj-ea"/>
        <a:cs typeface="+mj-cs"/>
        <a:sym typeface="Calibri"/>
      </a:defRPr>
    </a:lvl4pPr>
    <a:lvl5pPr indent="914400" algn="r" rtl="1" latinLnBrk="0">
      <a:defRPr sz="1200">
        <a:latin typeface="+mj-lt"/>
        <a:ea typeface="+mj-ea"/>
        <a:cs typeface="+mj-cs"/>
        <a:sym typeface="Calibri"/>
      </a:defRPr>
    </a:lvl5pPr>
    <a:lvl6pPr indent="1143000" algn="r" rtl="1" latinLnBrk="0">
      <a:defRPr sz="1200">
        <a:latin typeface="+mj-lt"/>
        <a:ea typeface="+mj-ea"/>
        <a:cs typeface="+mj-cs"/>
        <a:sym typeface="Calibri"/>
      </a:defRPr>
    </a:lvl6pPr>
    <a:lvl7pPr indent="1371600" algn="r" rtl="1" latinLnBrk="0">
      <a:defRPr sz="1200">
        <a:latin typeface="+mj-lt"/>
        <a:ea typeface="+mj-ea"/>
        <a:cs typeface="+mj-cs"/>
        <a:sym typeface="Calibri"/>
      </a:defRPr>
    </a:lvl7pPr>
    <a:lvl8pPr indent="1600200" algn="r" rtl="1" latinLnBrk="0">
      <a:defRPr sz="1200">
        <a:latin typeface="+mj-lt"/>
        <a:ea typeface="+mj-ea"/>
        <a:cs typeface="+mj-cs"/>
        <a:sym typeface="Calibri"/>
      </a:defRPr>
    </a:lvl8pPr>
    <a:lvl9pPr indent="1828800" algn="r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g9ce7590032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g9ce7590032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9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g9ce7590032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g9ce7590032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81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g9ce7590032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g9ce7590032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26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g9ce7590032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g9ce7590032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00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>
            <a:spLocks noGrp="1"/>
          </p:cNvSpPr>
          <p:nvPr>
            <p:ph type="title"/>
          </p:nvPr>
        </p:nvSpPr>
        <p:spPr>
          <a:xfrm>
            <a:off x="1765400" y="593367"/>
            <a:ext cx="866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 rot="5400000">
            <a:off x="-1079353" y="2507138"/>
            <a:ext cx="5430239" cy="3271513"/>
            <a:chOff x="4219217" y="2168768"/>
            <a:chExt cx="4921667" cy="2965118"/>
          </a:xfrm>
        </p:grpSpPr>
        <p:sp>
          <p:nvSpPr>
            <p:cNvPr id="471" name="Google Shape;471;p22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94" name="Google Shape;494;p22"/>
          <p:cNvGrpSpPr/>
          <p:nvPr/>
        </p:nvGrpSpPr>
        <p:grpSpPr>
          <a:xfrm rot="5400000">
            <a:off x="9509418" y="4170922"/>
            <a:ext cx="3669869" cy="1704308"/>
            <a:chOff x="-4527333" y="-2055682"/>
            <a:chExt cx="3232416" cy="1501152"/>
          </a:xfrm>
        </p:grpSpPr>
        <p:sp>
          <p:nvSpPr>
            <p:cNvPr id="495" name="Google Shape;495;p22"/>
            <p:cNvSpPr/>
            <p:nvPr/>
          </p:nvSpPr>
          <p:spPr>
            <a:xfrm>
              <a:off x="-2428773" y="-2055682"/>
              <a:ext cx="161568" cy="158880"/>
            </a:xfrm>
            <a:custGeom>
              <a:avLst/>
              <a:gdLst/>
              <a:ahLst/>
              <a:cxnLst/>
              <a:rect l="l" t="t" r="r" b="b"/>
              <a:pathLst>
                <a:path w="5049" h="4965" extrusionOk="0">
                  <a:moveTo>
                    <a:pt x="0" y="0"/>
                  </a:moveTo>
                  <a:cubicBezTo>
                    <a:pt x="24" y="48"/>
                    <a:pt x="60" y="83"/>
                    <a:pt x="107" y="119"/>
                  </a:cubicBezTo>
                  <a:cubicBezTo>
                    <a:pt x="1262" y="1203"/>
                    <a:pt x="2334" y="2643"/>
                    <a:pt x="3358" y="4524"/>
                  </a:cubicBezTo>
                  <a:cubicBezTo>
                    <a:pt x="3500" y="4798"/>
                    <a:pt x="3786" y="4965"/>
                    <a:pt x="4084" y="4965"/>
                  </a:cubicBezTo>
                  <a:cubicBezTo>
                    <a:pt x="4227" y="4965"/>
                    <a:pt x="4358" y="4929"/>
                    <a:pt x="4489" y="4858"/>
                  </a:cubicBezTo>
                  <a:cubicBezTo>
                    <a:pt x="4893" y="4643"/>
                    <a:pt x="5048" y="4131"/>
                    <a:pt x="4822" y="3727"/>
                  </a:cubicBezTo>
                  <a:cubicBezTo>
                    <a:pt x="4024" y="2250"/>
                    <a:pt x="3191" y="1024"/>
                    <a:pt x="2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3403397" y="-1993634"/>
              <a:ext cx="187488" cy="186752"/>
            </a:xfrm>
            <a:custGeom>
              <a:avLst/>
              <a:gdLst/>
              <a:ahLst/>
              <a:cxnLst/>
              <a:rect l="l" t="t" r="r" b="b"/>
              <a:pathLst>
                <a:path w="5859" h="5836" extrusionOk="0">
                  <a:moveTo>
                    <a:pt x="4928" y="1"/>
                  </a:moveTo>
                  <a:cubicBezTo>
                    <a:pt x="4725" y="1"/>
                    <a:pt x="4522" y="76"/>
                    <a:pt x="4359" y="228"/>
                  </a:cubicBezTo>
                  <a:cubicBezTo>
                    <a:pt x="3049" y="1442"/>
                    <a:pt x="1715" y="2823"/>
                    <a:pt x="298" y="4443"/>
                  </a:cubicBezTo>
                  <a:cubicBezTo>
                    <a:pt x="1" y="4788"/>
                    <a:pt x="37" y="5324"/>
                    <a:pt x="382" y="5621"/>
                  </a:cubicBezTo>
                  <a:cubicBezTo>
                    <a:pt x="537" y="5764"/>
                    <a:pt x="739" y="5836"/>
                    <a:pt x="930" y="5836"/>
                  </a:cubicBezTo>
                  <a:cubicBezTo>
                    <a:pt x="1168" y="5836"/>
                    <a:pt x="1394" y="5741"/>
                    <a:pt x="1561" y="5550"/>
                  </a:cubicBezTo>
                  <a:cubicBezTo>
                    <a:pt x="2942" y="3966"/>
                    <a:pt x="4228" y="2633"/>
                    <a:pt x="5502" y="1454"/>
                  </a:cubicBezTo>
                  <a:cubicBezTo>
                    <a:pt x="5835" y="1133"/>
                    <a:pt x="5859" y="609"/>
                    <a:pt x="5549" y="276"/>
                  </a:cubicBezTo>
                  <a:cubicBezTo>
                    <a:pt x="5380" y="94"/>
                    <a:pt x="5154" y="1"/>
                    <a:pt x="4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-2252773" y="-1781666"/>
              <a:ext cx="121568" cy="228160"/>
            </a:xfrm>
            <a:custGeom>
              <a:avLst/>
              <a:gdLst/>
              <a:ahLst/>
              <a:cxnLst/>
              <a:rect l="l" t="t" r="r" b="b"/>
              <a:pathLst>
                <a:path w="3799" h="7130" extrusionOk="0">
                  <a:moveTo>
                    <a:pt x="950" y="1"/>
                  </a:moveTo>
                  <a:cubicBezTo>
                    <a:pt x="848" y="1"/>
                    <a:pt x="745" y="19"/>
                    <a:pt x="644" y="57"/>
                  </a:cubicBezTo>
                  <a:cubicBezTo>
                    <a:pt x="215" y="212"/>
                    <a:pt x="1" y="700"/>
                    <a:pt x="167" y="1129"/>
                  </a:cubicBezTo>
                  <a:cubicBezTo>
                    <a:pt x="834" y="2891"/>
                    <a:pt x="1477" y="4772"/>
                    <a:pt x="2060" y="6558"/>
                  </a:cubicBezTo>
                  <a:cubicBezTo>
                    <a:pt x="2180" y="6903"/>
                    <a:pt x="2513" y="7129"/>
                    <a:pt x="2858" y="7129"/>
                  </a:cubicBezTo>
                  <a:cubicBezTo>
                    <a:pt x="2942" y="7129"/>
                    <a:pt x="3037" y="7117"/>
                    <a:pt x="3120" y="7082"/>
                  </a:cubicBezTo>
                  <a:cubicBezTo>
                    <a:pt x="3561" y="6939"/>
                    <a:pt x="3799" y="6463"/>
                    <a:pt x="3656" y="6022"/>
                  </a:cubicBezTo>
                  <a:cubicBezTo>
                    <a:pt x="3061" y="4236"/>
                    <a:pt x="2406" y="2319"/>
                    <a:pt x="1727" y="533"/>
                  </a:cubicBezTo>
                  <a:cubicBezTo>
                    <a:pt x="1599" y="203"/>
                    <a:pt x="1287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2132357" y="-1431650"/>
              <a:ext cx="127648" cy="225984"/>
            </a:xfrm>
            <a:custGeom>
              <a:avLst/>
              <a:gdLst/>
              <a:ahLst/>
              <a:cxnLst/>
              <a:rect l="l" t="t" r="r" b="b"/>
              <a:pathLst>
                <a:path w="3989" h="7062" extrusionOk="0">
                  <a:moveTo>
                    <a:pt x="945" y="0"/>
                  </a:moveTo>
                  <a:cubicBezTo>
                    <a:pt x="852" y="0"/>
                    <a:pt x="758" y="16"/>
                    <a:pt x="667" y="49"/>
                  </a:cubicBezTo>
                  <a:cubicBezTo>
                    <a:pt x="226" y="204"/>
                    <a:pt x="0" y="680"/>
                    <a:pt x="155" y="1109"/>
                  </a:cubicBezTo>
                  <a:cubicBezTo>
                    <a:pt x="917" y="3299"/>
                    <a:pt x="1596" y="5026"/>
                    <a:pt x="2274" y="6562"/>
                  </a:cubicBezTo>
                  <a:cubicBezTo>
                    <a:pt x="2417" y="6871"/>
                    <a:pt x="2715" y="7062"/>
                    <a:pt x="3036" y="7062"/>
                  </a:cubicBezTo>
                  <a:cubicBezTo>
                    <a:pt x="3155" y="7062"/>
                    <a:pt x="3274" y="7038"/>
                    <a:pt x="3381" y="6990"/>
                  </a:cubicBezTo>
                  <a:cubicBezTo>
                    <a:pt x="3798" y="6800"/>
                    <a:pt x="3989" y="6300"/>
                    <a:pt x="3798" y="5883"/>
                  </a:cubicBezTo>
                  <a:cubicBezTo>
                    <a:pt x="3143" y="4395"/>
                    <a:pt x="2477" y="2704"/>
                    <a:pt x="1726" y="561"/>
                  </a:cubicBezTo>
                  <a:cubicBezTo>
                    <a:pt x="1614" y="214"/>
                    <a:pt x="128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-3633509" y="-1717666"/>
              <a:ext cx="172992" cy="199584"/>
            </a:xfrm>
            <a:custGeom>
              <a:avLst/>
              <a:gdLst/>
              <a:ahLst/>
              <a:cxnLst/>
              <a:rect l="l" t="t" r="r" b="b"/>
              <a:pathLst>
                <a:path w="5406" h="6237" extrusionOk="0">
                  <a:moveTo>
                    <a:pt x="4463" y="0"/>
                  </a:moveTo>
                  <a:cubicBezTo>
                    <a:pt x="4212" y="0"/>
                    <a:pt x="3965" y="111"/>
                    <a:pt x="3799" y="319"/>
                  </a:cubicBezTo>
                  <a:cubicBezTo>
                    <a:pt x="3072" y="1260"/>
                    <a:pt x="2334" y="2248"/>
                    <a:pt x="1524" y="3332"/>
                  </a:cubicBezTo>
                  <a:cubicBezTo>
                    <a:pt x="1132" y="3867"/>
                    <a:pt x="727" y="4379"/>
                    <a:pt x="310" y="4856"/>
                  </a:cubicBezTo>
                  <a:cubicBezTo>
                    <a:pt x="0" y="5201"/>
                    <a:pt x="36" y="5737"/>
                    <a:pt x="381" y="6034"/>
                  </a:cubicBezTo>
                  <a:cubicBezTo>
                    <a:pt x="548" y="6177"/>
                    <a:pt x="739" y="6237"/>
                    <a:pt x="941" y="6237"/>
                  </a:cubicBezTo>
                  <a:cubicBezTo>
                    <a:pt x="1167" y="6237"/>
                    <a:pt x="1405" y="6141"/>
                    <a:pt x="1572" y="5951"/>
                  </a:cubicBezTo>
                  <a:cubicBezTo>
                    <a:pt x="2013" y="5439"/>
                    <a:pt x="2453" y="4891"/>
                    <a:pt x="2870" y="4332"/>
                  </a:cubicBezTo>
                  <a:cubicBezTo>
                    <a:pt x="3668" y="3248"/>
                    <a:pt x="4406" y="2272"/>
                    <a:pt x="5120" y="1355"/>
                  </a:cubicBezTo>
                  <a:cubicBezTo>
                    <a:pt x="5406" y="986"/>
                    <a:pt x="5346" y="462"/>
                    <a:pt x="4977" y="176"/>
                  </a:cubicBezTo>
                  <a:cubicBezTo>
                    <a:pt x="4823" y="57"/>
                    <a:pt x="4642" y="0"/>
                    <a:pt x="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-3940229" y="-1450050"/>
              <a:ext cx="228640" cy="126656"/>
            </a:xfrm>
            <a:custGeom>
              <a:avLst/>
              <a:gdLst/>
              <a:ahLst/>
              <a:cxnLst/>
              <a:rect l="l" t="t" r="r" b="b"/>
              <a:pathLst>
                <a:path w="7145" h="3958" extrusionOk="0">
                  <a:moveTo>
                    <a:pt x="6200" y="1"/>
                  </a:moveTo>
                  <a:cubicBezTo>
                    <a:pt x="6043" y="1"/>
                    <a:pt x="5883" y="44"/>
                    <a:pt x="5740" y="136"/>
                  </a:cubicBezTo>
                  <a:cubicBezTo>
                    <a:pt x="4156" y="1160"/>
                    <a:pt x="2466" y="1898"/>
                    <a:pt x="727" y="2315"/>
                  </a:cubicBezTo>
                  <a:cubicBezTo>
                    <a:pt x="287" y="2422"/>
                    <a:pt x="1" y="2874"/>
                    <a:pt x="108" y="3315"/>
                  </a:cubicBezTo>
                  <a:cubicBezTo>
                    <a:pt x="203" y="3708"/>
                    <a:pt x="549" y="3958"/>
                    <a:pt x="930" y="3958"/>
                  </a:cubicBezTo>
                  <a:cubicBezTo>
                    <a:pt x="989" y="3958"/>
                    <a:pt x="1061" y="3958"/>
                    <a:pt x="1120" y="3934"/>
                  </a:cubicBezTo>
                  <a:cubicBezTo>
                    <a:pt x="3049" y="3482"/>
                    <a:pt x="4906" y="2672"/>
                    <a:pt x="6645" y="1541"/>
                  </a:cubicBezTo>
                  <a:cubicBezTo>
                    <a:pt x="7038" y="1279"/>
                    <a:pt x="7145" y="767"/>
                    <a:pt x="6895" y="374"/>
                  </a:cubicBezTo>
                  <a:cubicBezTo>
                    <a:pt x="6736" y="132"/>
                    <a:pt x="6472" y="1"/>
                    <a:pt x="6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-4297221" y="-1430562"/>
              <a:ext cx="232064" cy="115936"/>
            </a:xfrm>
            <a:custGeom>
              <a:avLst/>
              <a:gdLst/>
              <a:ahLst/>
              <a:cxnLst/>
              <a:rect l="l" t="t" r="r" b="b"/>
              <a:pathLst>
                <a:path w="7252" h="3623" extrusionOk="0">
                  <a:moveTo>
                    <a:pt x="960" y="0"/>
                  </a:moveTo>
                  <a:cubicBezTo>
                    <a:pt x="679" y="0"/>
                    <a:pt x="403" y="143"/>
                    <a:pt x="239" y="408"/>
                  </a:cubicBezTo>
                  <a:cubicBezTo>
                    <a:pt x="1" y="801"/>
                    <a:pt x="132" y="1313"/>
                    <a:pt x="525" y="1551"/>
                  </a:cubicBezTo>
                  <a:cubicBezTo>
                    <a:pt x="2275" y="2622"/>
                    <a:pt x="4192" y="3313"/>
                    <a:pt x="6228" y="3611"/>
                  </a:cubicBezTo>
                  <a:cubicBezTo>
                    <a:pt x="6275" y="3623"/>
                    <a:pt x="6311" y="3623"/>
                    <a:pt x="6347" y="3623"/>
                  </a:cubicBezTo>
                  <a:cubicBezTo>
                    <a:pt x="6764" y="3623"/>
                    <a:pt x="7121" y="3325"/>
                    <a:pt x="7180" y="2908"/>
                  </a:cubicBezTo>
                  <a:cubicBezTo>
                    <a:pt x="7252" y="2456"/>
                    <a:pt x="6930" y="2027"/>
                    <a:pt x="6478" y="1956"/>
                  </a:cubicBezTo>
                  <a:cubicBezTo>
                    <a:pt x="4656" y="1694"/>
                    <a:pt x="2954" y="1075"/>
                    <a:pt x="1394" y="122"/>
                  </a:cubicBezTo>
                  <a:cubicBezTo>
                    <a:pt x="1258" y="40"/>
                    <a:pt x="110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-4527333" y="-2055682"/>
              <a:ext cx="82336" cy="204992"/>
            </a:xfrm>
            <a:custGeom>
              <a:avLst/>
              <a:gdLst/>
              <a:ahLst/>
              <a:cxnLst/>
              <a:rect l="l" t="t" r="r" b="b"/>
              <a:pathLst>
                <a:path w="2573" h="6406" extrusionOk="0">
                  <a:moveTo>
                    <a:pt x="834" y="0"/>
                  </a:moveTo>
                  <a:cubicBezTo>
                    <a:pt x="334" y="1691"/>
                    <a:pt x="60" y="3560"/>
                    <a:pt x="12" y="5548"/>
                  </a:cubicBezTo>
                  <a:cubicBezTo>
                    <a:pt x="0" y="6013"/>
                    <a:pt x="369" y="6394"/>
                    <a:pt x="822" y="6406"/>
                  </a:cubicBezTo>
                  <a:lnTo>
                    <a:pt x="846" y="6406"/>
                  </a:lnTo>
                  <a:cubicBezTo>
                    <a:pt x="1298" y="6406"/>
                    <a:pt x="1679" y="6048"/>
                    <a:pt x="1679" y="5596"/>
                  </a:cubicBezTo>
                  <a:cubicBezTo>
                    <a:pt x="1739" y="3619"/>
                    <a:pt x="2024" y="1786"/>
                    <a:pt x="2536" y="155"/>
                  </a:cubicBezTo>
                  <a:cubicBezTo>
                    <a:pt x="2548" y="95"/>
                    <a:pt x="2560" y="48"/>
                    <a:pt x="2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-1376101" y="-705346"/>
              <a:ext cx="81184" cy="150816"/>
            </a:xfrm>
            <a:custGeom>
              <a:avLst/>
              <a:gdLst/>
              <a:ahLst/>
              <a:cxnLst/>
              <a:rect l="l" t="t" r="r" b="b"/>
              <a:pathLst>
                <a:path w="2537" h="4713" extrusionOk="0">
                  <a:moveTo>
                    <a:pt x="943" y="1"/>
                  </a:moveTo>
                  <a:cubicBezTo>
                    <a:pt x="766" y="1"/>
                    <a:pt x="589" y="58"/>
                    <a:pt x="442" y="176"/>
                  </a:cubicBezTo>
                  <a:cubicBezTo>
                    <a:pt x="72" y="462"/>
                    <a:pt x="1" y="986"/>
                    <a:pt x="287" y="1355"/>
                  </a:cubicBezTo>
                  <a:cubicBezTo>
                    <a:pt x="1275" y="2629"/>
                    <a:pt x="2037" y="3831"/>
                    <a:pt x="2537" y="4713"/>
                  </a:cubicBezTo>
                  <a:lnTo>
                    <a:pt x="2537" y="1581"/>
                  </a:lnTo>
                  <a:cubicBezTo>
                    <a:pt x="2251" y="1176"/>
                    <a:pt x="1942" y="760"/>
                    <a:pt x="1608" y="331"/>
                  </a:cubicBezTo>
                  <a:cubicBezTo>
                    <a:pt x="1441" y="115"/>
                    <a:pt x="1192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-4509061" y="-1721346"/>
              <a:ext cx="138336" cy="219648"/>
            </a:xfrm>
            <a:custGeom>
              <a:avLst/>
              <a:gdLst/>
              <a:ahLst/>
              <a:cxnLst/>
              <a:rect l="l" t="t" r="r" b="b"/>
              <a:pathLst>
                <a:path w="4323" h="6864" extrusionOk="0">
                  <a:moveTo>
                    <a:pt x="924" y="1"/>
                  </a:moveTo>
                  <a:cubicBezTo>
                    <a:pt x="851" y="1"/>
                    <a:pt x="777" y="10"/>
                    <a:pt x="703" y="29"/>
                  </a:cubicBezTo>
                  <a:cubicBezTo>
                    <a:pt x="263" y="149"/>
                    <a:pt x="1" y="613"/>
                    <a:pt x="120" y="1053"/>
                  </a:cubicBezTo>
                  <a:cubicBezTo>
                    <a:pt x="668" y="3066"/>
                    <a:pt x="1537" y="4911"/>
                    <a:pt x="2704" y="6518"/>
                  </a:cubicBezTo>
                  <a:cubicBezTo>
                    <a:pt x="2858" y="6745"/>
                    <a:pt x="3120" y="6864"/>
                    <a:pt x="3382" y="6864"/>
                  </a:cubicBezTo>
                  <a:cubicBezTo>
                    <a:pt x="3549" y="6864"/>
                    <a:pt x="3716" y="6816"/>
                    <a:pt x="3870" y="6709"/>
                  </a:cubicBezTo>
                  <a:cubicBezTo>
                    <a:pt x="4240" y="6435"/>
                    <a:pt x="4323" y="5911"/>
                    <a:pt x="4049" y="5542"/>
                  </a:cubicBezTo>
                  <a:cubicBezTo>
                    <a:pt x="3001" y="4090"/>
                    <a:pt x="2227" y="2435"/>
                    <a:pt x="1727" y="613"/>
                  </a:cubicBezTo>
                  <a:cubicBezTo>
                    <a:pt x="1628" y="244"/>
                    <a:pt x="1295" y="1"/>
                    <a:pt x="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-1668709" y="-919554"/>
              <a:ext cx="223680" cy="136800"/>
            </a:xfrm>
            <a:custGeom>
              <a:avLst/>
              <a:gdLst/>
              <a:ahLst/>
              <a:cxnLst/>
              <a:rect l="l" t="t" r="r" b="b"/>
              <a:pathLst>
                <a:path w="6990" h="4275" extrusionOk="0">
                  <a:moveTo>
                    <a:pt x="945" y="0"/>
                  </a:moveTo>
                  <a:cubicBezTo>
                    <a:pt x="571" y="0"/>
                    <a:pt x="221" y="247"/>
                    <a:pt x="120" y="631"/>
                  </a:cubicBezTo>
                  <a:cubicBezTo>
                    <a:pt x="1" y="1072"/>
                    <a:pt x="275" y="1536"/>
                    <a:pt x="715" y="1643"/>
                  </a:cubicBezTo>
                  <a:cubicBezTo>
                    <a:pt x="2358" y="2072"/>
                    <a:pt x="3978" y="2905"/>
                    <a:pt x="5537" y="4096"/>
                  </a:cubicBezTo>
                  <a:cubicBezTo>
                    <a:pt x="5692" y="4215"/>
                    <a:pt x="5871" y="4275"/>
                    <a:pt x="6049" y="4275"/>
                  </a:cubicBezTo>
                  <a:cubicBezTo>
                    <a:pt x="6299" y="4275"/>
                    <a:pt x="6549" y="4156"/>
                    <a:pt x="6704" y="3941"/>
                  </a:cubicBezTo>
                  <a:cubicBezTo>
                    <a:pt x="6990" y="3572"/>
                    <a:pt x="6919" y="3048"/>
                    <a:pt x="6561" y="2775"/>
                  </a:cubicBezTo>
                  <a:cubicBezTo>
                    <a:pt x="4823" y="1441"/>
                    <a:pt x="3001" y="512"/>
                    <a:pt x="1144" y="24"/>
                  </a:cubicBezTo>
                  <a:cubicBezTo>
                    <a:pt x="1078" y="8"/>
                    <a:pt x="1011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-1976165" y="-1097922"/>
              <a:ext cx="192832" cy="180288"/>
            </a:xfrm>
            <a:custGeom>
              <a:avLst/>
              <a:gdLst/>
              <a:ahLst/>
              <a:cxnLst/>
              <a:rect l="l" t="t" r="r" b="b"/>
              <a:pathLst>
                <a:path w="6026" h="5634" extrusionOk="0">
                  <a:moveTo>
                    <a:pt x="946" y="0"/>
                  </a:moveTo>
                  <a:cubicBezTo>
                    <a:pt x="780" y="0"/>
                    <a:pt x="613" y="51"/>
                    <a:pt x="465" y="157"/>
                  </a:cubicBezTo>
                  <a:cubicBezTo>
                    <a:pt x="84" y="419"/>
                    <a:pt x="1" y="943"/>
                    <a:pt x="263" y="1324"/>
                  </a:cubicBezTo>
                  <a:cubicBezTo>
                    <a:pt x="1596" y="3193"/>
                    <a:pt x="3025" y="4562"/>
                    <a:pt x="4644" y="5515"/>
                  </a:cubicBezTo>
                  <a:cubicBezTo>
                    <a:pt x="4775" y="5598"/>
                    <a:pt x="4930" y="5634"/>
                    <a:pt x="5073" y="5634"/>
                  </a:cubicBezTo>
                  <a:cubicBezTo>
                    <a:pt x="5358" y="5634"/>
                    <a:pt x="5632" y="5479"/>
                    <a:pt x="5787" y="5217"/>
                  </a:cubicBezTo>
                  <a:cubicBezTo>
                    <a:pt x="6025" y="4824"/>
                    <a:pt x="5894" y="4312"/>
                    <a:pt x="5489" y="4074"/>
                  </a:cubicBezTo>
                  <a:cubicBezTo>
                    <a:pt x="4084" y="3241"/>
                    <a:pt x="2822" y="2026"/>
                    <a:pt x="1632" y="359"/>
                  </a:cubicBezTo>
                  <a:cubicBezTo>
                    <a:pt x="1464" y="126"/>
                    <a:pt x="1207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2164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solidFill>
          <a:srgbClr val="AA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9;p2"/>
          <p:cNvGrpSpPr/>
          <p:nvPr/>
        </p:nvGrpSpPr>
        <p:grpSpPr>
          <a:xfrm>
            <a:off x="644" y="2291"/>
            <a:ext cx="12192001" cy="6857984"/>
            <a:chOff x="0" y="0"/>
            <a:chExt cx="12191999" cy="6857983"/>
          </a:xfrm>
        </p:grpSpPr>
        <p:sp>
          <p:nvSpPr>
            <p:cNvPr id="137" name="Google Shape;10;p2"/>
            <p:cNvSpPr/>
            <p:nvPr/>
          </p:nvSpPr>
          <p:spPr>
            <a:xfrm>
              <a:off x="911855" y="559360"/>
              <a:ext cx="306396" cy="14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extrusionOk="0">
                  <a:moveTo>
                    <a:pt x="18597" y="0"/>
                  </a:moveTo>
                  <a:cubicBezTo>
                    <a:pt x="18471" y="0"/>
                    <a:pt x="18345" y="26"/>
                    <a:pt x="18216" y="71"/>
                  </a:cubicBezTo>
                  <a:cubicBezTo>
                    <a:pt x="11970" y="2308"/>
                    <a:pt x="6281" y="6087"/>
                    <a:pt x="1396" y="11260"/>
                  </a:cubicBezTo>
                  <a:cubicBezTo>
                    <a:pt x="174" y="12570"/>
                    <a:pt x="-348" y="15818"/>
                    <a:pt x="244" y="18514"/>
                  </a:cubicBezTo>
                  <a:cubicBezTo>
                    <a:pt x="663" y="20446"/>
                    <a:pt x="1537" y="21600"/>
                    <a:pt x="2442" y="21600"/>
                  </a:cubicBezTo>
                  <a:cubicBezTo>
                    <a:pt x="2826" y="21600"/>
                    <a:pt x="3175" y="21451"/>
                    <a:pt x="3524" y="21062"/>
                  </a:cubicBezTo>
                  <a:cubicBezTo>
                    <a:pt x="7990" y="16278"/>
                    <a:pt x="13189" y="12803"/>
                    <a:pt x="18984" y="10800"/>
                  </a:cubicBezTo>
                  <a:cubicBezTo>
                    <a:pt x="20343" y="10255"/>
                    <a:pt x="21252" y="7481"/>
                    <a:pt x="21006" y="4544"/>
                  </a:cubicBezTo>
                  <a:cubicBezTo>
                    <a:pt x="20818" y="1899"/>
                    <a:pt x="19775" y="0"/>
                    <a:pt x="1859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8" name="Google Shape;11;p2"/>
            <p:cNvSpPr/>
            <p:nvPr/>
          </p:nvSpPr>
          <p:spPr>
            <a:xfrm>
              <a:off x="121188" y="1099221"/>
              <a:ext cx="302091" cy="15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extrusionOk="0">
                  <a:moveTo>
                    <a:pt x="18513" y="0"/>
                  </a:moveTo>
                  <a:cubicBezTo>
                    <a:pt x="18146" y="0"/>
                    <a:pt x="17769" y="158"/>
                    <a:pt x="17413" y="499"/>
                  </a:cubicBezTo>
                  <a:cubicBezTo>
                    <a:pt x="12721" y="5111"/>
                    <a:pt x="7498" y="8955"/>
                    <a:pt x="1851" y="11959"/>
                  </a:cubicBezTo>
                  <a:cubicBezTo>
                    <a:pt x="509" y="12657"/>
                    <a:pt x="-268" y="15380"/>
                    <a:pt x="85" y="17968"/>
                  </a:cubicBezTo>
                  <a:cubicBezTo>
                    <a:pt x="405" y="20133"/>
                    <a:pt x="1392" y="21600"/>
                    <a:pt x="2486" y="21600"/>
                  </a:cubicBezTo>
                  <a:cubicBezTo>
                    <a:pt x="2696" y="21600"/>
                    <a:pt x="2910" y="21530"/>
                    <a:pt x="3120" y="21459"/>
                  </a:cubicBezTo>
                  <a:cubicBezTo>
                    <a:pt x="9087" y="18249"/>
                    <a:pt x="14627" y="14195"/>
                    <a:pt x="19604" y="9307"/>
                  </a:cubicBezTo>
                  <a:cubicBezTo>
                    <a:pt x="20837" y="8115"/>
                    <a:pt x="21332" y="5181"/>
                    <a:pt x="20733" y="2734"/>
                  </a:cubicBezTo>
                  <a:cubicBezTo>
                    <a:pt x="20303" y="998"/>
                    <a:pt x="19429" y="0"/>
                    <a:pt x="1851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9" name="Google Shape;12;p2"/>
            <p:cNvSpPr/>
            <p:nvPr/>
          </p:nvSpPr>
          <p:spPr>
            <a:xfrm>
              <a:off x="556155" y="776106"/>
              <a:ext cx="231121" cy="25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600" extrusionOk="0">
                  <a:moveTo>
                    <a:pt x="17610" y="0"/>
                  </a:moveTo>
                  <a:cubicBezTo>
                    <a:pt x="16736" y="0"/>
                    <a:pt x="15869" y="332"/>
                    <a:pt x="15233" y="989"/>
                  </a:cubicBezTo>
                  <a:cubicBezTo>
                    <a:pt x="13631" y="2688"/>
                    <a:pt x="12071" y="4473"/>
                    <a:pt x="10650" y="6386"/>
                  </a:cubicBezTo>
                  <a:cubicBezTo>
                    <a:pt x="7942" y="9956"/>
                    <a:pt x="4688" y="13354"/>
                    <a:pt x="1063" y="16374"/>
                  </a:cubicBezTo>
                  <a:cubicBezTo>
                    <a:pt x="-266" y="17477"/>
                    <a:pt x="-358" y="19390"/>
                    <a:pt x="836" y="20622"/>
                  </a:cubicBezTo>
                  <a:cubicBezTo>
                    <a:pt x="1475" y="21261"/>
                    <a:pt x="2350" y="21600"/>
                    <a:pt x="3220" y="21600"/>
                  </a:cubicBezTo>
                  <a:cubicBezTo>
                    <a:pt x="3998" y="21600"/>
                    <a:pt x="4780" y="21347"/>
                    <a:pt x="5373" y="20836"/>
                  </a:cubicBezTo>
                  <a:cubicBezTo>
                    <a:pt x="9364" y="17477"/>
                    <a:pt x="12942" y="13779"/>
                    <a:pt x="15923" y="9784"/>
                  </a:cubicBezTo>
                  <a:cubicBezTo>
                    <a:pt x="17205" y="8085"/>
                    <a:pt x="18581" y="6468"/>
                    <a:pt x="20048" y="4983"/>
                  </a:cubicBezTo>
                  <a:cubicBezTo>
                    <a:pt x="21242" y="3748"/>
                    <a:pt x="21103" y="1881"/>
                    <a:pt x="19775" y="775"/>
                  </a:cubicBezTo>
                  <a:cubicBezTo>
                    <a:pt x="19151" y="257"/>
                    <a:pt x="18376" y="0"/>
                    <a:pt x="176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0" name="Google Shape;13;p2"/>
            <p:cNvSpPr/>
            <p:nvPr/>
          </p:nvSpPr>
          <p:spPr>
            <a:xfrm>
              <a:off x="1392426" y="542037"/>
              <a:ext cx="317203" cy="8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extrusionOk="0">
                  <a:moveTo>
                    <a:pt x="2406" y="0"/>
                  </a:moveTo>
                  <a:cubicBezTo>
                    <a:pt x="1101" y="0"/>
                    <a:pt x="0" y="4090"/>
                    <a:pt x="0" y="8943"/>
                  </a:cubicBezTo>
                  <a:cubicBezTo>
                    <a:pt x="0" y="13935"/>
                    <a:pt x="1066" y="18025"/>
                    <a:pt x="2406" y="18025"/>
                  </a:cubicBezTo>
                  <a:cubicBezTo>
                    <a:pt x="7395" y="18154"/>
                    <a:pt x="12760" y="19303"/>
                    <a:pt x="18815" y="21600"/>
                  </a:cubicBezTo>
                  <a:lnTo>
                    <a:pt x="19055" y="21600"/>
                  </a:lnTo>
                  <a:cubicBezTo>
                    <a:pt x="20294" y="21600"/>
                    <a:pt x="21326" y="18154"/>
                    <a:pt x="21464" y="13548"/>
                  </a:cubicBezTo>
                  <a:cubicBezTo>
                    <a:pt x="21600" y="8696"/>
                    <a:pt x="20638" y="4219"/>
                    <a:pt x="19295" y="3704"/>
                  </a:cubicBezTo>
                  <a:cubicBezTo>
                    <a:pt x="13069" y="1406"/>
                    <a:pt x="7566" y="258"/>
                    <a:pt x="244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Google Shape;14;p2"/>
            <p:cNvSpPr/>
            <p:nvPr/>
          </p:nvSpPr>
          <p:spPr>
            <a:xfrm>
              <a:off x="3340689" y="499029"/>
              <a:ext cx="267949" cy="21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600" extrusionOk="0">
                  <a:moveTo>
                    <a:pt x="18130" y="0"/>
                  </a:moveTo>
                  <a:cubicBezTo>
                    <a:pt x="17401" y="0"/>
                    <a:pt x="16672" y="370"/>
                    <a:pt x="16123" y="1097"/>
                  </a:cubicBezTo>
                  <a:cubicBezTo>
                    <a:pt x="15331" y="2160"/>
                    <a:pt x="14499" y="3223"/>
                    <a:pt x="13666" y="4286"/>
                  </a:cubicBezTo>
                  <a:cubicBezTo>
                    <a:pt x="10258" y="8538"/>
                    <a:pt x="6217" y="12131"/>
                    <a:pt x="1620" y="14814"/>
                  </a:cubicBezTo>
                  <a:cubicBezTo>
                    <a:pt x="232" y="15626"/>
                    <a:pt x="-404" y="17752"/>
                    <a:pt x="272" y="19525"/>
                  </a:cubicBezTo>
                  <a:cubicBezTo>
                    <a:pt x="748" y="20839"/>
                    <a:pt x="1736" y="21600"/>
                    <a:pt x="2808" y="21600"/>
                  </a:cubicBezTo>
                  <a:cubicBezTo>
                    <a:pt x="3164" y="21600"/>
                    <a:pt x="3560" y="21498"/>
                    <a:pt x="3957" y="21294"/>
                  </a:cubicBezTo>
                  <a:cubicBezTo>
                    <a:pt x="9149" y="18207"/>
                    <a:pt x="13706" y="14210"/>
                    <a:pt x="17591" y="9299"/>
                  </a:cubicBezTo>
                  <a:cubicBezTo>
                    <a:pt x="18463" y="8236"/>
                    <a:pt x="19295" y="7122"/>
                    <a:pt x="20127" y="6008"/>
                  </a:cubicBezTo>
                  <a:cubicBezTo>
                    <a:pt x="21196" y="4588"/>
                    <a:pt x="21156" y="2364"/>
                    <a:pt x="20048" y="995"/>
                  </a:cubicBezTo>
                  <a:cubicBezTo>
                    <a:pt x="19508" y="332"/>
                    <a:pt x="18819" y="0"/>
                    <a:pt x="181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2" name="Google Shape;15;p2"/>
            <p:cNvSpPr/>
            <p:nvPr/>
          </p:nvSpPr>
          <p:spPr>
            <a:xfrm>
              <a:off x="1882350" y="588330"/>
              <a:ext cx="314704" cy="11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2392" y="0"/>
                  </a:moveTo>
                  <a:cubicBezTo>
                    <a:pt x="1232" y="0"/>
                    <a:pt x="206" y="2440"/>
                    <a:pt x="21" y="5937"/>
                  </a:cubicBezTo>
                  <a:cubicBezTo>
                    <a:pt x="-152" y="9701"/>
                    <a:pt x="742" y="13273"/>
                    <a:pt x="2046" y="13864"/>
                  </a:cubicBezTo>
                  <a:cubicBezTo>
                    <a:pt x="7575" y="16246"/>
                    <a:pt x="13173" y="18919"/>
                    <a:pt x="18460" y="21500"/>
                  </a:cubicBezTo>
                  <a:cubicBezTo>
                    <a:pt x="18598" y="21600"/>
                    <a:pt x="18734" y="21600"/>
                    <a:pt x="18872" y="21600"/>
                  </a:cubicBezTo>
                  <a:cubicBezTo>
                    <a:pt x="20006" y="21600"/>
                    <a:pt x="21036" y="19219"/>
                    <a:pt x="21243" y="15846"/>
                  </a:cubicBezTo>
                  <a:cubicBezTo>
                    <a:pt x="21448" y="11982"/>
                    <a:pt x="20589" y="8410"/>
                    <a:pt x="19250" y="7819"/>
                  </a:cubicBezTo>
                  <a:cubicBezTo>
                    <a:pt x="13963" y="5238"/>
                    <a:pt x="8331" y="2465"/>
                    <a:pt x="2767" y="83"/>
                  </a:cubicBezTo>
                  <a:cubicBezTo>
                    <a:pt x="2640" y="25"/>
                    <a:pt x="2516" y="0"/>
                    <a:pt x="239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" name="Google Shape;16;p2"/>
            <p:cNvSpPr/>
            <p:nvPr/>
          </p:nvSpPr>
          <p:spPr>
            <a:xfrm>
              <a:off x="3694923" y="97365"/>
              <a:ext cx="194436" cy="28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600" extrusionOk="0">
                  <a:moveTo>
                    <a:pt x="16758" y="0"/>
                  </a:moveTo>
                  <a:cubicBezTo>
                    <a:pt x="15328" y="0"/>
                    <a:pt x="13983" y="581"/>
                    <a:pt x="13355" y="1596"/>
                  </a:cubicBezTo>
                  <a:cubicBezTo>
                    <a:pt x="10025" y="6924"/>
                    <a:pt x="5778" y="12214"/>
                    <a:pt x="728" y="17312"/>
                  </a:cubicBezTo>
                  <a:cubicBezTo>
                    <a:pt x="-509" y="18548"/>
                    <a:pt x="-134" y="20248"/>
                    <a:pt x="1585" y="21097"/>
                  </a:cubicBezTo>
                  <a:cubicBezTo>
                    <a:pt x="2230" y="21444"/>
                    <a:pt x="3038" y="21600"/>
                    <a:pt x="3792" y="21600"/>
                  </a:cubicBezTo>
                  <a:cubicBezTo>
                    <a:pt x="4970" y="21600"/>
                    <a:pt x="6098" y="21214"/>
                    <a:pt x="6852" y="20439"/>
                  </a:cubicBezTo>
                  <a:cubicBezTo>
                    <a:pt x="12227" y="15071"/>
                    <a:pt x="16686" y="9474"/>
                    <a:pt x="20233" y="3837"/>
                  </a:cubicBezTo>
                  <a:cubicBezTo>
                    <a:pt x="21091" y="2445"/>
                    <a:pt x="20233" y="863"/>
                    <a:pt x="18352" y="243"/>
                  </a:cubicBezTo>
                  <a:cubicBezTo>
                    <a:pt x="17828" y="78"/>
                    <a:pt x="17286" y="0"/>
                    <a:pt x="167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4" name="Google Shape;17;p2"/>
            <p:cNvSpPr/>
            <p:nvPr/>
          </p:nvSpPr>
          <p:spPr>
            <a:xfrm>
              <a:off x="2858485" y="709888"/>
              <a:ext cx="316943" cy="8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extrusionOk="0">
                  <a:moveTo>
                    <a:pt x="18972" y="0"/>
                  </a:moveTo>
                  <a:cubicBezTo>
                    <a:pt x="18868" y="0"/>
                    <a:pt x="18761" y="22"/>
                    <a:pt x="18652" y="78"/>
                  </a:cubicBezTo>
                  <a:cubicBezTo>
                    <a:pt x="14880" y="2062"/>
                    <a:pt x="10678" y="3060"/>
                    <a:pt x="6131" y="3060"/>
                  </a:cubicBezTo>
                  <a:cubicBezTo>
                    <a:pt x="4933" y="3060"/>
                    <a:pt x="3713" y="2983"/>
                    <a:pt x="2471" y="2850"/>
                  </a:cubicBezTo>
                  <a:cubicBezTo>
                    <a:pt x="2428" y="2839"/>
                    <a:pt x="2388" y="2839"/>
                    <a:pt x="2348" y="2839"/>
                  </a:cubicBezTo>
                  <a:cubicBezTo>
                    <a:pt x="1066" y="2839"/>
                    <a:pt x="35" y="6830"/>
                    <a:pt x="1" y="11831"/>
                  </a:cubicBezTo>
                  <a:cubicBezTo>
                    <a:pt x="-31" y="16976"/>
                    <a:pt x="997" y="21201"/>
                    <a:pt x="2333" y="21334"/>
                  </a:cubicBezTo>
                  <a:cubicBezTo>
                    <a:pt x="3638" y="21600"/>
                    <a:pt x="4905" y="21600"/>
                    <a:pt x="6140" y="21600"/>
                  </a:cubicBezTo>
                  <a:cubicBezTo>
                    <a:pt x="10871" y="21600"/>
                    <a:pt x="15294" y="20536"/>
                    <a:pt x="19306" y="18429"/>
                  </a:cubicBezTo>
                  <a:cubicBezTo>
                    <a:pt x="20642" y="17763"/>
                    <a:pt x="21569" y="13151"/>
                    <a:pt x="21362" y="7995"/>
                  </a:cubicBezTo>
                  <a:cubicBezTo>
                    <a:pt x="21203" y="3382"/>
                    <a:pt x="20175" y="0"/>
                    <a:pt x="189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5" name="Google Shape;18;p2"/>
            <p:cNvSpPr/>
            <p:nvPr/>
          </p:nvSpPr>
          <p:spPr>
            <a:xfrm>
              <a:off x="2368879" y="668074"/>
              <a:ext cx="315187" cy="10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2397" y="0"/>
                  </a:moveTo>
                  <a:cubicBezTo>
                    <a:pt x="1240" y="0"/>
                    <a:pt x="215" y="2548"/>
                    <a:pt x="30" y="6118"/>
                  </a:cubicBezTo>
                  <a:cubicBezTo>
                    <a:pt x="-177" y="10167"/>
                    <a:pt x="716" y="13911"/>
                    <a:pt x="2017" y="14540"/>
                  </a:cubicBezTo>
                  <a:cubicBezTo>
                    <a:pt x="8465" y="17551"/>
                    <a:pt x="13743" y="19837"/>
                    <a:pt x="18578" y="21495"/>
                  </a:cubicBezTo>
                  <a:cubicBezTo>
                    <a:pt x="18682" y="21495"/>
                    <a:pt x="18782" y="21600"/>
                    <a:pt x="18886" y="21600"/>
                  </a:cubicBezTo>
                  <a:cubicBezTo>
                    <a:pt x="20087" y="21600"/>
                    <a:pt x="21115" y="18799"/>
                    <a:pt x="21253" y="15055"/>
                  </a:cubicBezTo>
                  <a:cubicBezTo>
                    <a:pt x="21423" y="11110"/>
                    <a:pt x="20464" y="7471"/>
                    <a:pt x="19160" y="6947"/>
                  </a:cubicBezTo>
                  <a:cubicBezTo>
                    <a:pt x="14362" y="5289"/>
                    <a:pt x="9150" y="3107"/>
                    <a:pt x="2772" y="96"/>
                  </a:cubicBezTo>
                  <a:cubicBezTo>
                    <a:pt x="2648" y="35"/>
                    <a:pt x="2521" y="0"/>
                    <a:pt x="239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6" name="Google Shape;19;p2"/>
            <p:cNvSpPr/>
            <p:nvPr/>
          </p:nvSpPr>
          <p:spPr>
            <a:xfrm>
              <a:off x="10680191" y="0"/>
              <a:ext cx="210189" cy="2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0" y="0"/>
                  </a:moveTo>
                  <a:cubicBezTo>
                    <a:pt x="103" y="209"/>
                    <a:pt x="257" y="361"/>
                    <a:pt x="458" y="518"/>
                  </a:cubicBezTo>
                  <a:cubicBezTo>
                    <a:pt x="5400" y="5234"/>
                    <a:pt x="9987" y="11498"/>
                    <a:pt x="14369" y="19681"/>
                  </a:cubicBezTo>
                  <a:cubicBezTo>
                    <a:pt x="14976" y="20873"/>
                    <a:pt x="16200" y="21600"/>
                    <a:pt x="17475" y="21600"/>
                  </a:cubicBezTo>
                  <a:cubicBezTo>
                    <a:pt x="18087" y="21600"/>
                    <a:pt x="18648" y="21443"/>
                    <a:pt x="19208" y="21135"/>
                  </a:cubicBezTo>
                  <a:cubicBezTo>
                    <a:pt x="20937" y="20199"/>
                    <a:pt x="21600" y="17972"/>
                    <a:pt x="20633" y="16214"/>
                  </a:cubicBezTo>
                  <a:cubicBezTo>
                    <a:pt x="17218" y="9789"/>
                    <a:pt x="13654" y="4455"/>
                    <a:pt x="98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" name="Google Shape;20;p2"/>
            <p:cNvSpPr/>
            <p:nvPr/>
          </p:nvSpPr>
          <p:spPr>
            <a:xfrm>
              <a:off x="9384838" y="82773"/>
              <a:ext cx="241929" cy="24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7812" y="0"/>
                  </a:moveTo>
                  <a:cubicBezTo>
                    <a:pt x="17064" y="0"/>
                    <a:pt x="16315" y="278"/>
                    <a:pt x="15714" y="840"/>
                  </a:cubicBezTo>
                  <a:cubicBezTo>
                    <a:pt x="10884" y="5334"/>
                    <a:pt x="5965" y="10446"/>
                    <a:pt x="740" y="16443"/>
                  </a:cubicBezTo>
                  <a:cubicBezTo>
                    <a:pt x="-355" y="17721"/>
                    <a:pt x="-222" y="19705"/>
                    <a:pt x="1050" y="20804"/>
                  </a:cubicBezTo>
                  <a:cubicBezTo>
                    <a:pt x="1621" y="21333"/>
                    <a:pt x="2366" y="21600"/>
                    <a:pt x="3070" y="21600"/>
                  </a:cubicBezTo>
                  <a:cubicBezTo>
                    <a:pt x="3948" y="21600"/>
                    <a:pt x="4781" y="21248"/>
                    <a:pt x="5397" y="20541"/>
                  </a:cubicBezTo>
                  <a:cubicBezTo>
                    <a:pt x="10489" y="14678"/>
                    <a:pt x="15231" y="9743"/>
                    <a:pt x="19929" y="5379"/>
                  </a:cubicBezTo>
                  <a:cubicBezTo>
                    <a:pt x="21157" y="4190"/>
                    <a:pt x="21245" y="2251"/>
                    <a:pt x="20102" y="1018"/>
                  </a:cubicBezTo>
                  <a:cubicBezTo>
                    <a:pt x="19479" y="344"/>
                    <a:pt x="18645" y="0"/>
                    <a:pt x="178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" name="Google Shape;21;p2"/>
            <p:cNvSpPr/>
            <p:nvPr/>
          </p:nvSpPr>
          <p:spPr>
            <a:xfrm>
              <a:off x="10919583" y="365397"/>
              <a:ext cx="153036" cy="30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extrusionOk="0">
                  <a:moveTo>
                    <a:pt x="4773" y="0"/>
                  </a:moveTo>
                  <a:cubicBezTo>
                    <a:pt x="4193" y="0"/>
                    <a:pt x="3607" y="55"/>
                    <a:pt x="3033" y="170"/>
                  </a:cubicBezTo>
                  <a:cubicBezTo>
                    <a:pt x="593" y="639"/>
                    <a:pt x="-624" y="2118"/>
                    <a:pt x="320" y="3418"/>
                  </a:cubicBezTo>
                  <a:cubicBezTo>
                    <a:pt x="4113" y="8758"/>
                    <a:pt x="7770" y="14458"/>
                    <a:pt x="11086" y="19870"/>
                  </a:cubicBezTo>
                  <a:cubicBezTo>
                    <a:pt x="11768" y="20915"/>
                    <a:pt x="13662" y="21600"/>
                    <a:pt x="15624" y="21600"/>
                  </a:cubicBezTo>
                  <a:cubicBezTo>
                    <a:pt x="16102" y="21600"/>
                    <a:pt x="16642" y="21564"/>
                    <a:pt x="17114" y="21458"/>
                  </a:cubicBezTo>
                  <a:cubicBezTo>
                    <a:pt x="19622" y="21024"/>
                    <a:pt x="20976" y="19582"/>
                    <a:pt x="20163" y="18245"/>
                  </a:cubicBezTo>
                  <a:cubicBezTo>
                    <a:pt x="16779" y="12833"/>
                    <a:pt x="13054" y="7024"/>
                    <a:pt x="9192" y="1612"/>
                  </a:cubicBezTo>
                  <a:cubicBezTo>
                    <a:pt x="8464" y="612"/>
                    <a:pt x="6690" y="0"/>
                    <a:pt x="47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" name="Google Shape;22;p2"/>
            <p:cNvSpPr/>
            <p:nvPr/>
          </p:nvSpPr>
          <p:spPr>
            <a:xfrm>
              <a:off x="11079944" y="832042"/>
              <a:ext cx="160686" cy="30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extrusionOk="0">
                  <a:moveTo>
                    <a:pt x="4542" y="0"/>
                  </a:moveTo>
                  <a:cubicBezTo>
                    <a:pt x="4038" y="0"/>
                    <a:pt x="3529" y="49"/>
                    <a:pt x="3037" y="150"/>
                  </a:cubicBezTo>
                  <a:cubicBezTo>
                    <a:pt x="649" y="624"/>
                    <a:pt x="-575" y="2080"/>
                    <a:pt x="264" y="3392"/>
                  </a:cubicBezTo>
                  <a:cubicBezTo>
                    <a:pt x="4390" y="10090"/>
                    <a:pt x="8067" y="15373"/>
                    <a:pt x="11738" y="20071"/>
                  </a:cubicBezTo>
                  <a:cubicBezTo>
                    <a:pt x="12513" y="21016"/>
                    <a:pt x="14126" y="21600"/>
                    <a:pt x="15865" y="21600"/>
                  </a:cubicBezTo>
                  <a:cubicBezTo>
                    <a:pt x="16509" y="21600"/>
                    <a:pt x="17153" y="21527"/>
                    <a:pt x="17733" y="21380"/>
                  </a:cubicBezTo>
                  <a:cubicBezTo>
                    <a:pt x="19991" y="20799"/>
                    <a:pt x="21025" y="19269"/>
                    <a:pt x="19991" y="17994"/>
                  </a:cubicBezTo>
                  <a:cubicBezTo>
                    <a:pt x="16444" y="13443"/>
                    <a:pt x="12838" y="8271"/>
                    <a:pt x="8771" y="1716"/>
                  </a:cubicBezTo>
                  <a:cubicBezTo>
                    <a:pt x="8165" y="655"/>
                    <a:pt x="6399" y="0"/>
                    <a:pt x="45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0" name="Google Shape;23;p2"/>
            <p:cNvSpPr/>
            <p:nvPr/>
          </p:nvSpPr>
          <p:spPr>
            <a:xfrm>
              <a:off x="9078069" y="450688"/>
              <a:ext cx="221943" cy="266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extrusionOk="0">
                  <a:moveTo>
                    <a:pt x="17439" y="0"/>
                  </a:moveTo>
                  <a:cubicBezTo>
                    <a:pt x="16436" y="0"/>
                    <a:pt x="15449" y="384"/>
                    <a:pt x="14786" y="1105"/>
                  </a:cubicBezTo>
                  <a:cubicBezTo>
                    <a:pt x="11881" y="4364"/>
                    <a:pt x="8933" y="7785"/>
                    <a:pt x="5696" y="11539"/>
                  </a:cubicBezTo>
                  <a:cubicBezTo>
                    <a:pt x="4130" y="13392"/>
                    <a:pt x="2512" y="15165"/>
                    <a:pt x="846" y="16817"/>
                  </a:cubicBezTo>
                  <a:cubicBezTo>
                    <a:pt x="-393" y="18012"/>
                    <a:pt x="-249" y="19868"/>
                    <a:pt x="1129" y="20897"/>
                  </a:cubicBezTo>
                  <a:cubicBezTo>
                    <a:pt x="1797" y="21392"/>
                    <a:pt x="2560" y="21600"/>
                    <a:pt x="3367" y="21600"/>
                  </a:cubicBezTo>
                  <a:cubicBezTo>
                    <a:pt x="4270" y="21600"/>
                    <a:pt x="5221" y="21268"/>
                    <a:pt x="5888" y="20610"/>
                  </a:cubicBezTo>
                  <a:cubicBezTo>
                    <a:pt x="7650" y="18836"/>
                    <a:pt x="9408" y="16939"/>
                    <a:pt x="11074" y="15003"/>
                  </a:cubicBezTo>
                  <a:cubicBezTo>
                    <a:pt x="14263" y="11248"/>
                    <a:pt x="17211" y="7868"/>
                    <a:pt x="20064" y="4693"/>
                  </a:cubicBezTo>
                  <a:cubicBezTo>
                    <a:pt x="21207" y="3415"/>
                    <a:pt x="20967" y="1600"/>
                    <a:pt x="19493" y="610"/>
                  </a:cubicBezTo>
                  <a:cubicBezTo>
                    <a:pt x="18878" y="197"/>
                    <a:pt x="18154" y="0"/>
                    <a:pt x="1743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1" name="Google Shape;24;p2"/>
            <p:cNvSpPr/>
            <p:nvPr/>
          </p:nvSpPr>
          <p:spPr>
            <a:xfrm>
              <a:off x="8668565" y="807552"/>
              <a:ext cx="296279" cy="16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extrusionOk="0">
                  <a:moveTo>
                    <a:pt x="18487" y="0"/>
                  </a:moveTo>
                  <a:cubicBezTo>
                    <a:pt x="18012" y="0"/>
                    <a:pt x="17528" y="235"/>
                    <a:pt x="17096" y="737"/>
                  </a:cubicBezTo>
                  <a:cubicBezTo>
                    <a:pt x="12307" y="6327"/>
                    <a:pt x="7197" y="10355"/>
                    <a:pt x="1939" y="12631"/>
                  </a:cubicBezTo>
                  <a:cubicBezTo>
                    <a:pt x="609" y="13215"/>
                    <a:pt x="-256" y="15683"/>
                    <a:pt x="68" y="18090"/>
                  </a:cubicBezTo>
                  <a:cubicBezTo>
                    <a:pt x="355" y="20235"/>
                    <a:pt x="1401" y="21600"/>
                    <a:pt x="2553" y="21600"/>
                  </a:cubicBezTo>
                  <a:cubicBezTo>
                    <a:pt x="2731" y="21600"/>
                    <a:pt x="2949" y="21600"/>
                    <a:pt x="3127" y="21469"/>
                  </a:cubicBezTo>
                  <a:cubicBezTo>
                    <a:pt x="8960" y="19002"/>
                    <a:pt x="14574" y="14580"/>
                    <a:pt x="19832" y="8406"/>
                  </a:cubicBezTo>
                  <a:cubicBezTo>
                    <a:pt x="21020" y="6976"/>
                    <a:pt x="21344" y="4181"/>
                    <a:pt x="20588" y="2036"/>
                  </a:cubicBezTo>
                  <a:cubicBezTo>
                    <a:pt x="20107" y="715"/>
                    <a:pt x="19309" y="0"/>
                    <a:pt x="1848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2" name="Google Shape;25;p2"/>
            <p:cNvSpPr/>
            <p:nvPr/>
          </p:nvSpPr>
          <p:spPr>
            <a:xfrm>
              <a:off x="8194047" y="833493"/>
              <a:ext cx="301658" cy="15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extrusionOk="0">
                  <a:moveTo>
                    <a:pt x="2503" y="0"/>
                  </a:moveTo>
                  <a:cubicBezTo>
                    <a:pt x="1666" y="0"/>
                    <a:pt x="844" y="853"/>
                    <a:pt x="355" y="2432"/>
                  </a:cubicBezTo>
                  <a:cubicBezTo>
                    <a:pt x="-354" y="4775"/>
                    <a:pt x="36" y="7828"/>
                    <a:pt x="1207" y="9247"/>
                  </a:cubicBezTo>
                  <a:cubicBezTo>
                    <a:pt x="6420" y="15632"/>
                    <a:pt x="12131" y="19752"/>
                    <a:pt x="18196" y="21528"/>
                  </a:cubicBezTo>
                  <a:cubicBezTo>
                    <a:pt x="18336" y="21600"/>
                    <a:pt x="18443" y="21600"/>
                    <a:pt x="18550" y="21600"/>
                  </a:cubicBezTo>
                  <a:cubicBezTo>
                    <a:pt x="19792" y="21600"/>
                    <a:pt x="20856" y="19823"/>
                    <a:pt x="21032" y="17337"/>
                  </a:cubicBezTo>
                  <a:cubicBezTo>
                    <a:pt x="21246" y="14642"/>
                    <a:pt x="20287" y="12085"/>
                    <a:pt x="18940" y="11661"/>
                  </a:cubicBezTo>
                  <a:cubicBezTo>
                    <a:pt x="13513" y="10099"/>
                    <a:pt x="8443" y="6409"/>
                    <a:pt x="3796" y="727"/>
                  </a:cubicBezTo>
                  <a:cubicBezTo>
                    <a:pt x="3390" y="238"/>
                    <a:pt x="2944" y="0"/>
                    <a:pt x="250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3" name="Google Shape;26;p2"/>
            <p:cNvSpPr/>
            <p:nvPr/>
          </p:nvSpPr>
          <p:spPr>
            <a:xfrm>
              <a:off x="7882611" y="0"/>
              <a:ext cx="109240" cy="27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6906" y="0"/>
                  </a:moveTo>
                  <a:cubicBezTo>
                    <a:pt x="2707" y="5702"/>
                    <a:pt x="406" y="12004"/>
                    <a:pt x="3" y="18707"/>
                  </a:cubicBezTo>
                  <a:cubicBezTo>
                    <a:pt x="-98" y="20275"/>
                    <a:pt x="3001" y="21560"/>
                    <a:pt x="6805" y="21600"/>
                  </a:cubicBezTo>
                  <a:lnTo>
                    <a:pt x="7007" y="21600"/>
                  </a:lnTo>
                  <a:cubicBezTo>
                    <a:pt x="10803" y="21600"/>
                    <a:pt x="14002" y="20393"/>
                    <a:pt x="14002" y="18869"/>
                  </a:cubicBezTo>
                  <a:cubicBezTo>
                    <a:pt x="14506" y="12203"/>
                    <a:pt x="16900" y="6022"/>
                    <a:pt x="21200" y="523"/>
                  </a:cubicBezTo>
                  <a:cubicBezTo>
                    <a:pt x="21300" y="320"/>
                    <a:pt x="21401" y="162"/>
                    <a:pt x="2150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4" name="Google Shape;27;p2"/>
            <p:cNvSpPr/>
            <p:nvPr/>
          </p:nvSpPr>
          <p:spPr>
            <a:xfrm>
              <a:off x="12088500" y="1800490"/>
              <a:ext cx="103501" cy="20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600" extrusionOk="0">
                  <a:moveTo>
                    <a:pt x="7084" y="0"/>
                  </a:moveTo>
                  <a:cubicBezTo>
                    <a:pt x="5577" y="0"/>
                    <a:pt x="4069" y="261"/>
                    <a:pt x="2817" y="802"/>
                  </a:cubicBezTo>
                  <a:cubicBezTo>
                    <a:pt x="-334" y="2113"/>
                    <a:pt x="-939" y="4515"/>
                    <a:pt x="1497" y="6207"/>
                  </a:cubicBezTo>
                  <a:cubicBezTo>
                    <a:pt x="9912" y="12047"/>
                    <a:pt x="16402" y="17557"/>
                    <a:pt x="20661" y="21600"/>
                  </a:cubicBezTo>
                  <a:lnTo>
                    <a:pt x="20661" y="7243"/>
                  </a:lnTo>
                  <a:cubicBezTo>
                    <a:pt x="18225" y="5386"/>
                    <a:pt x="15593" y="3479"/>
                    <a:pt x="12748" y="1513"/>
                  </a:cubicBezTo>
                  <a:cubicBezTo>
                    <a:pt x="11326" y="523"/>
                    <a:pt x="9205" y="0"/>
                    <a:pt x="70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5" name="Google Shape;28;p2"/>
            <p:cNvSpPr/>
            <p:nvPr/>
          </p:nvSpPr>
          <p:spPr>
            <a:xfrm>
              <a:off x="7910369" y="445824"/>
              <a:ext cx="175772" cy="29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1600" extrusionOk="0">
                  <a:moveTo>
                    <a:pt x="4162" y="0"/>
                  </a:moveTo>
                  <a:cubicBezTo>
                    <a:pt x="3797" y="0"/>
                    <a:pt x="3427" y="28"/>
                    <a:pt x="3057" y="88"/>
                  </a:cubicBezTo>
                  <a:cubicBezTo>
                    <a:pt x="858" y="466"/>
                    <a:pt x="-451" y="1926"/>
                    <a:pt x="144" y="3311"/>
                  </a:cubicBezTo>
                  <a:cubicBezTo>
                    <a:pt x="2882" y="9647"/>
                    <a:pt x="7225" y="15453"/>
                    <a:pt x="13058" y="20511"/>
                  </a:cubicBezTo>
                  <a:cubicBezTo>
                    <a:pt x="13827" y="21225"/>
                    <a:pt x="15137" y="21600"/>
                    <a:pt x="16446" y="21600"/>
                  </a:cubicBezTo>
                  <a:cubicBezTo>
                    <a:pt x="17281" y="21600"/>
                    <a:pt x="18115" y="21449"/>
                    <a:pt x="18885" y="21112"/>
                  </a:cubicBezTo>
                  <a:cubicBezTo>
                    <a:pt x="20734" y="20250"/>
                    <a:pt x="21149" y="18601"/>
                    <a:pt x="19780" y="17439"/>
                  </a:cubicBezTo>
                  <a:cubicBezTo>
                    <a:pt x="14542" y="12869"/>
                    <a:pt x="10674" y="7661"/>
                    <a:pt x="8175" y="1926"/>
                  </a:cubicBezTo>
                  <a:cubicBezTo>
                    <a:pt x="7680" y="765"/>
                    <a:pt x="6016" y="0"/>
                    <a:pt x="416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" name="Google Shape;29;p2"/>
            <p:cNvSpPr/>
            <p:nvPr/>
          </p:nvSpPr>
          <p:spPr>
            <a:xfrm>
              <a:off x="11697541" y="1514837"/>
              <a:ext cx="289643" cy="18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extrusionOk="0">
                  <a:moveTo>
                    <a:pt x="2635" y="0"/>
                  </a:moveTo>
                  <a:cubicBezTo>
                    <a:pt x="1480" y="0"/>
                    <a:pt x="398" y="1248"/>
                    <a:pt x="86" y="3188"/>
                  </a:cubicBezTo>
                  <a:cubicBezTo>
                    <a:pt x="-282" y="5416"/>
                    <a:pt x="565" y="7761"/>
                    <a:pt x="1925" y="8301"/>
                  </a:cubicBezTo>
                  <a:cubicBezTo>
                    <a:pt x="7002" y="10469"/>
                    <a:pt x="12009" y="14678"/>
                    <a:pt x="16827" y="20696"/>
                  </a:cubicBezTo>
                  <a:cubicBezTo>
                    <a:pt x="17306" y="21297"/>
                    <a:pt x="17860" y="21600"/>
                    <a:pt x="18410" y="21600"/>
                  </a:cubicBezTo>
                  <a:cubicBezTo>
                    <a:pt x="19182" y="21600"/>
                    <a:pt x="19955" y="20999"/>
                    <a:pt x="20434" y="19912"/>
                  </a:cubicBezTo>
                  <a:cubicBezTo>
                    <a:pt x="21318" y="18048"/>
                    <a:pt x="21099" y="15400"/>
                    <a:pt x="19992" y="14021"/>
                  </a:cubicBezTo>
                  <a:cubicBezTo>
                    <a:pt x="14621" y="7281"/>
                    <a:pt x="8990" y="2587"/>
                    <a:pt x="3251" y="121"/>
                  </a:cubicBezTo>
                  <a:cubicBezTo>
                    <a:pt x="3047" y="40"/>
                    <a:pt x="2839" y="0"/>
                    <a:pt x="26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" name="Google Shape;30;p2"/>
            <p:cNvSpPr/>
            <p:nvPr/>
          </p:nvSpPr>
          <p:spPr>
            <a:xfrm>
              <a:off x="11288409" y="1277013"/>
              <a:ext cx="247230" cy="24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extrusionOk="0">
                  <a:moveTo>
                    <a:pt x="2993" y="0"/>
                  </a:moveTo>
                  <a:cubicBezTo>
                    <a:pt x="2398" y="0"/>
                    <a:pt x="1799" y="196"/>
                    <a:pt x="1269" y="602"/>
                  </a:cubicBezTo>
                  <a:cubicBezTo>
                    <a:pt x="-97" y="1606"/>
                    <a:pt x="-395" y="3615"/>
                    <a:pt x="544" y="5076"/>
                  </a:cubicBezTo>
                  <a:cubicBezTo>
                    <a:pt x="5324" y="12242"/>
                    <a:pt x="10448" y="17490"/>
                    <a:pt x="16253" y="21144"/>
                  </a:cubicBezTo>
                  <a:cubicBezTo>
                    <a:pt x="16723" y="21462"/>
                    <a:pt x="17279" y="21600"/>
                    <a:pt x="17791" y="21600"/>
                  </a:cubicBezTo>
                  <a:cubicBezTo>
                    <a:pt x="18813" y="21600"/>
                    <a:pt x="19796" y="21006"/>
                    <a:pt x="20352" y="20001"/>
                  </a:cubicBezTo>
                  <a:cubicBezTo>
                    <a:pt x="21205" y="18495"/>
                    <a:pt x="20735" y="16532"/>
                    <a:pt x="19283" y="15619"/>
                  </a:cubicBezTo>
                  <a:cubicBezTo>
                    <a:pt x="14245" y="12426"/>
                    <a:pt x="9720" y="7767"/>
                    <a:pt x="5453" y="1376"/>
                  </a:cubicBezTo>
                  <a:cubicBezTo>
                    <a:pt x="4851" y="483"/>
                    <a:pt x="3929" y="0"/>
                    <a:pt x="29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" name="Google Shape;31;p2"/>
            <p:cNvSpPr/>
            <p:nvPr/>
          </p:nvSpPr>
          <p:spPr>
            <a:xfrm>
              <a:off x="2046483" y="6631210"/>
              <a:ext cx="226853" cy="22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600" extrusionOk="0">
                  <a:moveTo>
                    <a:pt x="3333" y="0"/>
                  </a:moveTo>
                  <a:cubicBezTo>
                    <a:pt x="2277" y="0"/>
                    <a:pt x="1233" y="512"/>
                    <a:pt x="590" y="1471"/>
                  </a:cubicBezTo>
                  <a:cubicBezTo>
                    <a:pt x="-450" y="3020"/>
                    <a:pt x="-73" y="5100"/>
                    <a:pt x="1396" y="6214"/>
                  </a:cubicBezTo>
                  <a:cubicBezTo>
                    <a:pt x="4893" y="8632"/>
                    <a:pt x="7537" y="11680"/>
                    <a:pt x="9570" y="15504"/>
                  </a:cubicBezTo>
                  <a:cubicBezTo>
                    <a:pt x="10705" y="17634"/>
                    <a:pt x="12075" y="19666"/>
                    <a:pt x="13635" y="21600"/>
                  </a:cubicBezTo>
                  <a:lnTo>
                    <a:pt x="21102" y="21600"/>
                  </a:lnTo>
                  <a:cubicBezTo>
                    <a:pt x="21150" y="20682"/>
                    <a:pt x="20868" y="19714"/>
                    <a:pt x="20205" y="18987"/>
                  </a:cubicBezTo>
                  <a:cubicBezTo>
                    <a:pt x="18316" y="16906"/>
                    <a:pt x="16660" y="14634"/>
                    <a:pt x="15386" y="12212"/>
                  </a:cubicBezTo>
                  <a:cubicBezTo>
                    <a:pt x="12928" y="7567"/>
                    <a:pt x="9479" y="3649"/>
                    <a:pt x="5223" y="601"/>
                  </a:cubicBezTo>
                  <a:cubicBezTo>
                    <a:pt x="4647" y="195"/>
                    <a:pt x="3988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" name="Google Shape;32;p2"/>
            <p:cNvSpPr/>
            <p:nvPr/>
          </p:nvSpPr>
          <p:spPr>
            <a:xfrm>
              <a:off x="728479" y="4557909"/>
              <a:ext cx="237179" cy="24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extrusionOk="0">
                  <a:moveTo>
                    <a:pt x="3112" y="0"/>
                  </a:moveTo>
                  <a:cubicBezTo>
                    <a:pt x="2058" y="0"/>
                    <a:pt x="1022" y="536"/>
                    <a:pt x="445" y="1482"/>
                  </a:cubicBezTo>
                  <a:cubicBezTo>
                    <a:pt x="-442" y="2935"/>
                    <a:pt x="42" y="4872"/>
                    <a:pt x="1506" y="5752"/>
                  </a:cubicBezTo>
                  <a:cubicBezTo>
                    <a:pt x="7139" y="9142"/>
                    <a:pt x="11755" y="14073"/>
                    <a:pt x="14814" y="19925"/>
                  </a:cubicBezTo>
                  <a:cubicBezTo>
                    <a:pt x="15391" y="20983"/>
                    <a:pt x="16457" y="21600"/>
                    <a:pt x="17608" y="21600"/>
                  </a:cubicBezTo>
                  <a:cubicBezTo>
                    <a:pt x="18051" y="21600"/>
                    <a:pt x="18539" y="21511"/>
                    <a:pt x="19027" y="21245"/>
                  </a:cubicBezTo>
                  <a:cubicBezTo>
                    <a:pt x="20536" y="20498"/>
                    <a:pt x="21158" y="18606"/>
                    <a:pt x="20361" y="17108"/>
                  </a:cubicBezTo>
                  <a:cubicBezTo>
                    <a:pt x="16766" y="10199"/>
                    <a:pt x="11356" y="4432"/>
                    <a:pt x="4748" y="473"/>
                  </a:cubicBezTo>
                  <a:cubicBezTo>
                    <a:pt x="4237" y="152"/>
                    <a:pt x="3671" y="0"/>
                    <a:pt x="31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" name="Google Shape;33;p2"/>
            <p:cNvSpPr/>
            <p:nvPr/>
          </p:nvSpPr>
          <p:spPr>
            <a:xfrm>
              <a:off x="887278" y="4973824"/>
              <a:ext cx="130762" cy="30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extrusionOk="0">
                  <a:moveTo>
                    <a:pt x="15111" y="0"/>
                  </a:moveTo>
                  <a:cubicBezTo>
                    <a:pt x="12038" y="0"/>
                    <a:pt x="9540" y="1053"/>
                    <a:pt x="9378" y="2414"/>
                  </a:cubicBezTo>
                  <a:cubicBezTo>
                    <a:pt x="9059" y="7603"/>
                    <a:pt x="6074" y="12825"/>
                    <a:pt x="517" y="18010"/>
                  </a:cubicBezTo>
                  <a:cubicBezTo>
                    <a:pt x="-776" y="19291"/>
                    <a:pt x="436" y="20747"/>
                    <a:pt x="3252" y="21349"/>
                  </a:cubicBezTo>
                  <a:cubicBezTo>
                    <a:pt x="4064" y="21493"/>
                    <a:pt x="4869" y="21600"/>
                    <a:pt x="5675" y="21600"/>
                  </a:cubicBezTo>
                  <a:cubicBezTo>
                    <a:pt x="7767" y="21600"/>
                    <a:pt x="9865" y="21066"/>
                    <a:pt x="10833" y="20144"/>
                  </a:cubicBezTo>
                  <a:cubicBezTo>
                    <a:pt x="16959" y="14352"/>
                    <a:pt x="20343" y="8420"/>
                    <a:pt x="20743" y="2557"/>
                  </a:cubicBezTo>
                  <a:cubicBezTo>
                    <a:pt x="20824" y="1208"/>
                    <a:pt x="18407" y="36"/>
                    <a:pt x="15267" y="0"/>
                  </a:cubicBezTo>
                  <a:cubicBezTo>
                    <a:pt x="15212" y="0"/>
                    <a:pt x="15158" y="0"/>
                    <a:pt x="151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" name="Google Shape;34;p2"/>
            <p:cNvSpPr/>
            <p:nvPr/>
          </p:nvSpPr>
          <p:spPr>
            <a:xfrm>
              <a:off x="1076936" y="6557653"/>
              <a:ext cx="317586" cy="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extrusionOk="0">
                  <a:moveTo>
                    <a:pt x="19168" y="0"/>
                  </a:moveTo>
                  <a:cubicBezTo>
                    <a:pt x="19108" y="0"/>
                    <a:pt x="19047" y="12"/>
                    <a:pt x="18989" y="24"/>
                  </a:cubicBezTo>
                  <a:cubicBezTo>
                    <a:pt x="15823" y="600"/>
                    <a:pt x="11695" y="1464"/>
                    <a:pt x="7671" y="1464"/>
                  </a:cubicBezTo>
                  <a:cubicBezTo>
                    <a:pt x="5848" y="1464"/>
                    <a:pt x="4164" y="1320"/>
                    <a:pt x="2546" y="1032"/>
                  </a:cubicBezTo>
                  <a:cubicBezTo>
                    <a:pt x="2485" y="1008"/>
                    <a:pt x="2427" y="996"/>
                    <a:pt x="2367" y="996"/>
                  </a:cubicBezTo>
                  <a:cubicBezTo>
                    <a:pt x="1104" y="996"/>
                    <a:pt x="67" y="5280"/>
                    <a:pt x="1" y="10464"/>
                  </a:cubicBezTo>
                  <a:cubicBezTo>
                    <a:pt x="-34" y="16032"/>
                    <a:pt x="966" y="20748"/>
                    <a:pt x="2306" y="21036"/>
                  </a:cubicBezTo>
                  <a:cubicBezTo>
                    <a:pt x="3990" y="21312"/>
                    <a:pt x="5747" y="21600"/>
                    <a:pt x="7671" y="21600"/>
                  </a:cubicBezTo>
                  <a:cubicBezTo>
                    <a:pt x="11799" y="21456"/>
                    <a:pt x="15996" y="20748"/>
                    <a:pt x="19229" y="20028"/>
                  </a:cubicBezTo>
                  <a:cubicBezTo>
                    <a:pt x="20569" y="19752"/>
                    <a:pt x="21566" y="15036"/>
                    <a:pt x="21500" y="9456"/>
                  </a:cubicBezTo>
                  <a:cubicBezTo>
                    <a:pt x="21433" y="4140"/>
                    <a:pt x="20396" y="0"/>
                    <a:pt x="1916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" name="Google Shape;35;p2"/>
            <p:cNvSpPr/>
            <p:nvPr/>
          </p:nvSpPr>
          <p:spPr>
            <a:xfrm>
              <a:off x="0" y="4675285"/>
              <a:ext cx="122702" cy="15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extrusionOk="0">
                  <a:moveTo>
                    <a:pt x="14796" y="0"/>
                  </a:moveTo>
                  <a:cubicBezTo>
                    <a:pt x="13200" y="0"/>
                    <a:pt x="11612" y="503"/>
                    <a:pt x="10410" y="1492"/>
                  </a:cubicBezTo>
                  <a:cubicBezTo>
                    <a:pt x="6505" y="4794"/>
                    <a:pt x="2950" y="8380"/>
                    <a:pt x="0" y="12162"/>
                  </a:cubicBezTo>
                  <a:lnTo>
                    <a:pt x="0" y="20634"/>
                  </a:lnTo>
                  <a:cubicBezTo>
                    <a:pt x="175" y="20704"/>
                    <a:pt x="350" y="20842"/>
                    <a:pt x="605" y="20906"/>
                  </a:cubicBezTo>
                  <a:cubicBezTo>
                    <a:pt x="1559" y="21392"/>
                    <a:pt x="2601" y="21600"/>
                    <a:pt x="3642" y="21600"/>
                  </a:cubicBezTo>
                  <a:cubicBezTo>
                    <a:pt x="5726" y="21600"/>
                    <a:pt x="7810" y="20704"/>
                    <a:pt x="8931" y="19119"/>
                  </a:cubicBezTo>
                  <a:cubicBezTo>
                    <a:pt x="11707" y="15192"/>
                    <a:pt x="15182" y="11543"/>
                    <a:pt x="19254" y="8172"/>
                  </a:cubicBezTo>
                  <a:cubicBezTo>
                    <a:pt x="21600" y="6240"/>
                    <a:pt x="21513" y="3146"/>
                    <a:pt x="18992" y="1353"/>
                  </a:cubicBezTo>
                  <a:cubicBezTo>
                    <a:pt x="17812" y="451"/>
                    <a:pt x="16304" y="0"/>
                    <a:pt x="1479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" name="Google Shape;36;p2"/>
            <p:cNvSpPr/>
            <p:nvPr/>
          </p:nvSpPr>
          <p:spPr>
            <a:xfrm>
              <a:off x="1569184" y="6543530"/>
              <a:ext cx="317323" cy="8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extrusionOk="0">
                  <a:moveTo>
                    <a:pt x="7785" y="0"/>
                  </a:moveTo>
                  <a:cubicBezTo>
                    <a:pt x="6106" y="0"/>
                    <a:pt x="4324" y="137"/>
                    <a:pt x="2333" y="411"/>
                  </a:cubicBezTo>
                  <a:cubicBezTo>
                    <a:pt x="1032" y="548"/>
                    <a:pt x="-31" y="5032"/>
                    <a:pt x="1" y="10326"/>
                  </a:cubicBezTo>
                  <a:cubicBezTo>
                    <a:pt x="70" y="15404"/>
                    <a:pt x="1133" y="19569"/>
                    <a:pt x="2443" y="19569"/>
                  </a:cubicBezTo>
                  <a:cubicBezTo>
                    <a:pt x="2463" y="19569"/>
                    <a:pt x="2483" y="19569"/>
                    <a:pt x="2506" y="19569"/>
                  </a:cubicBezTo>
                  <a:cubicBezTo>
                    <a:pt x="4424" y="19295"/>
                    <a:pt x="6175" y="19158"/>
                    <a:pt x="7785" y="19158"/>
                  </a:cubicBezTo>
                  <a:cubicBezTo>
                    <a:pt x="11970" y="19158"/>
                    <a:pt x="15570" y="19968"/>
                    <a:pt x="18724" y="21463"/>
                  </a:cubicBezTo>
                  <a:cubicBezTo>
                    <a:pt x="18827" y="21600"/>
                    <a:pt x="18931" y="21600"/>
                    <a:pt x="19032" y="21600"/>
                  </a:cubicBezTo>
                  <a:cubicBezTo>
                    <a:pt x="20233" y="21600"/>
                    <a:pt x="21261" y="18074"/>
                    <a:pt x="21399" y="13316"/>
                  </a:cubicBezTo>
                  <a:cubicBezTo>
                    <a:pt x="21569" y="8022"/>
                    <a:pt x="20645" y="3263"/>
                    <a:pt x="19343" y="2579"/>
                  </a:cubicBezTo>
                  <a:cubicBezTo>
                    <a:pt x="15947" y="947"/>
                    <a:pt x="12174" y="0"/>
                    <a:pt x="77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" name="Google Shape;37;p2"/>
            <p:cNvSpPr/>
            <p:nvPr/>
          </p:nvSpPr>
          <p:spPr>
            <a:xfrm>
              <a:off x="661780" y="6345899"/>
              <a:ext cx="246621" cy="23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extrusionOk="0">
                  <a:moveTo>
                    <a:pt x="2995" y="0"/>
                  </a:moveTo>
                  <a:cubicBezTo>
                    <a:pt x="2445" y="0"/>
                    <a:pt x="1884" y="162"/>
                    <a:pt x="1381" y="510"/>
                  </a:cubicBezTo>
                  <a:cubicBezTo>
                    <a:pt x="-31" y="1474"/>
                    <a:pt x="-415" y="3493"/>
                    <a:pt x="483" y="4964"/>
                  </a:cubicBezTo>
                  <a:cubicBezTo>
                    <a:pt x="1981" y="7446"/>
                    <a:pt x="3692" y="9974"/>
                    <a:pt x="5574" y="12502"/>
                  </a:cubicBezTo>
                  <a:cubicBezTo>
                    <a:pt x="8355" y="16223"/>
                    <a:pt x="12034" y="19164"/>
                    <a:pt x="16525" y="21326"/>
                  </a:cubicBezTo>
                  <a:cubicBezTo>
                    <a:pt x="16910" y="21511"/>
                    <a:pt x="17337" y="21600"/>
                    <a:pt x="17765" y="21600"/>
                  </a:cubicBezTo>
                  <a:cubicBezTo>
                    <a:pt x="18918" y="21600"/>
                    <a:pt x="19989" y="20867"/>
                    <a:pt x="20502" y="19670"/>
                  </a:cubicBezTo>
                  <a:cubicBezTo>
                    <a:pt x="21185" y="18018"/>
                    <a:pt x="20502" y="16134"/>
                    <a:pt x="18961" y="15397"/>
                  </a:cubicBezTo>
                  <a:cubicBezTo>
                    <a:pt x="15325" y="13652"/>
                    <a:pt x="12462" y="11398"/>
                    <a:pt x="10234" y="8411"/>
                  </a:cubicBezTo>
                  <a:cubicBezTo>
                    <a:pt x="8481" y="6114"/>
                    <a:pt x="6900" y="3771"/>
                    <a:pt x="5531" y="1474"/>
                  </a:cubicBezTo>
                  <a:cubicBezTo>
                    <a:pt x="4953" y="529"/>
                    <a:pt x="3986" y="0"/>
                    <a:pt x="299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" name="Google Shape;38;p2"/>
            <p:cNvSpPr/>
            <p:nvPr/>
          </p:nvSpPr>
          <p:spPr>
            <a:xfrm>
              <a:off x="650045" y="5423787"/>
              <a:ext cx="184960" cy="28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extrusionOk="0">
                  <a:moveTo>
                    <a:pt x="16519" y="0"/>
                  </a:moveTo>
                  <a:cubicBezTo>
                    <a:pt x="15163" y="0"/>
                    <a:pt x="13826" y="471"/>
                    <a:pt x="13070" y="1333"/>
                  </a:cubicBezTo>
                  <a:cubicBezTo>
                    <a:pt x="7840" y="7470"/>
                    <a:pt x="3678" y="12889"/>
                    <a:pt x="357" y="17852"/>
                  </a:cubicBezTo>
                  <a:cubicBezTo>
                    <a:pt x="-541" y="19214"/>
                    <a:pt x="305" y="20766"/>
                    <a:pt x="2327" y="21374"/>
                  </a:cubicBezTo>
                  <a:cubicBezTo>
                    <a:pt x="2832" y="21562"/>
                    <a:pt x="3394" y="21600"/>
                    <a:pt x="3957" y="21600"/>
                  </a:cubicBezTo>
                  <a:cubicBezTo>
                    <a:pt x="5421" y="21600"/>
                    <a:pt x="6886" y="21034"/>
                    <a:pt x="7557" y="20047"/>
                  </a:cubicBezTo>
                  <a:cubicBezTo>
                    <a:pt x="10765" y="15237"/>
                    <a:pt x="14813" y="9971"/>
                    <a:pt x="19935" y="3987"/>
                  </a:cubicBezTo>
                  <a:cubicBezTo>
                    <a:pt x="21059" y="2736"/>
                    <a:pt x="20383" y="1107"/>
                    <a:pt x="18470" y="350"/>
                  </a:cubicBezTo>
                  <a:cubicBezTo>
                    <a:pt x="17861" y="111"/>
                    <a:pt x="17190" y="0"/>
                    <a:pt x="1651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" name="Google Shape;39;p2"/>
            <p:cNvSpPr/>
            <p:nvPr/>
          </p:nvSpPr>
          <p:spPr>
            <a:xfrm>
              <a:off x="557781" y="5875285"/>
              <a:ext cx="85446" cy="31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600" extrusionOk="0">
                  <a:moveTo>
                    <a:pt x="12124" y="0"/>
                  </a:moveTo>
                  <a:cubicBezTo>
                    <a:pt x="8058" y="0"/>
                    <a:pt x="4358" y="807"/>
                    <a:pt x="3597" y="1959"/>
                  </a:cubicBezTo>
                  <a:cubicBezTo>
                    <a:pt x="1115" y="5290"/>
                    <a:pt x="0" y="8551"/>
                    <a:pt x="0" y="11676"/>
                  </a:cubicBezTo>
                  <a:cubicBezTo>
                    <a:pt x="0" y="14349"/>
                    <a:pt x="865" y="17018"/>
                    <a:pt x="2606" y="19621"/>
                  </a:cubicBezTo>
                  <a:cubicBezTo>
                    <a:pt x="3471" y="20766"/>
                    <a:pt x="7078" y="21600"/>
                    <a:pt x="11175" y="21600"/>
                  </a:cubicBezTo>
                  <a:cubicBezTo>
                    <a:pt x="11790" y="21600"/>
                    <a:pt x="12291" y="21565"/>
                    <a:pt x="12906" y="21530"/>
                  </a:cubicBezTo>
                  <a:cubicBezTo>
                    <a:pt x="17628" y="21288"/>
                    <a:pt x="20724" y="20003"/>
                    <a:pt x="19734" y="18685"/>
                  </a:cubicBezTo>
                  <a:cubicBezTo>
                    <a:pt x="18118" y="16395"/>
                    <a:pt x="17378" y="14037"/>
                    <a:pt x="17378" y="11676"/>
                  </a:cubicBezTo>
                  <a:cubicBezTo>
                    <a:pt x="17378" y="8863"/>
                    <a:pt x="18493" y="5949"/>
                    <a:pt x="20724" y="2932"/>
                  </a:cubicBezTo>
                  <a:cubicBezTo>
                    <a:pt x="21600" y="1612"/>
                    <a:pt x="18619" y="329"/>
                    <a:pt x="13907" y="50"/>
                  </a:cubicBezTo>
                  <a:cubicBezTo>
                    <a:pt x="13312" y="15"/>
                    <a:pt x="12718" y="0"/>
                    <a:pt x="1212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" name="Google Shape;40;p2"/>
            <p:cNvSpPr/>
            <p:nvPr/>
          </p:nvSpPr>
          <p:spPr>
            <a:xfrm>
              <a:off x="254777" y="4491221"/>
              <a:ext cx="311165" cy="12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8081" y="0"/>
                  </a:moveTo>
                  <a:cubicBezTo>
                    <a:pt x="12985" y="0"/>
                    <a:pt x="7783" y="2641"/>
                    <a:pt x="2652" y="8022"/>
                  </a:cubicBezTo>
                  <a:cubicBezTo>
                    <a:pt x="2271" y="8473"/>
                    <a:pt x="1889" y="8841"/>
                    <a:pt x="1508" y="9292"/>
                  </a:cubicBezTo>
                  <a:cubicBezTo>
                    <a:pt x="258" y="10662"/>
                    <a:pt x="-330" y="14397"/>
                    <a:pt x="188" y="17681"/>
                  </a:cubicBezTo>
                  <a:cubicBezTo>
                    <a:pt x="605" y="20138"/>
                    <a:pt x="1508" y="21600"/>
                    <a:pt x="2442" y="21600"/>
                  </a:cubicBezTo>
                  <a:cubicBezTo>
                    <a:pt x="2757" y="21600"/>
                    <a:pt x="3069" y="21416"/>
                    <a:pt x="3380" y="21049"/>
                  </a:cubicBezTo>
                  <a:cubicBezTo>
                    <a:pt x="3727" y="20689"/>
                    <a:pt x="4073" y="20322"/>
                    <a:pt x="4420" y="19954"/>
                  </a:cubicBezTo>
                  <a:cubicBezTo>
                    <a:pt x="9068" y="15125"/>
                    <a:pt x="13748" y="12752"/>
                    <a:pt x="18241" y="12752"/>
                  </a:cubicBezTo>
                  <a:cubicBezTo>
                    <a:pt x="18407" y="12752"/>
                    <a:pt x="18573" y="12752"/>
                    <a:pt x="18739" y="12759"/>
                  </a:cubicBezTo>
                  <a:cubicBezTo>
                    <a:pt x="18780" y="12767"/>
                    <a:pt x="18821" y="12767"/>
                    <a:pt x="18862" y="12767"/>
                  </a:cubicBezTo>
                  <a:cubicBezTo>
                    <a:pt x="20158" y="12767"/>
                    <a:pt x="21203" y="9920"/>
                    <a:pt x="21238" y="6560"/>
                  </a:cubicBezTo>
                  <a:cubicBezTo>
                    <a:pt x="21270" y="3008"/>
                    <a:pt x="20195" y="92"/>
                    <a:pt x="18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9" name="نص العنوان"/>
          <p:cNvSpPr txBox="1">
            <a:spLocks noGrp="1"/>
          </p:cNvSpPr>
          <p:nvPr>
            <p:ph type="title"/>
          </p:nvPr>
        </p:nvSpPr>
        <p:spPr>
          <a:xfrm>
            <a:off x="972572" y="1103699"/>
            <a:ext cx="5994001" cy="27368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80000"/>
              </a:lnSpc>
              <a:defRPr sz="9300">
                <a:solidFill>
                  <a:srgbClr val="513153"/>
                </a:solidFill>
                <a:latin typeface="Pirata One"/>
                <a:ea typeface="Pirata One"/>
                <a:cs typeface="Pirata One"/>
                <a:sym typeface="Pirata One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7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78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9" r:id="rId10"/>
  </p:sldLayoutIdLst>
  <p:transition spd="med"/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3322480" y="6414761"/>
            <a:ext cx="258920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med"/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10.jpg"/><Relationship Id="rId12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8.jpg"/><Relationship Id="rId5" Type="http://schemas.openxmlformats.org/officeDocument/2006/relationships/image" Target="../media/image11.jpg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8.jpg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موسيقى البحث(mp3)">
            <a:hlinkClick r:id="" action="ppaction://media"/>
            <a:extLst>
              <a:ext uri="{FF2B5EF4-FFF2-40B4-BE49-F238E27FC236}">
                <a16:creationId xmlns:a16="http://schemas.microsoft.com/office/drawing/2014/main" id="{CDB10A11-35BE-405B-A251-1E83A222F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1858" y="790973"/>
            <a:ext cx="609600" cy="609600"/>
          </a:xfrm>
          <a:prstGeom prst="rect">
            <a:avLst/>
          </a:prstGeom>
        </p:spPr>
      </p:pic>
      <p:grpSp>
        <p:nvGrpSpPr>
          <p:cNvPr id="423" name="Google Shape;687;p31"/>
          <p:cNvGrpSpPr/>
          <p:nvPr/>
        </p:nvGrpSpPr>
        <p:grpSpPr>
          <a:xfrm>
            <a:off x="3399171" y="1841266"/>
            <a:ext cx="8793474" cy="5019009"/>
            <a:chOff x="42" y="42"/>
            <a:chExt cx="8793472" cy="5019007"/>
          </a:xfrm>
        </p:grpSpPr>
        <p:sp>
          <p:nvSpPr>
            <p:cNvPr id="179" name="Google Shape;688;p31"/>
            <p:cNvSpPr/>
            <p:nvPr/>
          </p:nvSpPr>
          <p:spPr>
            <a:xfrm>
              <a:off x="6706133" y="42"/>
              <a:ext cx="1002299" cy="217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17" h="21600" extrusionOk="0">
                  <a:moveTo>
                    <a:pt x="0" y="0"/>
                  </a:moveTo>
                  <a:lnTo>
                    <a:pt x="13994" y="21600"/>
                  </a:lnTo>
                  <a:cubicBezTo>
                    <a:pt x="21600" y="9185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759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0" name="Google Shape;689;p31"/>
            <p:cNvSpPr/>
            <p:nvPr/>
          </p:nvSpPr>
          <p:spPr>
            <a:xfrm>
              <a:off x="4044203" y="42"/>
              <a:ext cx="3560065" cy="235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51" y="0"/>
                  </a:moveTo>
                  <a:lnTo>
                    <a:pt x="0" y="14575"/>
                  </a:lnTo>
                  <a:lnTo>
                    <a:pt x="2820" y="21600"/>
                  </a:lnTo>
                  <a:lnTo>
                    <a:pt x="21600" y="19927"/>
                  </a:lnTo>
                  <a:lnTo>
                    <a:pt x="16151" y="0"/>
                  </a:ln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" name="Google Shape;690;p31"/>
            <p:cNvSpPr/>
            <p:nvPr/>
          </p:nvSpPr>
          <p:spPr>
            <a:xfrm>
              <a:off x="4089429" y="94506"/>
              <a:ext cx="3437655" cy="243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86" y="0"/>
                  </a:moveTo>
                  <a:lnTo>
                    <a:pt x="0" y="13387"/>
                  </a:lnTo>
                  <a:lnTo>
                    <a:pt x="3696" y="21600"/>
                  </a:lnTo>
                  <a:lnTo>
                    <a:pt x="21600" y="18526"/>
                  </a:lnTo>
                  <a:lnTo>
                    <a:pt x="16186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2" name="Google Shape;691;p31"/>
            <p:cNvSpPr/>
            <p:nvPr/>
          </p:nvSpPr>
          <p:spPr>
            <a:xfrm>
              <a:off x="5940608" y="1393450"/>
              <a:ext cx="437377" cy="43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0"/>
                  </a:moveTo>
                  <a:cubicBezTo>
                    <a:pt x="4840" y="0"/>
                    <a:pt x="0" y="4836"/>
                    <a:pt x="0" y="10801"/>
                  </a:cubicBezTo>
                  <a:cubicBezTo>
                    <a:pt x="0" y="16766"/>
                    <a:pt x="4840" y="21600"/>
                    <a:pt x="10812" y="21600"/>
                  </a:cubicBezTo>
                  <a:cubicBezTo>
                    <a:pt x="16783" y="21600"/>
                    <a:pt x="21600" y="16766"/>
                    <a:pt x="21600" y="10801"/>
                  </a:cubicBezTo>
                  <a:cubicBezTo>
                    <a:pt x="21600" y="4836"/>
                    <a:pt x="16783" y="0"/>
                    <a:pt x="10812" y="0"/>
                  </a:cubicBezTo>
                  <a:close/>
                </a:path>
              </a:pathLst>
            </a:custGeom>
            <a:solidFill>
              <a:srgbClr val="E97B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3" name="Google Shape;692;p31"/>
            <p:cNvSpPr/>
            <p:nvPr/>
          </p:nvSpPr>
          <p:spPr>
            <a:xfrm>
              <a:off x="5626155" y="1384319"/>
              <a:ext cx="437377" cy="43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0"/>
                  </a:moveTo>
                  <a:cubicBezTo>
                    <a:pt x="4840" y="0"/>
                    <a:pt x="0" y="4836"/>
                    <a:pt x="0" y="10801"/>
                  </a:cubicBezTo>
                  <a:cubicBezTo>
                    <a:pt x="0" y="16764"/>
                    <a:pt x="4840" y="21600"/>
                    <a:pt x="10786" y="21600"/>
                  </a:cubicBezTo>
                  <a:cubicBezTo>
                    <a:pt x="16758" y="21600"/>
                    <a:pt x="21600" y="16764"/>
                    <a:pt x="21600" y="10801"/>
                  </a:cubicBezTo>
                  <a:cubicBezTo>
                    <a:pt x="21600" y="4836"/>
                    <a:pt x="16758" y="0"/>
                    <a:pt x="10786" y="0"/>
                  </a:cubicBezTo>
                  <a:close/>
                </a:path>
              </a:pathLst>
            </a:custGeom>
            <a:solidFill>
              <a:srgbClr val="E97B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" name="Google Shape;693;p31"/>
            <p:cNvSpPr/>
            <p:nvPr/>
          </p:nvSpPr>
          <p:spPr>
            <a:xfrm>
              <a:off x="6405419" y="1694719"/>
              <a:ext cx="437889" cy="43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4817"/>
                    <a:pt x="0" y="10786"/>
                  </a:cubicBezTo>
                  <a:cubicBezTo>
                    <a:pt x="0" y="16758"/>
                    <a:pt x="4836" y="21600"/>
                    <a:pt x="10799" y="21600"/>
                  </a:cubicBezTo>
                  <a:cubicBezTo>
                    <a:pt x="16764" y="21600"/>
                    <a:pt x="21600" y="16758"/>
                    <a:pt x="21600" y="10786"/>
                  </a:cubicBezTo>
                  <a:cubicBezTo>
                    <a:pt x="21600" y="4817"/>
                    <a:pt x="16764" y="0"/>
                    <a:pt x="10799" y="0"/>
                  </a:cubicBezTo>
                  <a:close/>
                </a:path>
              </a:pathLst>
            </a:custGeom>
            <a:solidFill>
              <a:srgbClr val="E97B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5" name="Google Shape;694;p31"/>
            <p:cNvSpPr/>
            <p:nvPr/>
          </p:nvSpPr>
          <p:spPr>
            <a:xfrm>
              <a:off x="6132096" y="1571242"/>
              <a:ext cx="437377" cy="43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4" y="0"/>
                  </a:moveTo>
                  <a:cubicBezTo>
                    <a:pt x="4842" y="0"/>
                    <a:pt x="0" y="4836"/>
                    <a:pt x="0" y="10800"/>
                  </a:cubicBezTo>
                  <a:cubicBezTo>
                    <a:pt x="0" y="16764"/>
                    <a:pt x="4842" y="21600"/>
                    <a:pt x="10814" y="21600"/>
                  </a:cubicBezTo>
                  <a:cubicBezTo>
                    <a:pt x="16760" y="21600"/>
                    <a:pt x="21600" y="16764"/>
                    <a:pt x="21600" y="10800"/>
                  </a:cubicBezTo>
                  <a:cubicBezTo>
                    <a:pt x="21600" y="4836"/>
                    <a:pt x="16760" y="0"/>
                    <a:pt x="10814" y="0"/>
                  </a:cubicBezTo>
                  <a:close/>
                </a:path>
              </a:pathLst>
            </a:custGeom>
            <a:solidFill>
              <a:srgbClr val="ED97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6" name="Google Shape;695;p31"/>
            <p:cNvSpPr/>
            <p:nvPr/>
          </p:nvSpPr>
          <p:spPr>
            <a:xfrm>
              <a:off x="3670314" y="1985279"/>
              <a:ext cx="437420" cy="43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3" y="0"/>
                  </a:moveTo>
                  <a:cubicBezTo>
                    <a:pt x="4842" y="0"/>
                    <a:pt x="0" y="4817"/>
                    <a:pt x="0" y="10788"/>
                  </a:cubicBezTo>
                  <a:cubicBezTo>
                    <a:pt x="0" y="16758"/>
                    <a:pt x="4842" y="21600"/>
                    <a:pt x="10813" y="21600"/>
                  </a:cubicBezTo>
                  <a:cubicBezTo>
                    <a:pt x="16758" y="21600"/>
                    <a:pt x="21600" y="16758"/>
                    <a:pt x="21600" y="10788"/>
                  </a:cubicBezTo>
                  <a:cubicBezTo>
                    <a:pt x="21600" y="4817"/>
                    <a:pt x="16758" y="0"/>
                    <a:pt x="10813" y="0"/>
                  </a:cubicBezTo>
                  <a:close/>
                </a:path>
              </a:pathLst>
            </a:custGeom>
            <a:solidFill>
              <a:srgbClr val="ED97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7" name="Google Shape;696;p31"/>
            <p:cNvSpPr/>
            <p:nvPr/>
          </p:nvSpPr>
          <p:spPr>
            <a:xfrm>
              <a:off x="3434112" y="2142250"/>
              <a:ext cx="437889" cy="437889"/>
            </a:xfrm>
            <a:prstGeom prst="ellipse">
              <a:avLst/>
            </a:prstGeom>
            <a:solidFill>
              <a:srgbClr val="ED97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8" name="Google Shape;697;p31"/>
            <p:cNvSpPr/>
            <p:nvPr/>
          </p:nvSpPr>
          <p:spPr>
            <a:xfrm>
              <a:off x="3212117" y="2248405"/>
              <a:ext cx="437377" cy="43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4" y="0"/>
                  </a:moveTo>
                  <a:cubicBezTo>
                    <a:pt x="4842" y="0"/>
                    <a:pt x="0" y="4842"/>
                    <a:pt x="0" y="10813"/>
                  </a:cubicBezTo>
                  <a:cubicBezTo>
                    <a:pt x="0" y="16784"/>
                    <a:pt x="4842" y="21600"/>
                    <a:pt x="10814" y="21600"/>
                  </a:cubicBezTo>
                  <a:cubicBezTo>
                    <a:pt x="16783" y="21600"/>
                    <a:pt x="21600" y="16784"/>
                    <a:pt x="21600" y="10813"/>
                  </a:cubicBezTo>
                  <a:cubicBezTo>
                    <a:pt x="21600" y="4842"/>
                    <a:pt x="16783" y="0"/>
                    <a:pt x="10814" y="0"/>
                  </a:cubicBezTo>
                  <a:close/>
                </a:path>
              </a:pathLst>
            </a:custGeom>
            <a:solidFill>
              <a:srgbClr val="F1B8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9" name="Google Shape;698;p31"/>
            <p:cNvSpPr/>
            <p:nvPr/>
          </p:nvSpPr>
          <p:spPr>
            <a:xfrm>
              <a:off x="3581440" y="2138709"/>
              <a:ext cx="437377" cy="43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0"/>
                  </a:moveTo>
                  <a:cubicBezTo>
                    <a:pt x="4842" y="0"/>
                    <a:pt x="0" y="4836"/>
                    <a:pt x="0" y="10799"/>
                  </a:cubicBezTo>
                  <a:cubicBezTo>
                    <a:pt x="0" y="16764"/>
                    <a:pt x="4842" y="21600"/>
                    <a:pt x="10812" y="21600"/>
                  </a:cubicBezTo>
                  <a:cubicBezTo>
                    <a:pt x="16758" y="21600"/>
                    <a:pt x="21600" y="16764"/>
                    <a:pt x="21600" y="10799"/>
                  </a:cubicBezTo>
                  <a:cubicBezTo>
                    <a:pt x="21600" y="4836"/>
                    <a:pt x="16758" y="0"/>
                    <a:pt x="10812" y="0"/>
                  </a:cubicBezTo>
                  <a:close/>
                </a:path>
              </a:pathLst>
            </a:custGeom>
            <a:solidFill>
              <a:srgbClr val="F1B8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0" name="Google Shape;699;p31"/>
            <p:cNvSpPr/>
            <p:nvPr/>
          </p:nvSpPr>
          <p:spPr>
            <a:xfrm>
              <a:off x="3872000" y="1906559"/>
              <a:ext cx="437419" cy="43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3" y="0"/>
                  </a:moveTo>
                  <a:cubicBezTo>
                    <a:pt x="4842" y="0"/>
                    <a:pt x="0" y="4840"/>
                    <a:pt x="0" y="10812"/>
                  </a:cubicBezTo>
                  <a:cubicBezTo>
                    <a:pt x="0" y="16758"/>
                    <a:pt x="4842" y="21600"/>
                    <a:pt x="10813" y="21600"/>
                  </a:cubicBezTo>
                  <a:cubicBezTo>
                    <a:pt x="16784" y="21600"/>
                    <a:pt x="21600" y="16758"/>
                    <a:pt x="21600" y="10812"/>
                  </a:cubicBezTo>
                  <a:cubicBezTo>
                    <a:pt x="21600" y="4840"/>
                    <a:pt x="16784" y="0"/>
                    <a:pt x="10813" y="0"/>
                  </a:cubicBezTo>
                  <a:close/>
                </a:path>
              </a:pathLst>
            </a:custGeom>
            <a:solidFill>
              <a:srgbClr val="F1B8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1" name="Google Shape;700;p31"/>
            <p:cNvSpPr/>
            <p:nvPr/>
          </p:nvSpPr>
          <p:spPr>
            <a:xfrm>
              <a:off x="5749077" y="1489493"/>
              <a:ext cx="437377" cy="43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2" y="0"/>
                  </a:moveTo>
                  <a:cubicBezTo>
                    <a:pt x="4842" y="0"/>
                    <a:pt x="0" y="4840"/>
                    <a:pt x="0" y="10786"/>
                  </a:cubicBezTo>
                  <a:cubicBezTo>
                    <a:pt x="0" y="16758"/>
                    <a:pt x="4842" y="21600"/>
                    <a:pt x="10812" y="21600"/>
                  </a:cubicBezTo>
                  <a:cubicBezTo>
                    <a:pt x="16783" y="21600"/>
                    <a:pt x="21600" y="16758"/>
                    <a:pt x="21600" y="10786"/>
                  </a:cubicBezTo>
                  <a:cubicBezTo>
                    <a:pt x="21600" y="4840"/>
                    <a:pt x="16783" y="0"/>
                    <a:pt x="10812" y="0"/>
                  </a:cubicBezTo>
                  <a:close/>
                </a:path>
              </a:pathLst>
            </a:custGeom>
            <a:solidFill>
              <a:srgbClr val="ED97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2" name="Google Shape;701;p31"/>
            <p:cNvSpPr/>
            <p:nvPr/>
          </p:nvSpPr>
          <p:spPr>
            <a:xfrm>
              <a:off x="6555776" y="1762261"/>
              <a:ext cx="81793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27" y="0"/>
                  </a:moveTo>
                  <a:cubicBezTo>
                    <a:pt x="4834" y="0"/>
                    <a:pt x="0" y="4804"/>
                    <a:pt x="0" y="10806"/>
                  </a:cubicBezTo>
                  <a:cubicBezTo>
                    <a:pt x="0" y="16673"/>
                    <a:pt x="4834" y="21600"/>
                    <a:pt x="10727" y="21600"/>
                  </a:cubicBezTo>
                  <a:cubicBezTo>
                    <a:pt x="16766" y="21600"/>
                    <a:pt x="21600" y="16673"/>
                    <a:pt x="21600" y="10806"/>
                  </a:cubicBezTo>
                  <a:cubicBezTo>
                    <a:pt x="21600" y="4804"/>
                    <a:pt x="16766" y="0"/>
                    <a:pt x="10727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" name="Google Shape;702;p31"/>
            <p:cNvSpPr/>
            <p:nvPr/>
          </p:nvSpPr>
          <p:spPr>
            <a:xfrm>
              <a:off x="5379754" y="1361450"/>
              <a:ext cx="437889" cy="437889"/>
            </a:xfrm>
            <a:prstGeom prst="ellipse">
              <a:avLst/>
            </a:prstGeom>
            <a:solidFill>
              <a:srgbClr val="ED97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" name="Google Shape;703;p31"/>
            <p:cNvSpPr/>
            <p:nvPr/>
          </p:nvSpPr>
          <p:spPr>
            <a:xfrm>
              <a:off x="5675904" y="1450367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938" y="0"/>
                    <a:pt x="0" y="4927"/>
                    <a:pt x="0" y="10794"/>
                  </a:cubicBezTo>
                  <a:cubicBezTo>
                    <a:pt x="0" y="16796"/>
                    <a:pt x="4938" y="21600"/>
                    <a:pt x="10806" y="21600"/>
                  </a:cubicBezTo>
                  <a:cubicBezTo>
                    <a:pt x="16807" y="21600"/>
                    <a:pt x="21600" y="16796"/>
                    <a:pt x="21600" y="10794"/>
                  </a:cubicBezTo>
                  <a:cubicBezTo>
                    <a:pt x="21600" y="4927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5" name="Google Shape;704;p31"/>
            <p:cNvSpPr/>
            <p:nvPr/>
          </p:nvSpPr>
          <p:spPr>
            <a:xfrm>
              <a:off x="3077504" y="1349247"/>
              <a:ext cx="2338817" cy="197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73" y="0"/>
                  </a:moveTo>
                  <a:lnTo>
                    <a:pt x="0" y="13326"/>
                  </a:lnTo>
                  <a:lnTo>
                    <a:pt x="844" y="21600"/>
                  </a:lnTo>
                  <a:lnTo>
                    <a:pt x="21600" y="14213"/>
                  </a:lnTo>
                  <a:lnTo>
                    <a:pt x="21173" y="0"/>
                  </a:ln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" name="Google Shape;705;p31"/>
            <p:cNvSpPr/>
            <p:nvPr/>
          </p:nvSpPr>
          <p:spPr>
            <a:xfrm>
              <a:off x="5370112" y="1349247"/>
              <a:ext cx="2234155" cy="168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47" y="16680"/>
                  </a:lnTo>
                  <a:lnTo>
                    <a:pt x="644" y="16602"/>
                  </a:lnTo>
                  <a:lnTo>
                    <a:pt x="20520" y="21600"/>
                  </a:lnTo>
                  <a:lnTo>
                    <a:pt x="21600" y="10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" name="Google Shape;706;p31"/>
            <p:cNvSpPr/>
            <p:nvPr/>
          </p:nvSpPr>
          <p:spPr>
            <a:xfrm>
              <a:off x="3168938" y="2651263"/>
              <a:ext cx="2282455" cy="128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8" y="0"/>
                  </a:moveTo>
                  <a:lnTo>
                    <a:pt x="0" y="11412"/>
                  </a:lnTo>
                  <a:lnTo>
                    <a:pt x="688" y="21600"/>
                  </a:lnTo>
                  <a:lnTo>
                    <a:pt x="21461" y="16733"/>
                  </a:lnTo>
                  <a:lnTo>
                    <a:pt x="21600" y="16751"/>
                  </a:lnTo>
                  <a:lnTo>
                    <a:pt x="21268" y="0"/>
                  </a:ln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" name="Google Shape;707;p31"/>
            <p:cNvSpPr/>
            <p:nvPr/>
          </p:nvSpPr>
          <p:spPr>
            <a:xfrm>
              <a:off x="3241600" y="3643391"/>
              <a:ext cx="2236204" cy="74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03" y="0"/>
                  </a:moveTo>
                  <a:lnTo>
                    <a:pt x="0" y="8364"/>
                  </a:lnTo>
                  <a:lnTo>
                    <a:pt x="530" y="21600"/>
                  </a:lnTo>
                  <a:lnTo>
                    <a:pt x="21600" y="21600"/>
                  </a:lnTo>
                  <a:lnTo>
                    <a:pt x="21345" y="30"/>
                  </a:lnTo>
                  <a:lnTo>
                    <a:pt x="21203" y="0"/>
                  </a:ln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" name="Google Shape;708;p31"/>
            <p:cNvSpPr/>
            <p:nvPr/>
          </p:nvSpPr>
          <p:spPr>
            <a:xfrm>
              <a:off x="5451392" y="3644415"/>
              <a:ext cx="1947649" cy="74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93" y="21600"/>
                  </a:lnTo>
                  <a:lnTo>
                    <a:pt x="20693" y="21600"/>
                  </a:lnTo>
                  <a:lnTo>
                    <a:pt x="21600" y="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" name="Google Shape;709;p31"/>
            <p:cNvSpPr/>
            <p:nvPr/>
          </p:nvSpPr>
          <p:spPr>
            <a:xfrm>
              <a:off x="5416320" y="2645162"/>
              <a:ext cx="2076203" cy="111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" y="0"/>
                  </a:moveTo>
                  <a:lnTo>
                    <a:pt x="0" y="118"/>
                  </a:lnTo>
                  <a:lnTo>
                    <a:pt x="365" y="19392"/>
                  </a:lnTo>
                  <a:lnTo>
                    <a:pt x="20627" y="21600"/>
                  </a:lnTo>
                  <a:lnTo>
                    <a:pt x="21600" y="757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" name="Google Shape;710;p31"/>
            <p:cNvSpPr/>
            <p:nvPr/>
          </p:nvSpPr>
          <p:spPr>
            <a:xfrm>
              <a:off x="5459498" y="3870463"/>
              <a:ext cx="1909591" cy="51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7" y="21600"/>
                  </a:lnTo>
                  <a:lnTo>
                    <a:pt x="21014" y="21600"/>
                  </a:lnTo>
                  <a:lnTo>
                    <a:pt x="21600" y="4934"/>
                  </a:lnTo>
                  <a:cubicBezTo>
                    <a:pt x="20841" y="7645"/>
                    <a:pt x="20031" y="10165"/>
                    <a:pt x="19158" y="12474"/>
                  </a:cubicBezTo>
                  <a:cubicBezTo>
                    <a:pt x="16948" y="18774"/>
                    <a:pt x="14460" y="21522"/>
                    <a:pt x="11959" y="21522"/>
                  </a:cubicBezTo>
                  <a:cubicBezTo>
                    <a:pt x="7516" y="21522"/>
                    <a:pt x="3033" y="12845"/>
                    <a:pt x="0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" name="Google Shape;711;p31"/>
            <p:cNvSpPr/>
            <p:nvPr/>
          </p:nvSpPr>
          <p:spPr>
            <a:xfrm>
              <a:off x="3077504" y="1349247"/>
              <a:ext cx="2400300" cy="303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31" y="0"/>
                  </a:moveTo>
                  <a:lnTo>
                    <a:pt x="0" y="8675"/>
                  </a:lnTo>
                  <a:lnTo>
                    <a:pt x="823" y="14062"/>
                  </a:lnTo>
                  <a:lnTo>
                    <a:pt x="1477" y="18355"/>
                  </a:lnTo>
                  <a:lnTo>
                    <a:pt x="1970" y="21600"/>
                  </a:lnTo>
                  <a:lnTo>
                    <a:pt x="21600" y="21600"/>
                  </a:lnTo>
                  <a:lnTo>
                    <a:pt x="21362" y="16311"/>
                  </a:lnTo>
                  <a:lnTo>
                    <a:pt x="21047" y="9253"/>
                  </a:lnTo>
                  <a:lnTo>
                    <a:pt x="20631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" name="Google Shape;712;p31"/>
            <p:cNvSpPr/>
            <p:nvPr/>
          </p:nvSpPr>
          <p:spPr>
            <a:xfrm>
              <a:off x="3077504" y="2424191"/>
              <a:ext cx="2400300" cy="1964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64" y="0"/>
                  </a:moveTo>
                  <a:lnTo>
                    <a:pt x="0" y="1603"/>
                  </a:lnTo>
                  <a:lnTo>
                    <a:pt x="823" y="9937"/>
                  </a:lnTo>
                  <a:lnTo>
                    <a:pt x="1477" y="16579"/>
                  </a:lnTo>
                  <a:lnTo>
                    <a:pt x="1970" y="21600"/>
                  </a:lnTo>
                  <a:lnTo>
                    <a:pt x="21600" y="21600"/>
                  </a:lnTo>
                  <a:lnTo>
                    <a:pt x="21413" y="15210"/>
                  </a:lnTo>
                  <a:cubicBezTo>
                    <a:pt x="20542" y="15408"/>
                    <a:pt x="19641" y="15496"/>
                    <a:pt x="18734" y="15496"/>
                  </a:cubicBezTo>
                  <a:cubicBezTo>
                    <a:pt x="16652" y="15496"/>
                    <a:pt x="14536" y="15033"/>
                    <a:pt x="12677" y="14384"/>
                  </a:cubicBezTo>
                  <a:cubicBezTo>
                    <a:pt x="7104" y="12680"/>
                    <a:pt x="3214" y="6759"/>
                    <a:pt x="2464" y="0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4" name="Google Shape;713;p31"/>
            <p:cNvSpPr/>
            <p:nvPr/>
          </p:nvSpPr>
          <p:spPr>
            <a:xfrm>
              <a:off x="3264938" y="2637055"/>
              <a:ext cx="4150359" cy="67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91" y="0"/>
                  </a:moveTo>
                  <a:cubicBezTo>
                    <a:pt x="11178" y="16"/>
                    <a:pt x="11170" y="16"/>
                    <a:pt x="11157" y="33"/>
                  </a:cubicBezTo>
                  <a:cubicBezTo>
                    <a:pt x="11115" y="80"/>
                    <a:pt x="11041" y="194"/>
                    <a:pt x="10930" y="373"/>
                  </a:cubicBezTo>
                  <a:cubicBezTo>
                    <a:pt x="10107" y="1749"/>
                    <a:pt x="7376" y="6832"/>
                    <a:pt x="4849" y="11594"/>
                  </a:cubicBezTo>
                  <a:cubicBezTo>
                    <a:pt x="2321" y="16337"/>
                    <a:pt x="0" y="20758"/>
                    <a:pt x="0" y="20758"/>
                  </a:cubicBezTo>
                  <a:lnTo>
                    <a:pt x="42" y="21600"/>
                  </a:lnTo>
                  <a:cubicBezTo>
                    <a:pt x="42" y="21600"/>
                    <a:pt x="85" y="21518"/>
                    <a:pt x="164" y="21357"/>
                  </a:cubicBezTo>
                  <a:cubicBezTo>
                    <a:pt x="764" y="20224"/>
                    <a:pt x="3463" y="15090"/>
                    <a:pt x="6044" y="10249"/>
                  </a:cubicBezTo>
                  <a:cubicBezTo>
                    <a:pt x="7334" y="7836"/>
                    <a:pt x="8595" y="5489"/>
                    <a:pt x="9547" y="3740"/>
                  </a:cubicBezTo>
                  <a:cubicBezTo>
                    <a:pt x="10025" y="2865"/>
                    <a:pt x="10425" y="2153"/>
                    <a:pt x="10713" y="1651"/>
                  </a:cubicBezTo>
                  <a:cubicBezTo>
                    <a:pt x="10856" y="1393"/>
                    <a:pt x="10972" y="1198"/>
                    <a:pt x="11056" y="1069"/>
                  </a:cubicBezTo>
                  <a:cubicBezTo>
                    <a:pt x="11099" y="1004"/>
                    <a:pt x="11131" y="955"/>
                    <a:pt x="11157" y="922"/>
                  </a:cubicBezTo>
                  <a:cubicBezTo>
                    <a:pt x="11167" y="907"/>
                    <a:pt x="11175" y="891"/>
                    <a:pt x="11181" y="891"/>
                  </a:cubicBezTo>
                  <a:cubicBezTo>
                    <a:pt x="11189" y="907"/>
                    <a:pt x="11194" y="922"/>
                    <a:pt x="11202" y="922"/>
                  </a:cubicBezTo>
                  <a:cubicBezTo>
                    <a:pt x="11242" y="1004"/>
                    <a:pt x="11313" y="1100"/>
                    <a:pt x="11416" y="1231"/>
                  </a:cubicBezTo>
                  <a:cubicBezTo>
                    <a:pt x="12191" y="2234"/>
                    <a:pt x="14729" y="5100"/>
                    <a:pt x="17074" y="7707"/>
                  </a:cubicBezTo>
                  <a:cubicBezTo>
                    <a:pt x="19422" y="10314"/>
                    <a:pt x="21576" y="12661"/>
                    <a:pt x="21576" y="12661"/>
                  </a:cubicBezTo>
                  <a:lnTo>
                    <a:pt x="21600" y="11803"/>
                  </a:lnTo>
                  <a:cubicBezTo>
                    <a:pt x="21600" y="11803"/>
                    <a:pt x="21560" y="11772"/>
                    <a:pt x="21484" y="11690"/>
                  </a:cubicBezTo>
                  <a:cubicBezTo>
                    <a:pt x="20915" y="11059"/>
                    <a:pt x="18356" y="8258"/>
                    <a:pt x="15932" y="5538"/>
                  </a:cubicBezTo>
                  <a:cubicBezTo>
                    <a:pt x="14721" y="4193"/>
                    <a:pt x="13544" y="2865"/>
                    <a:pt x="12669" y="1845"/>
                  </a:cubicBezTo>
                  <a:cubicBezTo>
                    <a:pt x="12230" y="1344"/>
                    <a:pt x="11868" y="907"/>
                    <a:pt x="11614" y="598"/>
                  </a:cubicBezTo>
                  <a:cubicBezTo>
                    <a:pt x="11487" y="437"/>
                    <a:pt x="11387" y="307"/>
                    <a:pt x="11321" y="211"/>
                  </a:cubicBezTo>
                  <a:cubicBezTo>
                    <a:pt x="11287" y="162"/>
                    <a:pt x="11260" y="129"/>
                    <a:pt x="11244" y="97"/>
                  </a:cubicBezTo>
                  <a:cubicBezTo>
                    <a:pt x="11239" y="97"/>
                    <a:pt x="11234" y="80"/>
                    <a:pt x="11231" y="80"/>
                  </a:cubicBezTo>
                  <a:cubicBezTo>
                    <a:pt x="11231" y="80"/>
                    <a:pt x="11231" y="64"/>
                    <a:pt x="11231" y="64"/>
                  </a:cubicBezTo>
                  <a:cubicBezTo>
                    <a:pt x="11218" y="33"/>
                    <a:pt x="11210" y="16"/>
                    <a:pt x="11205" y="16"/>
                  </a:cubicBezTo>
                  <a:lnTo>
                    <a:pt x="11191" y="0"/>
                  </a:ln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5" name="Google Shape;715;p31"/>
            <p:cNvSpPr/>
            <p:nvPr/>
          </p:nvSpPr>
          <p:spPr>
            <a:xfrm>
              <a:off x="3274112" y="3629695"/>
              <a:ext cx="4016726" cy="32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6" y="0"/>
                  </a:moveTo>
                  <a:lnTo>
                    <a:pt x="0" y="19789"/>
                  </a:lnTo>
                  <a:lnTo>
                    <a:pt x="19" y="21600"/>
                  </a:lnTo>
                  <a:lnTo>
                    <a:pt x="11632" y="1843"/>
                  </a:lnTo>
                  <a:lnTo>
                    <a:pt x="21592" y="9672"/>
                  </a:lnTo>
                  <a:lnTo>
                    <a:pt x="21600" y="7826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" name="Google Shape;717;p31"/>
            <p:cNvSpPr/>
            <p:nvPr/>
          </p:nvSpPr>
          <p:spPr>
            <a:xfrm>
              <a:off x="3104938" y="1362474"/>
              <a:ext cx="2400300" cy="303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6" y="0"/>
                  </a:moveTo>
                  <a:lnTo>
                    <a:pt x="0" y="8674"/>
                  </a:lnTo>
                  <a:lnTo>
                    <a:pt x="1970" y="21600"/>
                  </a:lnTo>
                  <a:lnTo>
                    <a:pt x="2971" y="21600"/>
                  </a:lnTo>
                  <a:lnTo>
                    <a:pt x="1477" y="9793"/>
                  </a:lnTo>
                  <a:lnTo>
                    <a:pt x="17476" y="3963"/>
                  </a:lnTo>
                  <a:lnTo>
                    <a:pt x="19154" y="21600"/>
                  </a:lnTo>
                  <a:lnTo>
                    <a:pt x="21600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E759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" name="Google Shape;718;p31"/>
            <p:cNvSpPr/>
            <p:nvPr/>
          </p:nvSpPr>
          <p:spPr>
            <a:xfrm>
              <a:off x="5342677" y="1376170"/>
              <a:ext cx="2234668" cy="303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41" y="21600"/>
                  </a:lnTo>
                  <a:lnTo>
                    <a:pt x="3349" y="21600"/>
                  </a:lnTo>
                  <a:lnTo>
                    <a:pt x="3221" y="4108"/>
                  </a:lnTo>
                  <a:lnTo>
                    <a:pt x="18821" y="7606"/>
                  </a:lnTo>
                  <a:lnTo>
                    <a:pt x="16700" y="21600"/>
                  </a:lnTo>
                  <a:lnTo>
                    <a:pt x="18821" y="21600"/>
                  </a:lnTo>
                  <a:lnTo>
                    <a:pt x="21600" y="5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" name="Google Shape;719;p31"/>
            <p:cNvSpPr/>
            <p:nvPr/>
          </p:nvSpPr>
          <p:spPr>
            <a:xfrm>
              <a:off x="5370112" y="1349247"/>
              <a:ext cx="2234155" cy="303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41" y="21600"/>
                  </a:lnTo>
                  <a:lnTo>
                    <a:pt x="3350" y="21600"/>
                  </a:lnTo>
                  <a:lnTo>
                    <a:pt x="3222" y="4105"/>
                  </a:lnTo>
                  <a:lnTo>
                    <a:pt x="18825" y="7603"/>
                  </a:lnTo>
                  <a:lnTo>
                    <a:pt x="16704" y="21600"/>
                  </a:lnTo>
                  <a:lnTo>
                    <a:pt x="18825" y="21600"/>
                  </a:lnTo>
                  <a:lnTo>
                    <a:pt x="21600" y="5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59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" name="Google Shape;720;p31"/>
            <p:cNvSpPr/>
            <p:nvPr/>
          </p:nvSpPr>
          <p:spPr>
            <a:xfrm>
              <a:off x="3077118" y="1349247"/>
              <a:ext cx="2400300" cy="303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31" y="0"/>
                  </a:moveTo>
                  <a:lnTo>
                    <a:pt x="0" y="8675"/>
                  </a:lnTo>
                  <a:lnTo>
                    <a:pt x="1970" y="21600"/>
                  </a:lnTo>
                  <a:lnTo>
                    <a:pt x="2971" y="21600"/>
                  </a:lnTo>
                  <a:lnTo>
                    <a:pt x="1477" y="9791"/>
                  </a:lnTo>
                  <a:lnTo>
                    <a:pt x="17476" y="3961"/>
                  </a:lnTo>
                  <a:lnTo>
                    <a:pt x="19159" y="21600"/>
                  </a:lnTo>
                  <a:lnTo>
                    <a:pt x="21600" y="21600"/>
                  </a:lnTo>
                  <a:lnTo>
                    <a:pt x="20631" y="0"/>
                  </a:lnTo>
                  <a:close/>
                </a:path>
              </a:pathLst>
            </a:custGeom>
            <a:solidFill>
              <a:srgbClr val="333333">
                <a:alpha val="31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" name="Google Shape;721;p31"/>
            <p:cNvSpPr/>
            <p:nvPr/>
          </p:nvSpPr>
          <p:spPr>
            <a:xfrm>
              <a:off x="3077504" y="2441983"/>
              <a:ext cx="330198" cy="194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86" y="0"/>
                  </a:moveTo>
                  <a:lnTo>
                    <a:pt x="0" y="1420"/>
                  </a:lnTo>
                  <a:lnTo>
                    <a:pt x="14321" y="21600"/>
                  </a:lnTo>
                  <a:lnTo>
                    <a:pt x="21600" y="21600"/>
                  </a:lnTo>
                  <a:lnTo>
                    <a:pt x="10734" y="3162"/>
                  </a:lnTo>
                  <a:lnTo>
                    <a:pt x="19339" y="2491"/>
                  </a:lnTo>
                  <a:cubicBezTo>
                    <a:pt x="17977" y="1668"/>
                    <a:pt x="16847" y="834"/>
                    <a:pt x="15686" y="0"/>
                  </a:cubicBez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" name="Google Shape;722;p31"/>
            <p:cNvSpPr/>
            <p:nvPr/>
          </p:nvSpPr>
          <p:spPr>
            <a:xfrm>
              <a:off x="5162325" y="3494527"/>
              <a:ext cx="315478" cy="89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4" y="0"/>
                  </a:moveTo>
                  <a:cubicBezTo>
                    <a:pt x="14574" y="3007"/>
                    <a:pt x="7861" y="5498"/>
                    <a:pt x="0" y="7499"/>
                  </a:cubicBezTo>
                  <a:lnTo>
                    <a:pt x="3026" y="21600"/>
                  </a:lnTo>
                  <a:lnTo>
                    <a:pt x="21600" y="21600"/>
                  </a:lnTo>
                  <a:lnTo>
                    <a:pt x="19444" y="0"/>
                  </a:lnTo>
                  <a:close/>
                </a:path>
              </a:pathLst>
            </a:custGeom>
            <a:solidFill>
              <a:srgbClr val="221F1F">
                <a:alpha val="188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" name="Google Shape;723;p31"/>
            <p:cNvSpPr/>
            <p:nvPr/>
          </p:nvSpPr>
          <p:spPr>
            <a:xfrm>
              <a:off x="3986816" y="1925333"/>
              <a:ext cx="437889" cy="43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4836" y="0"/>
                    <a:pt x="0" y="4842"/>
                    <a:pt x="0" y="10814"/>
                  </a:cubicBezTo>
                  <a:cubicBezTo>
                    <a:pt x="0" y="16783"/>
                    <a:pt x="4836" y="21600"/>
                    <a:pt x="10801" y="21600"/>
                  </a:cubicBezTo>
                  <a:cubicBezTo>
                    <a:pt x="16764" y="21600"/>
                    <a:pt x="21600" y="16783"/>
                    <a:pt x="21600" y="10814"/>
                  </a:cubicBezTo>
                  <a:cubicBezTo>
                    <a:pt x="21600" y="4842"/>
                    <a:pt x="16764" y="0"/>
                    <a:pt x="10801" y="0"/>
                  </a:cubicBezTo>
                  <a:close/>
                </a:path>
              </a:pathLst>
            </a:custGeom>
            <a:solidFill>
              <a:srgbClr val="ED97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" name="Google Shape;724;p31"/>
            <p:cNvSpPr/>
            <p:nvPr/>
          </p:nvSpPr>
          <p:spPr>
            <a:xfrm>
              <a:off x="4806229" y="1508266"/>
              <a:ext cx="219948" cy="1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28" y="0"/>
                  </a:moveTo>
                  <a:lnTo>
                    <a:pt x="0" y="21600"/>
                  </a:lnTo>
                  <a:lnTo>
                    <a:pt x="21600" y="3563"/>
                  </a:lnTo>
                  <a:lnTo>
                    <a:pt x="10228" y="0"/>
                  </a:lnTo>
                  <a:close/>
                </a:path>
              </a:pathLst>
            </a:custGeom>
            <a:solidFill>
              <a:srgbClr val="F1C3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" name="Google Shape;725;p31"/>
            <p:cNvSpPr/>
            <p:nvPr/>
          </p:nvSpPr>
          <p:spPr>
            <a:xfrm>
              <a:off x="3893333" y="1508266"/>
              <a:ext cx="1166261" cy="165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4" h="21600" extrusionOk="0">
                  <a:moveTo>
                    <a:pt x="16172" y="0"/>
                  </a:moveTo>
                  <a:lnTo>
                    <a:pt x="598" y="7098"/>
                  </a:lnTo>
                  <a:lnTo>
                    <a:pt x="0" y="8385"/>
                  </a:lnTo>
                  <a:cubicBezTo>
                    <a:pt x="3837" y="17626"/>
                    <a:pt x="2415" y="21600"/>
                    <a:pt x="2415" y="21600"/>
                  </a:cubicBezTo>
                  <a:lnTo>
                    <a:pt x="16535" y="17958"/>
                  </a:lnTo>
                  <a:cubicBezTo>
                    <a:pt x="21600" y="15550"/>
                    <a:pt x="15493" y="1572"/>
                    <a:pt x="15493" y="1572"/>
                  </a:cubicBezTo>
                  <a:lnTo>
                    <a:pt x="16172" y="0"/>
                  </a:lnTo>
                  <a:close/>
                </a:path>
              </a:pathLst>
            </a:custGeom>
            <a:solidFill>
              <a:srgbClr val="F5D8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" name="Google Shape;726;p31"/>
            <p:cNvSpPr/>
            <p:nvPr/>
          </p:nvSpPr>
          <p:spPr>
            <a:xfrm>
              <a:off x="4661461" y="2718335"/>
              <a:ext cx="309846" cy="18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99" y="0"/>
                  </a:moveTo>
                  <a:lnTo>
                    <a:pt x="10021" y="7277"/>
                  </a:lnTo>
                  <a:lnTo>
                    <a:pt x="0" y="21600"/>
                  </a:lnTo>
                  <a:lnTo>
                    <a:pt x="21600" y="5788"/>
                  </a:lnTo>
                  <a:lnTo>
                    <a:pt x="16999" y="0"/>
                  </a:lnTo>
                  <a:close/>
                </a:path>
              </a:pathLst>
            </a:custGeom>
            <a:solidFill>
              <a:srgbClr val="F0A97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" name="Google Shape;727;p31"/>
            <p:cNvSpPr/>
            <p:nvPr/>
          </p:nvSpPr>
          <p:spPr>
            <a:xfrm>
              <a:off x="4001024" y="2718335"/>
              <a:ext cx="932182" cy="443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3" y="0"/>
                  </a:moveTo>
                  <a:lnTo>
                    <a:pt x="753" y="15742"/>
                  </a:lnTo>
                  <a:lnTo>
                    <a:pt x="0" y="18684"/>
                  </a:lnTo>
                  <a:lnTo>
                    <a:pt x="1024" y="21600"/>
                  </a:lnTo>
                  <a:lnTo>
                    <a:pt x="21600" y="8031"/>
                  </a:lnTo>
                  <a:lnTo>
                    <a:pt x="20306" y="4398"/>
                  </a:lnTo>
                  <a:lnTo>
                    <a:pt x="20953" y="0"/>
                  </a:lnTo>
                  <a:close/>
                </a:path>
              </a:pathLst>
            </a:custGeom>
            <a:solidFill>
              <a:srgbClr val="F1C3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" name="Google Shape;728;p31"/>
            <p:cNvSpPr/>
            <p:nvPr/>
          </p:nvSpPr>
          <p:spPr>
            <a:xfrm>
              <a:off x="4787413" y="2270762"/>
              <a:ext cx="21334" cy="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74" y="0"/>
                  </a:moveTo>
                  <a:lnTo>
                    <a:pt x="0" y="3263"/>
                  </a:lnTo>
                  <a:cubicBezTo>
                    <a:pt x="3110" y="9365"/>
                    <a:pt x="5659" y="15467"/>
                    <a:pt x="8251" y="21600"/>
                  </a:cubicBezTo>
                  <a:lnTo>
                    <a:pt x="21600" y="18700"/>
                  </a:lnTo>
                  <a:cubicBezTo>
                    <a:pt x="19051" y="12597"/>
                    <a:pt x="15941" y="6495"/>
                    <a:pt x="12874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" name="Google Shape;729;p31"/>
            <p:cNvSpPr/>
            <p:nvPr/>
          </p:nvSpPr>
          <p:spPr>
            <a:xfrm>
              <a:off x="4802688" y="2324607"/>
              <a:ext cx="17750" cy="2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44" y="0"/>
                  </a:moveTo>
                  <a:lnTo>
                    <a:pt x="0" y="1909"/>
                  </a:lnTo>
                  <a:cubicBezTo>
                    <a:pt x="1817" y="6839"/>
                    <a:pt x="3063" y="11389"/>
                    <a:pt x="4310" y="16287"/>
                  </a:cubicBezTo>
                  <a:cubicBezTo>
                    <a:pt x="4933" y="18196"/>
                    <a:pt x="4933" y="20073"/>
                    <a:pt x="5556" y="21600"/>
                  </a:cubicBezTo>
                  <a:lnTo>
                    <a:pt x="21600" y="20455"/>
                  </a:lnTo>
                  <a:cubicBezTo>
                    <a:pt x="21600" y="18578"/>
                    <a:pt x="20977" y="16669"/>
                    <a:pt x="20354" y="14792"/>
                  </a:cubicBezTo>
                  <a:cubicBezTo>
                    <a:pt x="19783" y="9862"/>
                    <a:pt x="17913" y="4931"/>
                    <a:pt x="16044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" name="Google Shape;730;p31"/>
            <p:cNvSpPr/>
            <p:nvPr/>
          </p:nvSpPr>
          <p:spPr>
            <a:xfrm>
              <a:off x="4762026" y="1897386"/>
              <a:ext cx="24407" cy="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5045"/>
                  </a:lnTo>
                  <a:cubicBezTo>
                    <a:pt x="4041" y="10453"/>
                    <a:pt x="7628" y="15830"/>
                    <a:pt x="10347" y="21600"/>
                  </a:cubicBezTo>
                  <a:lnTo>
                    <a:pt x="21600" y="18368"/>
                  </a:lnTo>
                  <a:cubicBezTo>
                    <a:pt x="18881" y="11872"/>
                    <a:pt x="14841" y="5770"/>
                    <a:pt x="10800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" name="Google Shape;732;p31"/>
            <p:cNvSpPr/>
            <p:nvPr/>
          </p:nvSpPr>
          <p:spPr>
            <a:xfrm>
              <a:off x="4753920" y="2167125"/>
              <a:ext cx="19798" cy="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43" y="0"/>
                  </a:moveTo>
                  <a:lnTo>
                    <a:pt x="0" y="1844"/>
                  </a:lnTo>
                  <a:cubicBezTo>
                    <a:pt x="2188" y="8419"/>
                    <a:pt x="4422" y="15025"/>
                    <a:pt x="7169" y="21600"/>
                  </a:cubicBezTo>
                  <a:lnTo>
                    <a:pt x="21600" y="18681"/>
                  </a:lnTo>
                  <a:cubicBezTo>
                    <a:pt x="18807" y="12444"/>
                    <a:pt x="16619" y="6237"/>
                    <a:pt x="14943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" name="Google Shape;733;p31"/>
            <p:cNvSpPr/>
            <p:nvPr/>
          </p:nvSpPr>
          <p:spPr>
            <a:xfrm>
              <a:off x="4754389" y="2057941"/>
              <a:ext cx="19841" cy="2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cubicBezTo>
                    <a:pt x="4459" y="6585"/>
                    <a:pt x="2230" y="13169"/>
                    <a:pt x="0" y="19415"/>
                  </a:cubicBezTo>
                  <a:lnTo>
                    <a:pt x="14400" y="21600"/>
                  </a:lnTo>
                  <a:cubicBezTo>
                    <a:pt x="16630" y="15385"/>
                    <a:pt x="18813" y="9138"/>
                    <a:pt x="21600" y="2554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" name="Google Shape;734;p31"/>
            <p:cNvSpPr/>
            <p:nvPr/>
          </p:nvSpPr>
          <p:spPr>
            <a:xfrm>
              <a:off x="4730026" y="1852714"/>
              <a:ext cx="27948" cy="2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49" y="0"/>
                  </a:moveTo>
                  <a:lnTo>
                    <a:pt x="0" y="6215"/>
                  </a:lnTo>
                  <a:cubicBezTo>
                    <a:pt x="4716" y="11354"/>
                    <a:pt x="9036" y="16462"/>
                    <a:pt x="13356" y="21600"/>
                  </a:cubicBezTo>
                  <a:lnTo>
                    <a:pt x="21600" y="15385"/>
                  </a:lnTo>
                  <a:cubicBezTo>
                    <a:pt x="17280" y="10246"/>
                    <a:pt x="12564" y="5108"/>
                    <a:pt x="7849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" name="Google Shape;735;p31"/>
            <p:cNvSpPr/>
            <p:nvPr/>
          </p:nvSpPr>
          <p:spPr>
            <a:xfrm>
              <a:off x="4749568" y="2113279"/>
              <a:ext cx="14507" cy="2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extrusionOk="0">
                  <a:moveTo>
                    <a:pt x="1123" y="0"/>
                  </a:moveTo>
                  <a:cubicBezTo>
                    <a:pt x="-375" y="7351"/>
                    <a:pt x="-375" y="14281"/>
                    <a:pt x="1123" y="21600"/>
                  </a:cubicBezTo>
                  <a:lnTo>
                    <a:pt x="21225" y="20823"/>
                  </a:lnTo>
                  <a:cubicBezTo>
                    <a:pt x="19727" y="14281"/>
                    <a:pt x="19727" y="7351"/>
                    <a:pt x="20476" y="777"/>
                  </a:cubicBezTo>
                  <a:lnTo>
                    <a:pt x="1123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4" name="Google Shape;736;p31"/>
            <p:cNvSpPr/>
            <p:nvPr/>
          </p:nvSpPr>
          <p:spPr>
            <a:xfrm>
              <a:off x="4779819" y="1951743"/>
              <a:ext cx="14465" cy="2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extrusionOk="0">
                  <a:moveTo>
                    <a:pt x="20097" y="0"/>
                  </a:moveTo>
                  <a:lnTo>
                    <a:pt x="0" y="1166"/>
                  </a:lnTo>
                  <a:cubicBezTo>
                    <a:pt x="1503" y="7707"/>
                    <a:pt x="1503" y="14281"/>
                    <a:pt x="0" y="20823"/>
                  </a:cubicBezTo>
                  <a:lnTo>
                    <a:pt x="20097" y="21600"/>
                  </a:lnTo>
                  <a:cubicBezTo>
                    <a:pt x="21600" y="14670"/>
                    <a:pt x="21600" y="7319"/>
                    <a:pt x="20097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5" name="Google Shape;737;p31"/>
            <p:cNvSpPr/>
            <p:nvPr/>
          </p:nvSpPr>
          <p:spPr>
            <a:xfrm>
              <a:off x="4694954" y="1810517"/>
              <a:ext cx="27948" cy="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0"/>
                  </a:moveTo>
                  <a:lnTo>
                    <a:pt x="0" y="5500"/>
                  </a:lnTo>
                  <a:cubicBezTo>
                    <a:pt x="4320" y="11000"/>
                    <a:pt x="8640" y="16469"/>
                    <a:pt x="13356" y="21600"/>
                  </a:cubicBezTo>
                  <a:lnTo>
                    <a:pt x="21600" y="15363"/>
                  </a:lnTo>
                  <a:cubicBezTo>
                    <a:pt x="16884" y="10262"/>
                    <a:pt x="12564" y="5131"/>
                    <a:pt x="8640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" name="Google Shape;738;p31"/>
            <p:cNvSpPr/>
            <p:nvPr/>
          </p:nvSpPr>
          <p:spPr>
            <a:xfrm>
              <a:off x="4768640" y="2005077"/>
              <a:ext cx="20310" cy="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33" y="0"/>
                  </a:moveTo>
                  <a:cubicBezTo>
                    <a:pt x="5400" y="6606"/>
                    <a:pt x="2677" y="12813"/>
                    <a:pt x="0" y="19050"/>
                  </a:cubicBezTo>
                  <a:lnTo>
                    <a:pt x="14022" y="21600"/>
                  </a:lnTo>
                  <a:cubicBezTo>
                    <a:pt x="16745" y="15363"/>
                    <a:pt x="19422" y="8787"/>
                    <a:pt x="21600" y="2212"/>
                  </a:cubicBezTo>
                  <a:lnTo>
                    <a:pt x="7533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" name="Google Shape;739;p31"/>
            <p:cNvSpPr/>
            <p:nvPr/>
          </p:nvSpPr>
          <p:spPr>
            <a:xfrm>
              <a:off x="4664811" y="1709951"/>
              <a:ext cx="14913" cy="2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extrusionOk="0">
                  <a:moveTo>
                    <a:pt x="2450" y="0"/>
                  </a:moveTo>
                  <a:cubicBezTo>
                    <a:pt x="272" y="7319"/>
                    <a:pt x="-454" y="14249"/>
                    <a:pt x="272" y="21600"/>
                  </a:cubicBezTo>
                  <a:lnTo>
                    <a:pt x="19694" y="21211"/>
                  </a:lnTo>
                  <a:cubicBezTo>
                    <a:pt x="18968" y="14637"/>
                    <a:pt x="19694" y="8096"/>
                    <a:pt x="21146" y="1554"/>
                  </a:cubicBezTo>
                  <a:lnTo>
                    <a:pt x="2450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" name="Google Shape;740;p31"/>
            <p:cNvSpPr/>
            <p:nvPr/>
          </p:nvSpPr>
          <p:spPr>
            <a:xfrm>
              <a:off x="4672640" y="1655594"/>
              <a:ext cx="22316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34" y="0"/>
                  </a:moveTo>
                  <a:cubicBezTo>
                    <a:pt x="5865" y="6111"/>
                    <a:pt x="2437" y="12615"/>
                    <a:pt x="0" y="18726"/>
                  </a:cubicBezTo>
                  <a:lnTo>
                    <a:pt x="12762" y="21600"/>
                  </a:lnTo>
                  <a:cubicBezTo>
                    <a:pt x="15240" y="15489"/>
                    <a:pt x="18172" y="9711"/>
                    <a:pt x="21600" y="3963"/>
                  </a:cubicBezTo>
                  <a:lnTo>
                    <a:pt x="9334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" name="Google Shape;741;p31"/>
            <p:cNvSpPr/>
            <p:nvPr/>
          </p:nvSpPr>
          <p:spPr>
            <a:xfrm>
              <a:off x="4669568" y="1763285"/>
              <a:ext cx="22870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93" y="0"/>
                  </a:moveTo>
                  <a:lnTo>
                    <a:pt x="0" y="2874"/>
                  </a:lnTo>
                  <a:lnTo>
                    <a:pt x="967" y="5052"/>
                  </a:lnTo>
                  <a:cubicBezTo>
                    <a:pt x="3345" y="10800"/>
                    <a:pt x="6246" y="16578"/>
                    <a:pt x="10075" y="21600"/>
                  </a:cubicBezTo>
                  <a:lnTo>
                    <a:pt x="21600" y="17304"/>
                  </a:lnTo>
                  <a:cubicBezTo>
                    <a:pt x="18255" y="12615"/>
                    <a:pt x="15354" y="7563"/>
                    <a:pt x="13419" y="2148"/>
                  </a:cubicBezTo>
                  <a:lnTo>
                    <a:pt x="12493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" name="Google Shape;742;p31"/>
            <p:cNvSpPr/>
            <p:nvPr/>
          </p:nvSpPr>
          <p:spPr>
            <a:xfrm>
              <a:off x="4121941" y="2203733"/>
              <a:ext cx="28972" cy="2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89" y="0"/>
                  </a:moveTo>
                  <a:lnTo>
                    <a:pt x="0" y="7200"/>
                  </a:lnTo>
                  <a:cubicBezTo>
                    <a:pt x="4549" y="12138"/>
                    <a:pt x="9480" y="16694"/>
                    <a:pt x="14411" y="21600"/>
                  </a:cubicBezTo>
                  <a:lnTo>
                    <a:pt x="21600" y="14400"/>
                  </a:lnTo>
                  <a:cubicBezTo>
                    <a:pt x="16669" y="9462"/>
                    <a:pt x="11738" y="4938"/>
                    <a:pt x="7189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" name="Google Shape;744;p31"/>
            <p:cNvSpPr/>
            <p:nvPr/>
          </p:nvSpPr>
          <p:spPr>
            <a:xfrm>
              <a:off x="4085376" y="2162559"/>
              <a:ext cx="27947" cy="2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0"/>
                  </a:moveTo>
                  <a:lnTo>
                    <a:pt x="0" y="5869"/>
                  </a:lnTo>
                  <a:cubicBezTo>
                    <a:pt x="4320" y="11338"/>
                    <a:pt x="8640" y="16469"/>
                    <a:pt x="13356" y="21600"/>
                  </a:cubicBezTo>
                  <a:lnTo>
                    <a:pt x="21600" y="15363"/>
                  </a:lnTo>
                  <a:cubicBezTo>
                    <a:pt x="16884" y="10631"/>
                    <a:pt x="12564" y="5500"/>
                    <a:pt x="8640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" name="Google Shape;745;p31"/>
            <p:cNvSpPr/>
            <p:nvPr/>
          </p:nvSpPr>
          <p:spPr>
            <a:xfrm>
              <a:off x="4035584" y="2066559"/>
              <a:ext cx="22358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79" y="0"/>
                  </a:moveTo>
                  <a:lnTo>
                    <a:pt x="0" y="2874"/>
                  </a:lnTo>
                  <a:cubicBezTo>
                    <a:pt x="2968" y="9378"/>
                    <a:pt x="5895" y="15489"/>
                    <a:pt x="9316" y="21600"/>
                  </a:cubicBezTo>
                  <a:lnTo>
                    <a:pt x="21600" y="18000"/>
                  </a:lnTo>
                  <a:cubicBezTo>
                    <a:pt x="18179" y="12252"/>
                    <a:pt x="15211" y="6111"/>
                    <a:pt x="12779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" name="Google Shape;746;p31"/>
            <p:cNvSpPr/>
            <p:nvPr/>
          </p:nvSpPr>
          <p:spPr>
            <a:xfrm>
              <a:off x="4121429" y="2534954"/>
              <a:ext cx="22870" cy="3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91" y="0"/>
                  </a:moveTo>
                  <a:cubicBezTo>
                    <a:pt x="6246" y="6010"/>
                    <a:pt x="2901" y="12020"/>
                    <a:pt x="0" y="18060"/>
                  </a:cubicBezTo>
                  <a:lnTo>
                    <a:pt x="12009" y="21600"/>
                  </a:lnTo>
                  <a:cubicBezTo>
                    <a:pt x="14870" y="15560"/>
                    <a:pt x="18255" y="9907"/>
                    <a:pt x="21600" y="3898"/>
                  </a:cubicBezTo>
                  <a:lnTo>
                    <a:pt x="9591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" name="Google Shape;747;p31"/>
            <p:cNvSpPr/>
            <p:nvPr/>
          </p:nvSpPr>
          <p:spPr>
            <a:xfrm>
              <a:off x="4098090" y="2642133"/>
              <a:ext cx="16257" cy="2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45" y="0"/>
                  </a:moveTo>
                  <a:cubicBezTo>
                    <a:pt x="1984" y="7200"/>
                    <a:pt x="624" y="14018"/>
                    <a:pt x="0" y="21250"/>
                  </a:cubicBezTo>
                  <a:lnTo>
                    <a:pt x="18198" y="21600"/>
                  </a:lnTo>
                  <a:cubicBezTo>
                    <a:pt x="18879" y="14782"/>
                    <a:pt x="19559" y="7965"/>
                    <a:pt x="21600" y="1497"/>
                  </a:cubicBezTo>
                  <a:lnTo>
                    <a:pt x="3345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Google Shape;748;p31"/>
            <p:cNvSpPr/>
            <p:nvPr/>
          </p:nvSpPr>
          <p:spPr>
            <a:xfrm>
              <a:off x="4694442" y="1614933"/>
              <a:ext cx="24919" cy="2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32" y="12572"/>
                  </a:lnTo>
                  <a:cubicBezTo>
                    <a:pt x="888" y="13584"/>
                    <a:pt x="444" y="14091"/>
                    <a:pt x="0" y="15103"/>
                  </a:cubicBezTo>
                  <a:lnTo>
                    <a:pt x="10578" y="21600"/>
                  </a:lnTo>
                  <a:cubicBezTo>
                    <a:pt x="14092" y="14091"/>
                    <a:pt x="17642" y="7045"/>
                    <a:pt x="21600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" name="Google Shape;750;p31"/>
            <p:cNvSpPr/>
            <p:nvPr/>
          </p:nvSpPr>
          <p:spPr>
            <a:xfrm>
              <a:off x="4161066" y="2242346"/>
              <a:ext cx="28972" cy="2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89" y="0"/>
                  </a:moveTo>
                  <a:lnTo>
                    <a:pt x="0" y="7075"/>
                  </a:lnTo>
                  <a:cubicBezTo>
                    <a:pt x="4931" y="11927"/>
                    <a:pt x="9480" y="16748"/>
                    <a:pt x="13647" y="21600"/>
                  </a:cubicBezTo>
                  <a:lnTo>
                    <a:pt x="21600" y="14901"/>
                  </a:lnTo>
                  <a:cubicBezTo>
                    <a:pt x="17051" y="9673"/>
                    <a:pt x="12120" y="4821"/>
                    <a:pt x="7189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" name="Google Shape;751;p31"/>
            <p:cNvSpPr/>
            <p:nvPr/>
          </p:nvSpPr>
          <p:spPr>
            <a:xfrm>
              <a:off x="4195626" y="2285013"/>
              <a:ext cx="25388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11" y="0"/>
                  </a:moveTo>
                  <a:lnTo>
                    <a:pt x="0" y="5385"/>
                  </a:lnTo>
                  <a:cubicBezTo>
                    <a:pt x="4320" y="10800"/>
                    <a:pt x="7769" y="16215"/>
                    <a:pt x="10782" y="21600"/>
                  </a:cubicBezTo>
                  <a:lnTo>
                    <a:pt x="21600" y="18000"/>
                  </a:lnTo>
                  <a:cubicBezTo>
                    <a:pt x="18151" y="11526"/>
                    <a:pt x="14231" y="5748"/>
                    <a:pt x="9911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" name="Google Shape;752;p31"/>
            <p:cNvSpPr/>
            <p:nvPr/>
          </p:nvSpPr>
          <p:spPr>
            <a:xfrm>
              <a:off x="4056405" y="2116863"/>
              <a:ext cx="25430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5" y="0"/>
                  </a:moveTo>
                  <a:lnTo>
                    <a:pt x="0" y="4326"/>
                  </a:lnTo>
                  <a:cubicBezTo>
                    <a:pt x="3443" y="10074"/>
                    <a:pt x="7357" y="15852"/>
                    <a:pt x="11670" y="21600"/>
                  </a:cubicBezTo>
                  <a:lnTo>
                    <a:pt x="21600" y="16548"/>
                  </a:lnTo>
                  <a:cubicBezTo>
                    <a:pt x="17686" y="11163"/>
                    <a:pt x="13808" y="5385"/>
                    <a:pt x="10365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9" name="Google Shape;754;p31"/>
            <p:cNvSpPr/>
            <p:nvPr/>
          </p:nvSpPr>
          <p:spPr>
            <a:xfrm>
              <a:off x="4023381" y="2014250"/>
              <a:ext cx="18305" cy="2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8" y="0"/>
                  </a:moveTo>
                  <a:lnTo>
                    <a:pt x="0" y="1471"/>
                  </a:lnTo>
                  <a:lnTo>
                    <a:pt x="0" y="2598"/>
                  </a:lnTo>
                  <a:cubicBezTo>
                    <a:pt x="1813" y="8922"/>
                    <a:pt x="3625" y="15277"/>
                    <a:pt x="5992" y="21600"/>
                  </a:cubicBezTo>
                  <a:lnTo>
                    <a:pt x="21600" y="19377"/>
                  </a:lnTo>
                  <a:cubicBezTo>
                    <a:pt x="19183" y="13398"/>
                    <a:pt x="17421" y="7075"/>
                    <a:pt x="16213" y="1096"/>
                  </a:cubicBezTo>
                  <a:lnTo>
                    <a:pt x="15608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0" name="Google Shape;755;p31"/>
            <p:cNvSpPr/>
            <p:nvPr/>
          </p:nvSpPr>
          <p:spPr>
            <a:xfrm>
              <a:off x="4769152" y="2218965"/>
              <a:ext cx="21846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30" y="0"/>
                  </a:moveTo>
                  <a:lnTo>
                    <a:pt x="0" y="3237"/>
                  </a:lnTo>
                  <a:cubicBezTo>
                    <a:pt x="2489" y="9348"/>
                    <a:pt x="5527" y="15489"/>
                    <a:pt x="9028" y="21600"/>
                  </a:cubicBezTo>
                  <a:lnTo>
                    <a:pt x="21600" y="18363"/>
                  </a:lnTo>
                  <a:cubicBezTo>
                    <a:pt x="18563" y="12252"/>
                    <a:pt x="15567" y="6111"/>
                    <a:pt x="12530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Google Shape;756;p31"/>
            <p:cNvSpPr/>
            <p:nvPr/>
          </p:nvSpPr>
          <p:spPr>
            <a:xfrm>
              <a:off x="4200192" y="2391167"/>
              <a:ext cx="23339" cy="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8" y="0"/>
                  </a:moveTo>
                  <a:cubicBezTo>
                    <a:pt x="7029" y="5770"/>
                    <a:pt x="3751" y="11510"/>
                    <a:pt x="0" y="17280"/>
                  </a:cubicBezTo>
                  <a:lnTo>
                    <a:pt x="11254" y="21600"/>
                  </a:lnTo>
                  <a:cubicBezTo>
                    <a:pt x="15519" y="15830"/>
                    <a:pt x="18796" y="9365"/>
                    <a:pt x="21600" y="3232"/>
                  </a:cubicBezTo>
                  <a:lnTo>
                    <a:pt x="9398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" name="Google Shape;757;p31"/>
            <p:cNvSpPr/>
            <p:nvPr/>
          </p:nvSpPr>
          <p:spPr>
            <a:xfrm>
              <a:off x="4172245" y="2439423"/>
              <a:ext cx="26412" cy="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9" y="0"/>
                  </a:moveTo>
                  <a:cubicBezTo>
                    <a:pt x="8305" y="5408"/>
                    <a:pt x="4153" y="10785"/>
                    <a:pt x="0" y="16192"/>
                  </a:cubicBezTo>
                  <a:lnTo>
                    <a:pt x="9561" y="21600"/>
                  </a:lnTo>
                  <a:cubicBezTo>
                    <a:pt x="13714" y="15830"/>
                    <a:pt x="17866" y="10453"/>
                    <a:pt x="21600" y="5045"/>
                  </a:cubicBezTo>
                  <a:lnTo>
                    <a:pt x="12039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3" name="Google Shape;758;p31"/>
            <p:cNvSpPr/>
            <p:nvPr/>
          </p:nvSpPr>
          <p:spPr>
            <a:xfrm>
              <a:off x="4254549" y="2745770"/>
              <a:ext cx="27436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9" y="0"/>
                  </a:moveTo>
                  <a:cubicBezTo>
                    <a:pt x="8801" y="5385"/>
                    <a:pt x="4401" y="10437"/>
                    <a:pt x="0" y="14763"/>
                  </a:cubicBezTo>
                  <a:lnTo>
                    <a:pt x="7995" y="21600"/>
                  </a:lnTo>
                  <a:cubicBezTo>
                    <a:pt x="12799" y="16548"/>
                    <a:pt x="17602" y="11163"/>
                    <a:pt x="21600" y="5385"/>
                  </a:cubicBezTo>
                  <a:lnTo>
                    <a:pt x="12799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Google Shape;759;p31"/>
            <p:cNvSpPr/>
            <p:nvPr/>
          </p:nvSpPr>
          <p:spPr>
            <a:xfrm>
              <a:off x="4309418" y="2649727"/>
              <a:ext cx="25388" cy="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53" y="0"/>
                  </a:moveTo>
                  <a:cubicBezTo>
                    <a:pt x="7769" y="5408"/>
                    <a:pt x="3884" y="11178"/>
                    <a:pt x="0" y="16917"/>
                  </a:cubicBezTo>
                  <a:lnTo>
                    <a:pt x="9911" y="21600"/>
                  </a:lnTo>
                  <a:cubicBezTo>
                    <a:pt x="13831" y="15830"/>
                    <a:pt x="17716" y="10453"/>
                    <a:pt x="21600" y="5045"/>
                  </a:cubicBezTo>
                  <a:lnTo>
                    <a:pt x="11653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" name="Google Shape;760;p31"/>
            <p:cNvSpPr/>
            <p:nvPr/>
          </p:nvSpPr>
          <p:spPr>
            <a:xfrm>
              <a:off x="4211882" y="2783359"/>
              <a:ext cx="29953" cy="2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62" y="0"/>
                  </a:moveTo>
                  <a:cubicBezTo>
                    <a:pt x="11723" y="3916"/>
                    <a:pt x="6585" y="6389"/>
                    <a:pt x="708" y="8327"/>
                  </a:cubicBezTo>
                  <a:lnTo>
                    <a:pt x="0" y="8327"/>
                  </a:lnTo>
                  <a:lnTo>
                    <a:pt x="1815" y="21600"/>
                  </a:lnTo>
                  <a:lnTo>
                    <a:pt x="2923" y="21105"/>
                  </a:lnTo>
                  <a:cubicBezTo>
                    <a:pt x="9877" y="19127"/>
                    <a:pt x="16092" y="15705"/>
                    <a:pt x="21600" y="11295"/>
                  </a:cubicBezTo>
                  <a:lnTo>
                    <a:pt x="16462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6" name="Google Shape;761;p31"/>
            <p:cNvSpPr/>
            <p:nvPr/>
          </p:nvSpPr>
          <p:spPr>
            <a:xfrm>
              <a:off x="4215424" y="2338346"/>
              <a:ext cx="15057" cy="2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extrusionOk="0">
                  <a:moveTo>
                    <a:pt x="19422" y="0"/>
                  </a:moveTo>
                  <a:lnTo>
                    <a:pt x="0" y="1527"/>
                  </a:lnTo>
                  <a:lnTo>
                    <a:pt x="0" y="2259"/>
                  </a:lnTo>
                  <a:cubicBezTo>
                    <a:pt x="726" y="3786"/>
                    <a:pt x="1452" y="5313"/>
                    <a:pt x="1452" y="6808"/>
                  </a:cubicBezTo>
                  <a:cubicBezTo>
                    <a:pt x="2178" y="11357"/>
                    <a:pt x="2178" y="15906"/>
                    <a:pt x="726" y="20455"/>
                  </a:cubicBezTo>
                  <a:lnTo>
                    <a:pt x="20148" y="21600"/>
                  </a:lnTo>
                  <a:cubicBezTo>
                    <a:pt x="21600" y="16669"/>
                    <a:pt x="21600" y="11357"/>
                    <a:pt x="20874" y="6044"/>
                  </a:cubicBezTo>
                  <a:cubicBezTo>
                    <a:pt x="20148" y="4167"/>
                    <a:pt x="20148" y="2640"/>
                    <a:pt x="19422" y="763"/>
                  </a:cubicBezTo>
                  <a:lnTo>
                    <a:pt x="19422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7" name="Google Shape;762;p31"/>
            <p:cNvSpPr/>
            <p:nvPr/>
          </p:nvSpPr>
          <p:spPr>
            <a:xfrm>
              <a:off x="4283989" y="2698495"/>
              <a:ext cx="24919" cy="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22" y="0"/>
                  </a:moveTo>
                  <a:cubicBezTo>
                    <a:pt x="7508" y="5770"/>
                    <a:pt x="3958" y="11510"/>
                    <a:pt x="0" y="16917"/>
                  </a:cubicBezTo>
                  <a:lnTo>
                    <a:pt x="10578" y="21600"/>
                  </a:lnTo>
                  <a:cubicBezTo>
                    <a:pt x="14536" y="15830"/>
                    <a:pt x="18049" y="10090"/>
                    <a:pt x="21600" y="4320"/>
                  </a:cubicBezTo>
                  <a:lnTo>
                    <a:pt x="11022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" name="Google Shape;763;p31"/>
            <p:cNvSpPr/>
            <p:nvPr/>
          </p:nvSpPr>
          <p:spPr>
            <a:xfrm>
              <a:off x="4338346" y="2603519"/>
              <a:ext cx="26924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42" y="0"/>
                  </a:moveTo>
                  <a:cubicBezTo>
                    <a:pt x="8558" y="5415"/>
                    <a:pt x="4074" y="10800"/>
                    <a:pt x="0" y="16215"/>
                  </a:cubicBezTo>
                  <a:lnTo>
                    <a:pt x="8969" y="21600"/>
                  </a:lnTo>
                  <a:cubicBezTo>
                    <a:pt x="13042" y="16215"/>
                    <a:pt x="17526" y="11163"/>
                    <a:pt x="21600" y="5748"/>
                  </a:cubicBezTo>
                  <a:lnTo>
                    <a:pt x="13042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" name="Google Shape;764;p31"/>
            <p:cNvSpPr/>
            <p:nvPr/>
          </p:nvSpPr>
          <p:spPr>
            <a:xfrm>
              <a:off x="4105685" y="2587775"/>
              <a:ext cx="19798" cy="2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4" y="0"/>
                  </a:moveTo>
                  <a:cubicBezTo>
                    <a:pt x="4422" y="6215"/>
                    <a:pt x="2234" y="12831"/>
                    <a:pt x="0" y="19415"/>
                  </a:cubicBezTo>
                  <a:lnTo>
                    <a:pt x="14431" y="21600"/>
                  </a:lnTo>
                  <a:cubicBezTo>
                    <a:pt x="16619" y="15015"/>
                    <a:pt x="18853" y="8800"/>
                    <a:pt x="21600" y="2554"/>
                  </a:cubicBezTo>
                  <a:lnTo>
                    <a:pt x="7774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Google Shape;765;p31"/>
            <p:cNvSpPr/>
            <p:nvPr/>
          </p:nvSpPr>
          <p:spPr>
            <a:xfrm>
              <a:off x="4115840" y="2746751"/>
              <a:ext cx="27435" cy="2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4" y="0"/>
                  </a:moveTo>
                  <a:lnTo>
                    <a:pt x="0" y="5131"/>
                  </a:lnTo>
                  <a:cubicBezTo>
                    <a:pt x="3998" y="11000"/>
                    <a:pt x="8398" y="16838"/>
                    <a:pt x="14008" y="21600"/>
                  </a:cubicBezTo>
                  <a:lnTo>
                    <a:pt x="21600" y="14656"/>
                  </a:lnTo>
                  <a:cubicBezTo>
                    <a:pt x="16796" y="10262"/>
                    <a:pt x="12799" y="5500"/>
                    <a:pt x="9204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" name="Google Shape;766;p31"/>
            <p:cNvSpPr/>
            <p:nvPr/>
          </p:nvSpPr>
          <p:spPr>
            <a:xfrm>
              <a:off x="4099072" y="2697514"/>
              <a:ext cx="18817" cy="2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71" y="0"/>
                  </a:moveTo>
                  <a:lnTo>
                    <a:pt x="0" y="1096"/>
                  </a:lnTo>
                  <a:cubicBezTo>
                    <a:pt x="588" y="2598"/>
                    <a:pt x="588" y="4101"/>
                    <a:pt x="1176" y="5572"/>
                  </a:cubicBezTo>
                  <a:cubicBezTo>
                    <a:pt x="2351" y="11176"/>
                    <a:pt x="4114" y="16372"/>
                    <a:pt x="6416" y="21600"/>
                  </a:cubicBezTo>
                  <a:lnTo>
                    <a:pt x="21600" y="18626"/>
                  </a:lnTo>
                  <a:cubicBezTo>
                    <a:pt x="19249" y="14150"/>
                    <a:pt x="17535" y="9297"/>
                    <a:pt x="16359" y="4445"/>
                  </a:cubicBezTo>
                  <a:cubicBezTo>
                    <a:pt x="16359" y="2974"/>
                    <a:pt x="15771" y="1471"/>
                    <a:pt x="15771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Google Shape;768;p31"/>
            <p:cNvSpPr/>
            <p:nvPr/>
          </p:nvSpPr>
          <p:spPr>
            <a:xfrm>
              <a:off x="4157013" y="2782847"/>
              <a:ext cx="29953" cy="2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8" y="0"/>
                  </a:moveTo>
                  <a:lnTo>
                    <a:pt x="0" y="11295"/>
                  </a:lnTo>
                  <a:cubicBezTo>
                    <a:pt x="6215" y="16200"/>
                    <a:pt x="12800" y="19621"/>
                    <a:pt x="19785" y="21600"/>
                  </a:cubicBezTo>
                  <a:lnTo>
                    <a:pt x="21600" y="8821"/>
                  </a:lnTo>
                  <a:cubicBezTo>
                    <a:pt x="15754" y="7337"/>
                    <a:pt x="10246" y="3916"/>
                    <a:pt x="4738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" name="Google Shape;769;p31"/>
            <p:cNvSpPr/>
            <p:nvPr/>
          </p:nvSpPr>
          <p:spPr>
            <a:xfrm>
              <a:off x="4143786" y="2485674"/>
              <a:ext cx="25388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89" y="0"/>
                  </a:moveTo>
                  <a:lnTo>
                    <a:pt x="9947" y="2511"/>
                  </a:lnTo>
                  <a:cubicBezTo>
                    <a:pt x="6498" y="7200"/>
                    <a:pt x="3013" y="12252"/>
                    <a:pt x="0" y="17274"/>
                  </a:cubicBezTo>
                  <a:lnTo>
                    <a:pt x="10383" y="21600"/>
                  </a:lnTo>
                  <a:cubicBezTo>
                    <a:pt x="13396" y="16911"/>
                    <a:pt x="16445" y="12252"/>
                    <a:pt x="19894" y="7563"/>
                  </a:cubicBezTo>
                  <a:lnTo>
                    <a:pt x="21600" y="5022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4" name="Google Shape;770;p31"/>
            <p:cNvSpPr/>
            <p:nvPr/>
          </p:nvSpPr>
          <p:spPr>
            <a:xfrm>
              <a:off x="4757973" y="2479061"/>
              <a:ext cx="27436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6" y="0"/>
                  </a:moveTo>
                  <a:cubicBezTo>
                    <a:pt x="8801" y="5415"/>
                    <a:pt x="4401" y="10437"/>
                    <a:pt x="0" y="15489"/>
                  </a:cubicBezTo>
                  <a:lnTo>
                    <a:pt x="8398" y="21600"/>
                  </a:lnTo>
                  <a:cubicBezTo>
                    <a:pt x="12799" y="16215"/>
                    <a:pt x="17199" y="10800"/>
                    <a:pt x="21600" y="5415"/>
                  </a:cubicBezTo>
                  <a:lnTo>
                    <a:pt x="12396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5" name="Google Shape;771;p31"/>
            <p:cNvSpPr/>
            <p:nvPr/>
          </p:nvSpPr>
          <p:spPr>
            <a:xfrm>
              <a:off x="4678698" y="2557781"/>
              <a:ext cx="30508" cy="26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67" y="0"/>
                  </a:moveTo>
                  <a:cubicBezTo>
                    <a:pt x="10815" y="4484"/>
                    <a:pt x="5408" y="8558"/>
                    <a:pt x="0" y="12631"/>
                  </a:cubicBezTo>
                  <a:lnTo>
                    <a:pt x="5408" y="21600"/>
                  </a:lnTo>
                  <a:cubicBezTo>
                    <a:pt x="10815" y="17937"/>
                    <a:pt x="16555" y="13453"/>
                    <a:pt x="21600" y="8969"/>
                  </a:cubicBezTo>
                  <a:lnTo>
                    <a:pt x="15467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" name="Google Shape;772;p31"/>
            <p:cNvSpPr/>
            <p:nvPr/>
          </p:nvSpPr>
          <p:spPr>
            <a:xfrm>
              <a:off x="4575104" y="2586751"/>
              <a:ext cx="30465" cy="2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22" y="0"/>
                  </a:moveTo>
                  <a:lnTo>
                    <a:pt x="0" y="12355"/>
                  </a:lnTo>
                  <a:cubicBezTo>
                    <a:pt x="6474" y="17496"/>
                    <a:pt x="13311" y="20563"/>
                    <a:pt x="20511" y="21600"/>
                  </a:cubicBezTo>
                  <a:lnTo>
                    <a:pt x="21600" y="7733"/>
                  </a:lnTo>
                  <a:cubicBezTo>
                    <a:pt x="15822" y="7214"/>
                    <a:pt x="10074" y="4622"/>
                    <a:pt x="5022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7" name="Google Shape;773;p31"/>
            <p:cNvSpPr/>
            <p:nvPr/>
          </p:nvSpPr>
          <p:spPr>
            <a:xfrm>
              <a:off x="4371882" y="2560853"/>
              <a:ext cx="28460" cy="2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93" y="0"/>
                  </a:moveTo>
                  <a:cubicBezTo>
                    <a:pt x="9262" y="5138"/>
                    <a:pt x="4631" y="9877"/>
                    <a:pt x="0" y="15015"/>
                  </a:cubicBezTo>
                  <a:lnTo>
                    <a:pt x="8096" y="21600"/>
                  </a:lnTo>
                  <a:cubicBezTo>
                    <a:pt x="12338" y="16492"/>
                    <a:pt x="16969" y="11354"/>
                    <a:pt x="21600" y="6585"/>
                  </a:cubicBezTo>
                  <a:lnTo>
                    <a:pt x="13893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8" name="Google Shape;774;p31"/>
            <p:cNvSpPr/>
            <p:nvPr/>
          </p:nvSpPr>
          <p:spPr>
            <a:xfrm>
              <a:off x="4720896" y="2521215"/>
              <a:ext cx="29441" cy="2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0" y="0"/>
                  </a:moveTo>
                  <a:cubicBezTo>
                    <a:pt x="9673" y="4931"/>
                    <a:pt x="4821" y="9480"/>
                    <a:pt x="0" y="14411"/>
                  </a:cubicBezTo>
                  <a:lnTo>
                    <a:pt x="7075" y="21600"/>
                  </a:lnTo>
                  <a:cubicBezTo>
                    <a:pt x="11927" y="17051"/>
                    <a:pt x="16748" y="12120"/>
                    <a:pt x="21600" y="6808"/>
                  </a:cubicBezTo>
                  <a:lnTo>
                    <a:pt x="14150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" name="Google Shape;775;p31"/>
            <p:cNvSpPr/>
            <p:nvPr/>
          </p:nvSpPr>
          <p:spPr>
            <a:xfrm>
              <a:off x="4805205" y="2379989"/>
              <a:ext cx="16769" cy="2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2" y="0"/>
                  </a:moveTo>
                  <a:cubicBezTo>
                    <a:pt x="3902" y="2672"/>
                    <a:pt x="3298" y="5313"/>
                    <a:pt x="3298" y="7571"/>
                  </a:cubicBezTo>
                  <a:cubicBezTo>
                    <a:pt x="2638" y="11738"/>
                    <a:pt x="1319" y="15906"/>
                    <a:pt x="0" y="19691"/>
                  </a:cubicBezTo>
                  <a:lnTo>
                    <a:pt x="17038" y="21600"/>
                  </a:lnTo>
                  <a:cubicBezTo>
                    <a:pt x="18962" y="17433"/>
                    <a:pt x="19621" y="12884"/>
                    <a:pt x="20281" y="8716"/>
                  </a:cubicBezTo>
                  <a:cubicBezTo>
                    <a:pt x="20940" y="5694"/>
                    <a:pt x="21600" y="3022"/>
                    <a:pt x="21600" y="382"/>
                  </a:cubicBezTo>
                  <a:lnTo>
                    <a:pt x="3902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0" name="Google Shape;776;p31"/>
            <p:cNvSpPr/>
            <p:nvPr/>
          </p:nvSpPr>
          <p:spPr>
            <a:xfrm>
              <a:off x="4787413" y="2431829"/>
              <a:ext cx="23382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4" y="0"/>
                  </a:moveTo>
                  <a:cubicBezTo>
                    <a:pt x="7055" y="5748"/>
                    <a:pt x="3784" y="11526"/>
                    <a:pt x="0" y="17274"/>
                  </a:cubicBezTo>
                  <a:lnTo>
                    <a:pt x="11273" y="21600"/>
                  </a:lnTo>
                  <a:cubicBezTo>
                    <a:pt x="15491" y="15852"/>
                    <a:pt x="18801" y="9711"/>
                    <a:pt x="21600" y="3237"/>
                  </a:cubicBezTo>
                  <a:lnTo>
                    <a:pt x="9854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1" name="Google Shape;777;p31"/>
            <p:cNvSpPr/>
            <p:nvPr/>
          </p:nvSpPr>
          <p:spPr>
            <a:xfrm>
              <a:off x="4630442" y="2585727"/>
              <a:ext cx="30508" cy="2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43" y="0"/>
                  </a:moveTo>
                  <a:cubicBezTo>
                    <a:pt x="11872" y="3718"/>
                    <a:pt x="5770" y="6330"/>
                    <a:pt x="0" y="7923"/>
                  </a:cubicBezTo>
                  <a:lnTo>
                    <a:pt x="2175" y="21600"/>
                  </a:lnTo>
                  <a:cubicBezTo>
                    <a:pt x="8640" y="20051"/>
                    <a:pt x="15105" y="16864"/>
                    <a:pt x="21600" y="12659"/>
                  </a:cubicBezTo>
                  <a:lnTo>
                    <a:pt x="17643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2" name="Google Shape;778;p31"/>
            <p:cNvSpPr/>
            <p:nvPr/>
          </p:nvSpPr>
          <p:spPr>
            <a:xfrm>
              <a:off x="4409472" y="2521727"/>
              <a:ext cx="29483" cy="2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79" y="0"/>
                  </a:moveTo>
                  <a:cubicBezTo>
                    <a:pt x="9690" y="4549"/>
                    <a:pt x="4845" y="9480"/>
                    <a:pt x="0" y="14379"/>
                  </a:cubicBezTo>
                  <a:lnTo>
                    <a:pt x="7065" y="21600"/>
                  </a:lnTo>
                  <a:cubicBezTo>
                    <a:pt x="11910" y="16669"/>
                    <a:pt x="16755" y="12120"/>
                    <a:pt x="21600" y="7571"/>
                  </a:cubicBezTo>
                  <a:lnTo>
                    <a:pt x="14879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3" name="Google Shape;779;p31"/>
            <p:cNvSpPr/>
            <p:nvPr/>
          </p:nvSpPr>
          <p:spPr>
            <a:xfrm>
              <a:off x="4535978" y="2549162"/>
              <a:ext cx="26924" cy="3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69" y="0"/>
                  </a:moveTo>
                  <a:lnTo>
                    <a:pt x="0" y="5415"/>
                  </a:lnTo>
                  <a:cubicBezTo>
                    <a:pt x="4074" y="10800"/>
                    <a:pt x="8558" y="16578"/>
                    <a:pt x="13453" y="21600"/>
                  </a:cubicBezTo>
                  <a:lnTo>
                    <a:pt x="21600" y="15126"/>
                  </a:lnTo>
                  <a:cubicBezTo>
                    <a:pt x="17116" y="10800"/>
                    <a:pt x="13042" y="5415"/>
                    <a:pt x="8969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4" name="Google Shape;780;p31"/>
            <p:cNvSpPr/>
            <p:nvPr/>
          </p:nvSpPr>
          <p:spPr>
            <a:xfrm>
              <a:off x="4452139" y="2494805"/>
              <a:ext cx="29483" cy="2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24" y="0"/>
                  </a:moveTo>
                  <a:cubicBezTo>
                    <a:pt x="18630" y="0"/>
                    <a:pt x="17505" y="531"/>
                    <a:pt x="16755" y="531"/>
                  </a:cubicBezTo>
                  <a:cubicBezTo>
                    <a:pt x="10441" y="1593"/>
                    <a:pt x="5220" y="5267"/>
                    <a:pt x="0" y="9472"/>
                  </a:cubicBezTo>
                  <a:lnTo>
                    <a:pt x="5220" y="21600"/>
                  </a:lnTo>
                  <a:cubicBezTo>
                    <a:pt x="9690" y="17926"/>
                    <a:pt x="13785" y="15270"/>
                    <a:pt x="18255" y="14739"/>
                  </a:cubicBezTo>
                  <a:lnTo>
                    <a:pt x="20100" y="14208"/>
                  </a:lnTo>
                  <a:lnTo>
                    <a:pt x="21600" y="142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5" name="Google Shape;783;p31"/>
            <p:cNvSpPr/>
            <p:nvPr/>
          </p:nvSpPr>
          <p:spPr>
            <a:xfrm>
              <a:off x="4502954" y="2504959"/>
              <a:ext cx="28460" cy="2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53" y="0"/>
                  </a:moveTo>
                  <a:lnTo>
                    <a:pt x="0" y="7815"/>
                  </a:lnTo>
                  <a:cubicBezTo>
                    <a:pt x="4631" y="11159"/>
                    <a:pt x="9262" y="16005"/>
                    <a:pt x="13504" y="21600"/>
                  </a:cubicBezTo>
                  <a:lnTo>
                    <a:pt x="21600" y="15630"/>
                  </a:lnTo>
                  <a:cubicBezTo>
                    <a:pt x="16969" y="9690"/>
                    <a:pt x="12338" y="4095"/>
                    <a:pt x="6153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6" name="Google Shape;784;p31"/>
            <p:cNvSpPr/>
            <p:nvPr/>
          </p:nvSpPr>
          <p:spPr>
            <a:xfrm>
              <a:off x="4349013" y="1977642"/>
              <a:ext cx="15233" cy="2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78" y="0"/>
                  </a:moveTo>
                  <a:lnTo>
                    <a:pt x="0" y="21204"/>
                  </a:lnTo>
                  <a:lnTo>
                    <a:pt x="18756" y="21600"/>
                  </a:lnTo>
                  <a:lnTo>
                    <a:pt x="21600" y="791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7" name="Google Shape;785;p31"/>
            <p:cNvSpPr/>
            <p:nvPr/>
          </p:nvSpPr>
          <p:spPr>
            <a:xfrm>
              <a:off x="4435883" y="2347989"/>
              <a:ext cx="18817" cy="2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71" y="0"/>
                  </a:moveTo>
                  <a:lnTo>
                    <a:pt x="0" y="2251"/>
                  </a:lnTo>
                  <a:cubicBezTo>
                    <a:pt x="2351" y="8940"/>
                    <a:pt x="4653" y="15254"/>
                    <a:pt x="6416" y="21600"/>
                  </a:cubicBezTo>
                  <a:lnTo>
                    <a:pt x="21600" y="19724"/>
                  </a:lnTo>
                  <a:cubicBezTo>
                    <a:pt x="19837" y="13410"/>
                    <a:pt x="17486" y="6689"/>
                    <a:pt x="15771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" name="Google Shape;786;p31"/>
            <p:cNvSpPr/>
            <p:nvPr/>
          </p:nvSpPr>
          <p:spPr>
            <a:xfrm>
              <a:off x="4359680" y="1813077"/>
              <a:ext cx="15233" cy="2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78" y="0"/>
                  </a:moveTo>
                  <a:lnTo>
                    <a:pt x="0" y="20823"/>
                  </a:lnTo>
                  <a:lnTo>
                    <a:pt x="19482" y="21600"/>
                  </a:lnTo>
                  <a:lnTo>
                    <a:pt x="21600" y="777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9" name="Google Shape;787;p31"/>
            <p:cNvSpPr/>
            <p:nvPr/>
          </p:nvSpPr>
          <p:spPr>
            <a:xfrm>
              <a:off x="4352597" y="1922815"/>
              <a:ext cx="15233" cy="2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44" y="0"/>
                  </a:moveTo>
                  <a:lnTo>
                    <a:pt x="0" y="20854"/>
                  </a:lnTo>
                  <a:lnTo>
                    <a:pt x="19422" y="21600"/>
                  </a:lnTo>
                  <a:lnTo>
                    <a:pt x="21600" y="74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0" name="Google Shape;788;p31"/>
            <p:cNvSpPr/>
            <p:nvPr/>
          </p:nvSpPr>
          <p:spPr>
            <a:xfrm>
              <a:off x="4356138" y="1868458"/>
              <a:ext cx="15233" cy="2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78" y="0"/>
                  </a:moveTo>
                  <a:lnTo>
                    <a:pt x="0" y="21237"/>
                  </a:lnTo>
                  <a:lnTo>
                    <a:pt x="19422" y="21600"/>
                  </a:lnTo>
                  <a:lnTo>
                    <a:pt x="21600" y="760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1" name="Google Shape;790;p31"/>
            <p:cNvSpPr/>
            <p:nvPr/>
          </p:nvSpPr>
          <p:spPr>
            <a:xfrm>
              <a:off x="4424192" y="2294655"/>
              <a:ext cx="19329" cy="2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81" y="0"/>
                  </a:moveTo>
                  <a:lnTo>
                    <a:pt x="0" y="2219"/>
                  </a:lnTo>
                  <a:cubicBezTo>
                    <a:pt x="2289" y="8565"/>
                    <a:pt x="4577" y="15254"/>
                    <a:pt x="6819" y="21600"/>
                  </a:cubicBezTo>
                  <a:lnTo>
                    <a:pt x="21600" y="19349"/>
                  </a:lnTo>
                  <a:cubicBezTo>
                    <a:pt x="19311" y="13035"/>
                    <a:pt x="17070" y="6314"/>
                    <a:pt x="14781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" name="Google Shape;791;p31"/>
            <p:cNvSpPr/>
            <p:nvPr/>
          </p:nvSpPr>
          <p:spPr>
            <a:xfrm>
              <a:off x="4446549" y="2401834"/>
              <a:ext cx="18305" cy="2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3" y="0"/>
                  </a:moveTo>
                  <a:lnTo>
                    <a:pt x="0" y="1876"/>
                  </a:lnTo>
                  <a:cubicBezTo>
                    <a:pt x="1813" y="8565"/>
                    <a:pt x="4229" y="15254"/>
                    <a:pt x="5387" y="21600"/>
                  </a:cubicBezTo>
                  <a:lnTo>
                    <a:pt x="21600" y="20100"/>
                  </a:lnTo>
                  <a:cubicBezTo>
                    <a:pt x="19787" y="13410"/>
                    <a:pt x="17975" y="6689"/>
                    <a:pt x="16213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3" name="Google Shape;793;p31"/>
            <p:cNvSpPr/>
            <p:nvPr/>
          </p:nvSpPr>
          <p:spPr>
            <a:xfrm>
              <a:off x="4460800" y="2511061"/>
              <a:ext cx="14721" cy="2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7" y="0"/>
                  </a:moveTo>
                  <a:lnTo>
                    <a:pt x="0" y="791"/>
                  </a:lnTo>
                  <a:cubicBezTo>
                    <a:pt x="1440" y="8244"/>
                    <a:pt x="1440" y="15301"/>
                    <a:pt x="1440" y="21600"/>
                  </a:cubicBezTo>
                  <a:lnTo>
                    <a:pt x="21600" y="21600"/>
                  </a:lnTo>
                  <a:cubicBezTo>
                    <a:pt x="21600" y="14906"/>
                    <a:pt x="21600" y="7849"/>
                    <a:pt x="20097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4" name="Google Shape;794;p31"/>
            <p:cNvSpPr/>
            <p:nvPr/>
          </p:nvSpPr>
          <p:spPr>
            <a:xfrm>
              <a:off x="4367317" y="2082303"/>
              <a:ext cx="20822" cy="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7" y="0"/>
                  </a:moveTo>
                  <a:lnTo>
                    <a:pt x="0" y="2870"/>
                  </a:lnTo>
                  <a:cubicBezTo>
                    <a:pt x="2611" y="8640"/>
                    <a:pt x="5267" y="14742"/>
                    <a:pt x="7879" y="21600"/>
                  </a:cubicBezTo>
                  <a:lnTo>
                    <a:pt x="21600" y="18700"/>
                  </a:lnTo>
                  <a:cubicBezTo>
                    <a:pt x="18944" y="12235"/>
                    <a:pt x="16333" y="6133"/>
                    <a:pt x="13677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Google Shape;795;p31"/>
            <p:cNvSpPr/>
            <p:nvPr/>
          </p:nvSpPr>
          <p:spPr>
            <a:xfrm>
              <a:off x="4382549" y="2135125"/>
              <a:ext cx="20822" cy="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21" y="0"/>
                  </a:moveTo>
                  <a:lnTo>
                    <a:pt x="0" y="2581"/>
                  </a:lnTo>
                  <a:cubicBezTo>
                    <a:pt x="2656" y="8787"/>
                    <a:pt x="5267" y="15363"/>
                    <a:pt x="7923" y="21600"/>
                  </a:cubicBezTo>
                  <a:lnTo>
                    <a:pt x="21600" y="19050"/>
                  </a:lnTo>
                  <a:cubicBezTo>
                    <a:pt x="18989" y="12444"/>
                    <a:pt x="16333" y="6237"/>
                    <a:pt x="13721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6" name="Google Shape;797;p31"/>
            <p:cNvSpPr/>
            <p:nvPr/>
          </p:nvSpPr>
          <p:spPr>
            <a:xfrm>
              <a:off x="4351573" y="2029994"/>
              <a:ext cx="21334" cy="2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49" y="0"/>
                  </a:moveTo>
                  <a:lnTo>
                    <a:pt x="0" y="2923"/>
                  </a:lnTo>
                  <a:cubicBezTo>
                    <a:pt x="2030" y="7323"/>
                    <a:pt x="4622" y="13908"/>
                    <a:pt x="8208" y="21600"/>
                  </a:cubicBezTo>
                  <a:lnTo>
                    <a:pt x="21600" y="19046"/>
                  </a:lnTo>
                  <a:cubicBezTo>
                    <a:pt x="17971" y="10985"/>
                    <a:pt x="15422" y="4400"/>
                    <a:pt x="13349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" name="Google Shape;798;p31"/>
            <p:cNvSpPr/>
            <p:nvPr/>
          </p:nvSpPr>
          <p:spPr>
            <a:xfrm>
              <a:off x="4459264" y="2562631"/>
              <a:ext cx="1420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7" y="0"/>
                  </a:moveTo>
                  <a:cubicBezTo>
                    <a:pt x="778" y="4656"/>
                    <a:pt x="778" y="9183"/>
                    <a:pt x="0" y="15392"/>
                  </a:cubicBezTo>
                  <a:lnTo>
                    <a:pt x="20822" y="21600"/>
                  </a:lnTo>
                  <a:cubicBezTo>
                    <a:pt x="20822" y="16944"/>
                    <a:pt x="21600" y="10735"/>
                    <a:pt x="21600" y="6208"/>
                  </a:cubicBezTo>
                  <a:lnTo>
                    <a:pt x="1557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Google Shape;799;p31"/>
            <p:cNvSpPr/>
            <p:nvPr/>
          </p:nvSpPr>
          <p:spPr>
            <a:xfrm>
              <a:off x="4455211" y="2456191"/>
              <a:ext cx="17238" cy="2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2" y="0"/>
                  </a:moveTo>
                  <a:lnTo>
                    <a:pt x="0" y="1527"/>
                  </a:lnTo>
                  <a:cubicBezTo>
                    <a:pt x="1871" y="8335"/>
                    <a:pt x="3154" y="15142"/>
                    <a:pt x="4438" y="21600"/>
                  </a:cubicBezTo>
                  <a:lnTo>
                    <a:pt x="21600" y="20455"/>
                  </a:lnTo>
                  <a:cubicBezTo>
                    <a:pt x="20370" y="14029"/>
                    <a:pt x="19087" y="7189"/>
                    <a:pt x="17162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" name="Google Shape;801;p31"/>
            <p:cNvSpPr/>
            <p:nvPr/>
          </p:nvSpPr>
          <p:spPr>
            <a:xfrm>
              <a:off x="4397269" y="2187989"/>
              <a:ext cx="20353" cy="2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8" y="0"/>
                  </a:moveTo>
                  <a:lnTo>
                    <a:pt x="0" y="2554"/>
                  </a:lnTo>
                  <a:cubicBezTo>
                    <a:pt x="2174" y="8769"/>
                    <a:pt x="4845" y="15385"/>
                    <a:pt x="7562" y="21600"/>
                  </a:cubicBezTo>
                  <a:lnTo>
                    <a:pt x="21600" y="19415"/>
                  </a:lnTo>
                  <a:cubicBezTo>
                    <a:pt x="18883" y="12800"/>
                    <a:pt x="16211" y="6215"/>
                    <a:pt x="14038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0" name="Google Shape;802;p31"/>
            <p:cNvSpPr/>
            <p:nvPr/>
          </p:nvSpPr>
          <p:spPr>
            <a:xfrm>
              <a:off x="4411008" y="2241322"/>
              <a:ext cx="19798" cy="2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84" y="0"/>
                  </a:moveTo>
                  <a:lnTo>
                    <a:pt x="0" y="2185"/>
                  </a:lnTo>
                  <a:cubicBezTo>
                    <a:pt x="2188" y="8800"/>
                    <a:pt x="4981" y="15015"/>
                    <a:pt x="7216" y="21600"/>
                  </a:cubicBezTo>
                  <a:lnTo>
                    <a:pt x="21600" y="19046"/>
                  </a:lnTo>
                  <a:cubicBezTo>
                    <a:pt x="19412" y="12831"/>
                    <a:pt x="16619" y="6215"/>
                    <a:pt x="14384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Google Shape;803;p31"/>
            <p:cNvSpPr/>
            <p:nvPr/>
          </p:nvSpPr>
          <p:spPr>
            <a:xfrm>
              <a:off x="4562389" y="1927893"/>
              <a:ext cx="30465" cy="2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7" y="0"/>
                  </a:moveTo>
                  <a:lnTo>
                    <a:pt x="0" y="10781"/>
                  </a:lnTo>
                  <a:lnTo>
                    <a:pt x="3963" y="21600"/>
                  </a:lnTo>
                  <a:lnTo>
                    <a:pt x="21600" y="11235"/>
                  </a:lnTo>
                  <a:lnTo>
                    <a:pt x="17637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2" name="Google Shape;804;p31"/>
            <p:cNvSpPr/>
            <p:nvPr/>
          </p:nvSpPr>
          <p:spPr>
            <a:xfrm>
              <a:off x="4464341" y="1975125"/>
              <a:ext cx="30465" cy="2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4" y="0"/>
                  </a:moveTo>
                  <a:lnTo>
                    <a:pt x="0" y="10569"/>
                  </a:lnTo>
                  <a:lnTo>
                    <a:pt x="3963" y="21600"/>
                  </a:lnTo>
                  <a:lnTo>
                    <a:pt x="21600" y="11031"/>
                  </a:lnTo>
                  <a:lnTo>
                    <a:pt x="17274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3" name="Google Shape;805;p31"/>
            <p:cNvSpPr/>
            <p:nvPr/>
          </p:nvSpPr>
          <p:spPr>
            <a:xfrm>
              <a:off x="4513621" y="1951743"/>
              <a:ext cx="30465" cy="2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7" y="0"/>
                  </a:moveTo>
                  <a:lnTo>
                    <a:pt x="0" y="10569"/>
                  </a:lnTo>
                  <a:lnTo>
                    <a:pt x="4326" y="21600"/>
                  </a:lnTo>
                  <a:lnTo>
                    <a:pt x="21600" y="11031"/>
                  </a:lnTo>
                  <a:lnTo>
                    <a:pt x="17637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4" name="Google Shape;806;p31"/>
            <p:cNvSpPr/>
            <p:nvPr/>
          </p:nvSpPr>
          <p:spPr>
            <a:xfrm>
              <a:off x="4414549" y="1998506"/>
              <a:ext cx="30977" cy="2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5" y="0"/>
                  </a:moveTo>
                  <a:lnTo>
                    <a:pt x="0" y="10549"/>
                  </a:lnTo>
                  <a:lnTo>
                    <a:pt x="4255" y="21600"/>
                  </a:lnTo>
                  <a:lnTo>
                    <a:pt x="21600" y="11013"/>
                  </a:lnTo>
                  <a:lnTo>
                    <a:pt x="17375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5" name="Google Shape;807;p31"/>
            <p:cNvSpPr/>
            <p:nvPr/>
          </p:nvSpPr>
          <p:spPr>
            <a:xfrm>
              <a:off x="4661930" y="1881130"/>
              <a:ext cx="30508" cy="2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43" y="0"/>
                  </a:moveTo>
                  <a:lnTo>
                    <a:pt x="0" y="10347"/>
                  </a:lnTo>
                  <a:lnTo>
                    <a:pt x="3957" y="21600"/>
                  </a:lnTo>
                  <a:lnTo>
                    <a:pt x="21600" y="10800"/>
                  </a:lnTo>
                  <a:lnTo>
                    <a:pt x="17643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Google Shape;808;p31"/>
            <p:cNvSpPr/>
            <p:nvPr/>
          </p:nvSpPr>
          <p:spPr>
            <a:xfrm>
              <a:off x="4760490" y="1833898"/>
              <a:ext cx="30508" cy="2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0"/>
                  </a:moveTo>
                  <a:lnTo>
                    <a:pt x="0" y="10347"/>
                  </a:lnTo>
                  <a:lnTo>
                    <a:pt x="3957" y="21600"/>
                  </a:lnTo>
                  <a:lnTo>
                    <a:pt x="21600" y="108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Google Shape;809;p31"/>
            <p:cNvSpPr/>
            <p:nvPr/>
          </p:nvSpPr>
          <p:spPr>
            <a:xfrm>
              <a:off x="4710698" y="1857791"/>
              <a:ext cx="30508" cy="2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0"/>
                  </a:moveTo>
                  <a:lnTo>
                    <a:pt x="0" y="10549"/>
                  </a:lnTo>
                  <a:lnTo>
                    <a:pt x="3957" y="21600"/>
                  </a:lnTo>
                  <a:lnTo>
                    <a:pt x="21600" y="11013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Google Shape;810;p31"/>
            <p:cNvSpPr/>
            <p:nvPr/>
          </p:nvSpPr>
          <p:spPr>
            <a:xfrm>
              <a:off x="4612693" y="1904511"/>
              <a:ext cx="30465" cy="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4" y="0"/>
                  </a:moveTo>
                  <a:lnTo>
                    <a:pt x="0" y="10365"/>
                  </a:lnTo>
                  <a:lnTo>
                    <a:pt x="3963" y="21600"/>
                  </a:lnTo>
                  <a:lnTo>
                    <a:pt x="21600" y="11273"/>
                  </a:lnTo>
                  <a:lnTo>
                    <a:pt x="17274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Google Shape;811;p31"/>
            <p:cNvSpPr/>
            <p:nvPr/>
          </p:nvSpPr>
          <p:spPr>
            <a:xfrm>
              <a:off x="4068608" y="2162559"/>
              <a:ext cx="30465" cy="2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4" y="0"/>
                  </a:moveTo>
                  <a:lnTo>
                    <a:pt x="0" y="10569"/>
                  </a:lnTo>
                  <a:lnTo>
                    <a:pt x="3963" y="21600"/>
                  </a:lnTo>
                  <a:lnTo>
                    <a:pt x="21600" y="11031"/>
                  </a:lnTo>
                  <a:lnTo>
                    <a:pt x="17274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0" name="Google Shape;812;p31"/>
            <p:cNvSpPr/>
            <p:nvPr/>
          </p:nvSpPr>
          <p:spPr>
            <a:xfrm>
              <a:off x="4117888" y="2139221"/>
              <a:ext cx="30465" cy="2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7" y="0"/>
                  </a:moveTo>
                  <a:lnTo>
                    <a:pt x="0" y="10327"/>
                  </a:lnTo>
                  <a:lnTo>
                    <a:pt x="4326" y="21600"/>
                  </a:lnTo>
                  <a:lnTo>
                    <a:pt x="21600" y="11235"/>
                  </a:lnTo>
                  <a:lnTo>
                    <a:pt x="17637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1" name="Google Shape;813;p31"/>
            <p:cNvSpPr/>
            <p:nvPr/>
          </p:nvSpPr>
          <p:spPr>
            <a:xfrm>
              <a:off x="4365269" y="2021845"/>
              <a:ext cx="30508" cy="2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0"/>
                  </a:moveTo>
                  <a:lnTo>
                    <a:pt x="0" y="10347"/>
                  </a:lnTo>
                  <a:lnTo>
                    <a:pt x="3957" y="21600"/>
                  </a:lnTo>
                  <a:lnTo>
                    <a:pt x="21600" y="11253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2" name="Google Shape;814;p31"/>
            <p:cNvSpPr/>
            <p:nvPr/>
          </p:nvSpPr>
          <p:spPr>
            <a:xfrm>
              <a:off x="4167680" y="2115839"/>
              <a:ext cx="30465" cy="2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7" y="0"/>
                  </a:moveTo>
                  <a:lnTo>
                    <a:pt x="0" y="10569"/>
                  </a:lnTo>
                  <a:lnTo>
                    <a:pt x="4326" y="21600"/>
                  </a:lnTo>
                  <a:lnTo>
                    <a:pt x="21600" y="11031"/>
                  </a:lnTo>
                  <a:lnTo>
                    <a:pt x="17637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3" name="Google Shape;815;p31"/>
            <p:cNvSpPr/>
            <p:nvPr/>
          </p:nvSpPr>
          <p:spPr>
            <a:xfrm>
              <a:off x="4019328" y="2186453"/>
              <a:ext cx="30465" cy="2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04" y="0"/>
                  </a:moveTo>
                  <a:lnTo>
                    <a:pt x="0" y="10365"/>
                  </a:lnTo>
                  <a:lnTo>
                    <a:pt x="3963" y="21600"/>
                  </a:lnTo>
                  <a:lnTo>
                    <a:pt x="21600" y="11273"/>
                  </a:lnTo>
                  <a:lnTo>
                    <a:pt x="17304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4" name="Google Shape;816;p31"/>
            <p:cNvSpPr/>
            <p:nvPr/>
          </p:nvSpPr>
          <p:spPr>
            <a:xfrm>
              <a:off x="4315477" y="2045738"/>
              <a:ext cx="31020" cy="2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1" y="0"/>
                  </a:moveTo>
                  <a:lnTo>
                    <a:pt x="0" y="10587"/>
                  </a:lnTo>
                  <a:lnTo>
                    <a:pt x="4249" y="21600"/>
                  </a:lnTo>
                  <a:lnTo>
                    <a:pt x="21600" y="11051"/>
                  </a:lnTo>
                  <a:lnTo>
                    <a:pt x="17351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5" name="Google Shape;817;p31"/>
            <p:cNvSpPr/>
            <p:nvPr/>
          </p:nvSpPr>
          <p:spPr>
            <a:xfrm>
              <a:off x="4266240" y="2068607"/>
              <a:ext cx="30465" cy="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7" y="0"/>
                  </a:moveTo>
                  <a:lnTo>
                    <a:pt x="0" y="10365"/>
                  </a:lnTo>
                  <a:lnTo>
                    <a:pt x="3933" y="21600"/>
                  </a:lnTo>
                  <a:lnTo>
                    <a:pt x="21600" y="10781"/>
                  </a:lnTo>
                  <a:lnTo>
                    <a:pt x="17637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6" name="Google Shape;818;p31"/>
            <p:cNvSpPr/>
            <p:nvPr/>
          </p:nvSpPr>
          <p:spPr>
            <a:xfrm>
              <a:off x="4216960" y="2092458"/>
              <a:ext cx="30465" cy="2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4" y="0"/>
                  </a:moveTo>
                  <a:lnTo>
                    <a:pt x="0" y="10347"/>
                  </a:lnTo>
                  <a:lnTo>
                    <a:pt x="3963" y="21600"/>
                  </a:lnTo>
                  <a:lnTo>
                    <a:pt x="21600" y="11253"/>
                  </a:lnTo>
                  <a:lnTo>
                    <a:pt x="17274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7" name="Google Shape;819;p31"/>
            <p:cNvSpPr/>
            <p:nvPr/>
          </p:nvSpPr>
          <p:spPr>
            <a:xfrm>
              <a:off x="4549992" y="2347391"/>
              <a:ext cx="119646" cy="119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0" h="21600" extrusionOk="0">
                  <a:moveTo>
                    <a:pt x="10170" y="2482"/>
                  </a:moveTo>
                  <a:cubicBezTo>
                    <a:pt x="13964" y="2482"/>
                    <a:pt x="17233" y="5496"/>
                    <a:pt x="17780" y="9559"/>
                  </a:cubicBezTo>
                  <a:cubicBezTo>
                    <a:pt x="18378" y="14153"/>
                    <a:pt x="15462" y="18370"/>
                    <a:pt x="11178" y="19018"/>
                  </a:cubicBezTo>
                  <a:cubicBezTo>
                    <a:pt x="10775" y="19087"/>
                    <a:pt x="10372" y="19118"/>
                    <a:pt x="9976" y="19118"/>
                  </a:cubicBezTo>
                  <a:cubicBezTo>
                    <a:pt x="6246" y="19118"/>
                    <a:pt x="2970" y="16104"/>
                    <a:pt x="2351" y="12041"/>
                  </a:cubicBezTo>
                  <a:cubicBezTo>
                    <a:pt x="1746" y="7454"/>
                    <a:pt x="4662" y="3230"/>
                    <a:pt x="8946" y="2590"/>
                  </a:cubicBezTo>
                  <a:cubicBezTo>
                    <a:pt x="9364" y="2513"/>
                    <a:pt x="9767" y="2482"/>
                    <a:pt x="10170" y="2482"/>
                  </a:cubicBezTo>
                  <a:close/>
                  <a:moveTo>
                    <a:pt x="10048" y="0"/>
                  </a:moveTo>
                  <a:cubicBezTo>
                    <a:pt x="9572" y="0"/>
                    <a:pt x="9090" y="39"/>
                    <a:pt x="8608" y="108"/>
                  </a:cubicBezTo>
                  <a:cubicBezTo>
                    <a:pt x="3121" y="933"/>
                    <a:pt x="-738" y="6445"/>
                    <a:pt x="119" y="12319"/>
                  </a:cubicBezTo>
                  <a:cubicBezTo>
                    <a:pt x="824" y="17761"/>
                    <a:pt x="5173" y="21600"/>
                    <a:pt x="10098" y="21600"/>
                  </a:cubicBezTo>
                  <a:cubicBezTo>
                    <a:pt x="10566" y="21600"/>
                    <a:pt x="11041" y="21569"/>
                    <a:pt x="11524" y="21492"/>
                  </a:cubicBezTo>
                  <a:cubicBezTo>
                    <a:pt x="17010" y="20667"/>
                    <a:pt x="20862" y="15163"/>
                    <a:pt x="20092" y="9289"/>
                  </a:cubicBezTo>
                  <a:cubicBezTo>
                    <a:pt x="19307" y="3839"/>
                    <a:pt x="15030" y="0"/>
                    <a:pt x="10048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8" name="Google Shape;820;p31"/>
            <p:cNvSpPr/>
            <p:nvPr/>
          </p:nvSpPr>
          <p:spPr>
            <a:xfrm>
              <a:off x="4577937" y="1823530"/>
              <a:ext cx="41013" cy="4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extrusionOk="0">
                  <a:moveTo>
                    <a:pt x="10138" y="7028"/>
                  </a:moveTo>
                  <a:cubicBezTo>
                    <a:pt x="11889" y="7028"/>
                    <a:pt x="13176" y="8308"/>
                    <a:pt x="13408" y="10261"/>
                  </a:cubicBezTo>
                  <a:cubicBezTo>
                    <a:pt x="13661" y="12147"/>
                    <a:pt x="12395" y="14011"/>
                    <a:pt x="10644" y="14280"/>
                  </a:cubicBezTo>
                  <a:cubicBezTo>
                    <a:pt x="10497" y="14303"/>
                    <a:pt x="10349" y="14303"/>
                    <a:pt x="10201" y="14303"/>
                  </a:cubicBezTo>
                  <a:cubicBezTo>
                    <a:pt x="8598" y="14303"/>
                    <a:pt x="7100" y="13045"/>
                    <a:pt x="6868" y="11339"/>
                  </a:cubicBezTo>
                  <a:cubicBezTo>
                    <a:pt x="6636" y="9206"/>
                    <a:pt x="7881" y="7320"/>
                    <a:pt x="9632" y="7050"/>
                  </a:cubicBezTo>
                  <a:cubicBezTo>
                    <a:pt x="9801" y="7028"/>
                    <a:pt x="9969" y="7028"/>
                    <a:pt x="10138" y="7028"/>
                  </a:cubicBezTo>
                  <a:close/>
                  <a:moveTo>
                    <a:pt x="10054" y="0"/>
                  </a:moveTo>
                  <a:cubicBezTo>
                    <a:pt x="9568" y="0"/>
                    <a:pt x="9104" y="45"/>
                    <a:pt x="8640" y="112"/>
                  </a:cubicBezTo>
                  <a:cubicBezTo>
                    <a:pt x="3114" y="921"/>
                    <a:pt x="-662" y="6264"/>
                    <a:pt x="97" y="12147"/>
                  </a:cubicBezTo>
                  <a:cubicBezTo>
                    <a:pt x="793" y="17760"/>
                    <a:pt x="5265" y="21600"/>
                    <a:pt x="10243" y="21600"/>
                  </a:cubicBezTo>
                  <a:cubicBezTo>
                    <a:pt x="10708" y="21600"/>
                    <a:pt x="11172" y="21555"/>
                    <a:pt x="11657" y="21488"/>
                  </a:cubicBezTo>
                  <a:cubicBezTo>
                    <a:pt x="17183" y="20432"/>
                    <a:pt x="20938" y="15089"/>
                    <a:pt x="20179" y="9206"/>
                  </a:cubicBezTo>
                  <a:cubicBezTo>
                    <a:pt x="19504" y="3817"/>
                    <a:pt x="15032" y="0"/>
                    <a:pt x="10054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9" name="Google Shape;821;p31"/>
            <p:cNvSpPr/>
            <p:nvPr/>
          </p:nvSpPr>
          <p:spPr>
            <a:xfrm>
              <a:off x="4196608" y="2479061"/>
              <a:ext cx="128555" cy="12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29" y="2641"/>
                  </a:moveTo>
                  <a:lnTo>
                    <a:pt x="18955" y="9476"/>
                  </a:lnTo>
                  <a:lnTo>
                    <a:pt x="15858" y="17696"/>
                  </a:lnTo>
                  <a:lnTo>
                    <a:pt x="7771" y="18952"/>
                  </a:lnTo>
                  <a:lnTo>
                    <a:pt x="2645" y="12032"/>
                  </a:lnTo>
                  <a:lnTo>
                    <a:pt x="5721" y="3919"/>
                  </a:lnTo>
                  <a:lnTo>
                    <a:pt x="13829" y="2641"/>
                  </a:lnTo>
                  <a:close/>
                  <a:moveTo>
                    <a:pt x="14854" y="0"/>
                  </a:moveTo>
                  <a:lnTo>
                    <a:pt x="4101" y="1638"/>
                  </a:lnTo>
                  <a:lnTo>
                    <a:pt x="0" y="12484"/>
                  </a:lnTo>
                  <a:lnTo>
                    <a:pt x="6746" y="21600"/>
                  </a:lnTo>
                  <a:lnTo>
                    <a:pt x="16904" y="20046"/>
                  </a:lnTo>
                  <a:lnTo>
                    <a:pt x="17585" y="19863"/>
                  </a:lnTo>
                  <a:lnTo>
                    <a:pt x="21600" y="9116"/>
                  </a:lnTo>
                  <a:lnTo>
                    <a:pt x="14854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0" name="Google Shape;822;p31"/>
            <p:cNvSpPr/>
            <p:nvPr/>
          </p:nvSpPr>
          <p:spPr>
            <a:xfrm>
              <a:off x="5739434" y="1475157"/>
              <a:ext cx="81793" cy="145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cubicBezTo>
                    <a:pt x="541" y="0"/>
                    <a:pt x="0" y="29"/>
                    <a:pt x="0" y="69"/>
                  </a:cubicBezTo>
                  <a:cubicBezTo>
                    <a:pt x="0" y="115"/>
                    <a:pt x="530" y="145"/>
                    <a:pt x="1206" y="152"/>
                  </a:cubicBezTo>
                  <a:lnTo>
                    <a:pt x="18907" y="228"/>
                  </a:lnTo>
                  <a:lnTo>
                    <a:pt x="18907" y="21525"/>
                  </a:lnTo>
                  <a:cubicBezTo>
                    <a:pt x="18907" y="21570"/>
                    <a:pt x="19583" y="21600"/>
                    <a:pt x="20248" y="21600"/>
                  </a:cubicBezTo>
                  <a:cubicBezTo>
                    <a:pt x="21059" y="21600"/>
                    <a:pt x="21600" y="21570"/>
                    <a:pt x="21600" y="21525"/>
                  </a:cubicBezTo>
                  <a:lnTo>
                    <a:pt x="21600" y="92"/>
                  </a:lnTo>
                  <a:lnTo>
                    <a:pt x="1476" y="1"/>
                  </a:lnTo>
                  <a:cubicBezTo>
                    <a:pt x="1386" y="1"/>
                    <a:pt x="1307" y="0"/>
                    <a:pt x="1228" y="0"/>
                  </a:cubicBez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Google Shape;823;p31"/>
            <p:cNvSpPr/>
            <p:nvPr/>
          </p:nvSpPr>
          <p:spPr>
            <a:xfrm>
              <a:off x="5778517" y="1454933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927"/>
                    <a:pt x="0" y="10794"/>
                  </a:cubicBezTo>
                  <a:cubicBezTo>
                    <a:pt x="0" y="16796"/>
                    <a:pt x="4804" y="21600"/>
                    <a:pt x="10806" y="21600"/>
                  </a:cubicBezTo>
                  <a:cubicBezTo>
                    <a:pt x="16807" y="21600"/>
                    <a:pt x="21600" y="16796"/>
                    <a:pt x="21600" y="10794"/>
                  </a:cubicBezTo>
                  <a:cubicBezTo>
                    <a:pt x="21600" y="4927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2" name="Google Shape;824;p31"/>
            <p:cNvSpPr/>
            <p:nvPr/>
          </p:nvSpPr>
          <p:spPr>
            <a:xfrm>
              <a:off x="5778517" y="1567701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938"/>
                    <a:pt x="0" y="10806"/>
                  </a:cubicBezTo>
                  <a:cubicBezTo>
                    <a:pt x="0" y="16796"/>
                    <a:pt x="4804" y="21600"/>
                    <a:pt x="10806" y="21600"/>
                  </a:cubicBezTo>
                  <a:cubicBezTo>
                    <a:pt x="16807" y="21600"/>
                    <a:pt x="21600" y="16796"/>
                    <a:pt x="21600" y="10806"/>
                  </a:cubicBezTo>
                  <a:cubicBezTo>
                    <a:pt x="21600" y="4938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Google Shape;825;p31"/>
            <p:cNvSpPr/>
            <p:nvPr/>
          </p:nvSpPr>
          <p:spPr>
            <a:xfrm>
              <a:off x="5778517" y="1680981"/>
              <a:ext cx="82305" cy="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834"/>
                    <a:pt x="0" y="10738"/>
                  </a:cubicBezTo>
                  <a:cubicBezTo>
                    <a:pt x="0" y="16777"/>
                    <a:pt x="4804" y="21600"/>
                    <a:pt x="10806" y="21600"/>
                  </a:cubicBezTo>
                  <a:cubicBezTo>
                    <a:pt x="16807" y="21600"/>
                    <a:pt x="21600" y="16777"/>
                    <a:pt x="21600" y="10738"/>
                  </a:cubicBezTo>
                  <a:cubicBezTo>
                    <a:pt x="21600" y="4834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Google Shape;826;p31"/>
            <p:cNvSpPr/>
            <p:nvPr/>
          </p:nvSpPr>
          <p:spPr>
            <a:xfrm>
              <a:off x="5778517" y="1793749"/>
              <a:ext cx="82305" cy="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834"/>
                    <a:pt x="0" y="10738"/>
                  </a:cubicBezTo>
                  <a:cubicBezTo>
                    <a:pt x="0" y="16777"/>
                    <a:pt x="4804" y="21600"/>
                    <a:pt x="10806" y="21600"/>
                  </a:cubicBezTo>
                  <a:cubicBezTo>
                    <a:pt x="16807" y="21600"/>
                    <a:pt x="21600" y="16777"/>
                    <a:pt x="21600" y="10738"/>
                  </a:cubicBezTo>
                  <a:cubicBezTo>
                    <a:pt x="21600" y="4834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5" name="Google Shape;827;p31"/>
            <p:cNvSpPr/>
            <p:nvPr/>
          </p:nvSpPr>
          <p:spPr>
            <a:xfrm>
              <a:off x="5778517" y="1906559"/>
              <a:ext cx="82305" cy="8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825"/>
                    <a:pt x="0" y="10868"/>
                  </a:cubicBezTo>
                  <a:cubicBezTo>
                    <a:pt x="0" y="16775"/>
                    <a:pt x="4804" y="21600"/>
                    <a:pt x="10806" y="21600"/>
                  </a:cubicBezTo>
                  <a:cubicBezTo>
                    <a:pt x="16807" y="21600"/>
                    <a:pt x="21600" y="16775"/>
                    <a:pt x="21600" y="10868"/>
                  </a:cubicBezTo>
                  <a:cubicBezTo>
                    <a:pt x="21600" y="4825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6" name="Google Shape;828;p31"/>
            <p:cNvSpPr/>
            <p:nvPr/>
          </p:nvSpPr>
          <p:spPr>
            <a:xfrm>
              <a:off x="5778517" y="2019327"/>
              <a:ext cx="82305" cy="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823"/>
                    <a:pt x="0" y="10862"/>
                  </a:cubicBezTo>
                  <a:cubicBezTo>
                    <a:pt x="0" y="16766"/>
                    <a:pt x="4804" y="21600"/>
                    <a:pt x="10806" y="21600"/>
                  </a:cubicBezTo>
                  <a:cubicBezTo>
                    <a:pt x="16807" y="21600"/>
                    <a:pt x="21600" y="16766"/>
                    <a:pt x="21600" y="10862"/>
                  </a:cubicBezTo>
                  <a:cubicBezTo>
                    <a:pt x="21600" y="4823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Google Shape;829;p31"/>
            <p:cNvSpPr/>
            <p:nvPr/>
          </p:nvSpPr>
          <p:spPr>
            <a:xfrm>
              <a:off x="5778517" y="2132095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804"/>
                    <a:pt x="0" y="10794"/>
                  </a:cubicBezTo>
                  <a:cubicBezTo>
                    <a:pt x="0" y="16662"/>
                    <a:pt x="4804" y="21600"/>
                    <a:pt x="10806" y="21600"/>
                  </a:cubicBezTo>
                  <a:cubicBezTo>
                    <a:pt x="16807" y="21600"/>
                    <a:pt x="21600" y="16662"/>
                    <a:pt x="21600" y="10794"/>
                  </a:cubicBezTo>
                  <a:cubicBezTo>
                    <a:pt x="21600" y="4804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Google Shape;830;p31"/>
            <p:cNvSpPr/>
            <p:nvPr/>
          </p:nvSpPr>
          <p:spPr>
            <a:xfrm>
              <a:off x="5778517" y="2244863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804"/>
                    <a:pt x="0" y="10806"/>
                  </a:cubicBezTo>
                  <a:cubicBezTo>
                    <a:pt x="0" y="16796"/>
                    <a:pt x="4804" y="21600"/>
                    <a:pt x="10806" y="21600"/>
                  </a:cubicBezTo>
                  <a:cubicBezTo>
                    <a:pt x="16807" y="21600"/>
                    <a:pt x="21600" y="16796"/>
                    <a:pt x="21600" y="10806"/>
                  </a:cubicBezTo>
                  <a:cubicBezTo>
                    <a:pt x="21600" y="4804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Google Shape;831;p31"/>
            <p:cNvSpPr/>
            <p:nvPr/>
          </p:nvSpPr>
          <p:spPr>
            <a:xfrm>
              <a:off x="5778517" y="2357631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804"/>
                    <a:pt x="0" y="10806"/>
                  </a:cubicBezTo>
                  <a:cubicBezTo>
                    <a:pt x="0" y="16807"/>
                    <a:pt x="4804" y="21600"/>
                    <a:pt x="10806" y="21600"/>
                  </a:cubicBezTo>
                  <a:cubicBezTo>
                    <a:pt x="16807" y="21600"/>
                    <a:pt x="21600" y="16807"/>
                    <a:pt x="21600" y="10806"/>
                  </a:cubicBezTo>
                  <a:cubicBezTo>
                    <a:pt x="21600" y="4804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Google Shape;832;p31"/>
            <p:cNvSpPr/>
            <p:nvPr/>
          </p:nvSpPr>
          <p:spPr>
            <a:xfrm>
              <a:off x="5778517" y="2470442"/>
              <a:ext cx="82305" cy="82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929"/>
                    <a:pt x="0" y="10800"/>
                  </a:cubicBezTo>
                  <a:cubicBezTo>
                    <a:pt x="0" y="16805"/>
                    <a:pt x="4804" y="21600"/>
                    <a:pt x="10806" y="21600"/>
                  </a:cubicBezTo>
                  <a:cubicBezTo>
                    <a:pt x="16807" y="21600"/>
                    <a:pt x="21600" y="16805"/>
                    <a:pt x="21600" y="10800"/>
                  </a:cubicBezTo>
                  <a:cubicBezTo>
                    <a:pt x="21600" y="4929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Google Shape;833;p31"/>
            <p:cNvSpPr/>
            <p:nvPr/>
          </p:nvSpPr>
          <p:spPr>
            <a:xfrm>
              <a:off x="5778517" y="2583210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927"/>
                    <a:pt x="0" y="10794"/>
                  </a:cubicBezTo>
                  <a:cubicBezTo>
                    <a:pt x="0" y="16796"/>
                    <a:pt x="4804" y="21600"/>
                    <a:pt x="10806" y="21600"/>
                  </a:cubicBezTo>
                  <a:cubicBezTo>
                    <a:pt x="16807" y="21600"/>
                    <a:pt x="21600" y="16796"/>
                    <a:pt x="21600" y="10794"/>
                  </a:cubicBezTo>
                  <a:cubicBezTo>
                    <a:pt x="21600" y="4927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Google Shape;834;p31"/>
            <p:cNvSpPr/>
            <p:nvPr/>
          </p:nvSpPr>
          <p:spPr>
            <a:xfrm>
              <a:off x="5778517" y="2696490"/>
              <a:ext cx="82305" cy="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823"/>
                    <a:pt x="0" y="10727"/>
                  </a:cubicBezTo>
                  <a:cubicBezTo>
                    <a:pt x="0" y="16766"/>
                    <a:pt x="4804" y="21600"/>
                    <a:pt x="10806" y="21600"/>
                  </a:cubicBezTo>
                  <a:cubicBezTo>
                    <a:pt x="16807" y="21600"/>
                    <a:pt x="21600" y="16766"/>
                    <a:pt x="21600" y="10727"/>
                  </a:cubicBezTo>
                  <a:cubicBezTo>
                    <a:pt x="21600" y="4823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Google Shape;835;p31"/>
            <p:cNvSpPr/>
            <p:nvPr/>
          </p:nvSpPr>
          <p:spPr>
            <a:xfrm>
              <a:off x="5778517" y="2809258"/>
              <a:ext cx="82305" cy="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04" y="0"/>
                    <a:pt x="0" y="4834"/>
                    <a:pt x="0" y="10727"/>
                  </a:cubicBezTo>
                  <a:cubicBezTo>
                    <a:pt x="0" y="16766"/>
                    <a:pt x="4804" y="21600"/>
                    <a:pt x="10806" y="21600"/>
                  </a:cubicBezTo>
                  <a:cubicBezTo>
                    <a:pt x="16807" y="21600"/>
                    <a:pt x="21600" y="16766"/>
                    <a:pt x="21600" y="10727"/>
                  </a:cubicBezTo>
                  <a:cubicBezTo>
                    <a:pt x="21600" y="4834"/>
                    <a:pt x="16807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Google Shape;836;p31"/>
            <p:cNvSpPr/>
            <p:nvPr/>
          </p:nvSpPr>
          <p:spPr>
            <a:xfrm>
              <a:off x="5778517" y="1461034"/>
              <a:ext cx="76204" cy="7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153"/>
                    <a:pt x="0" y="5757"/>
                    <a:pt x="0" y="9929"/>
                  </a:cubicBezTo>
                  <a:cubicBezTo>
                    <a:pt x="0" y="16412"/>
                    <a:pt x="5188" y="21600"/>
                    <a:pt x="11671" y="21600"/>
                  </a:cubicBezTo>
                  <a:cubicBezTo>
                    <a:pt x="15843" y="21600"/>
                    <a:pt x="19592" y="19290"/>
                    <a:pt x="21600" y="15976"/>
                  </a:cubicBezTo>
                  <a:cubicBezTo>
                    <a:pt x="19871" y="16992"/>
                    <a:pt x="17718" y="17706"/>
                    <a:pt x="15553" y="17706"/>
                  </a:cubicBezTo>
                  <a:cubicBezTo>
                    <a:pt x="9083" y="17706"/>
                    <a:pt x="3894" y="12529"/>
                    <a:pt x="3894" y="6047"/>
                  </a:cubicBezTo>
                  <a:cubicBezTo>
                    <a:pt x="3894" y="3882"/>
                    <a:pt x="4608" y="1875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Google Shape;837;p31"/>
            <p:cNvSpPr/>
            <p:nvPr/>
          </p:nvSpPr>
          <p:spPr>
            <a:xfrm>
              <a:off x="5778517" y="1573802"/>
              <a:ext cx="76204" cy="7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165"/>
                    <a:pt x="0" y="5757"/>
                    <a:pt x="0" y="9941"/>
                  </a:cubicBezTo>
                  <a:cubicBezTo>
                    <a:pt x="0" y="16412"/>
                    <a:pt x="5188" y="21600"/>
                    <a:pt x="11671" y="21600"/>
                  </a:cubicBezTo>
                  <a:cubicBezTo>
                    <a:pt x="15843" y="21600"/>
                    <a:pt x="19592" y="19290"/>
                    <a:pt x="21600" y="15988"/>
                  </a:cubicBezTo>
                  <a:cubicBezTo>
                    <a:pt x="19871" y="17137"/>
                    <a:pt x="17718" y="17706"/>
                    <a:pt x="15553" y="17706"/>
                  </a:cubicBezTo>
                  <a:cubicBezTo>
                    <a:pt x="9083" y="17706"/>
                    <a:pt x="3894" y="12529"/>
                    <a:pt x="3894" y="6047"/>
                  </a:cubicBezTo>
                  <a:cubicBezTo>
                    <a:pt x="3894" y="3882"/>
                    <a:pt x="4608" y="1875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Google Shape;838;p31"/>
            <p:cNvSpPr/>
            <p:nvPr/>
          </p:nvSpPr>
          <p:spPr>
            <a:xfrm>
              <a:off x="5778517" y="1687082"/>
              <a:ext cx="76204" cy="7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033"/>
                    <a:pt x="0" y="5650"/>
                    <a:pt x="0" y="9862"/>
                  </a:cubicBezTo>
                  <a:cubicBezTo>
                    <a:pt x="0" y="16389"/>
                    <a:pt x="5188" y="21600"/>
                    <a:pt x="11671" y="21600"/>
                  </a:cubicBezTo>
                  <a:cubicBezTo>
                    <a:pt x="15843" y="21600"/>
                    <a:pt x="19592" y="19287"/>
                    <a:pt x="21600" y="15950"/>
                  </a:cubicBezTo>
                  <a:cubicBezTo>
                    <a:pt x="19871" y="17107"/>
                    <a:pt x="17718" y="17692"/>
                    <a:pt x="15553" y="17692"/>
                  </a:cubicBezTo>
                  <a:cubicBezTo>
                    <a:pt x="9083" y="17692"/>
                    <a:pt x="3894" y="12468"/>
                    <a:pt x="3894" y="5942"/>
                  </a:cubicBezTo>
                  <a:cubicBezTo>
                    <a:pt x="3894" y="3775"/>
                    <a:pt x="4608" y="1741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Google Shape;839;p31"/>
            <p:cNvSpPr/>
            <p:nvPr/>
          </p:nvSpPr>
          <p:spPr>
            <a:xfrm>
              <a:off x="5778517" y="1799850"/>
              <a:ext cx="76204" cy="7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033"/>
                    <a:pt x="0" y="5662"/>
                    <a:pt x="0" y="9862"/>
                  </a:cubicBezTo>
                  <a:cubicBezTo>
                    <a:pt x="0" y="16389"/>
                    <a:pt x="5188" y="21600"/>
                    <a:pt x="11671" y="21600"/>
                  </a:cubicBezTo>
                  <a:cubicBezTo>
                    <a:pt x="15843" y="21600"/>
                    <a:pt x="19592" y="19433"/>
                    <a:pt x="21600" y="15950"/>
                  </a:cubicBezTo>
                  <a:cubicBezTo>
                    <a:pt x="19871" y="17107"/>
                    <a:pt x="17718" y="17692"/>
                    <a:pt x="15553" y="17692"/>
                  </a:cubicBezTo>
                  <a:cubicBezTo>
                    <a:pt x="9083" y="17692"/>
                    <a:pt x="3894" y="12468"/>
                    <a:pt x="3894" y="6088"/>
                  </a:cubicBezTo>
                  <a:cubicBezTo>
                    <a:pt x="3894" y="3775"/>
                    <a:pt x="4608" y="1741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Google Shape;840;p31"/>
            <p:cNvSpPr/>
            <p:nvPr/>
          </p:nvSpPr>
          <p:spPr>
            <a:xfrm>
              <a:off x="5778517" y="1912618"/>
              <a:ext cx="76204" cy="7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033"/>
                    <a:pt x="0" y="5662"/>
                    <a:pt x="0" y="10009"/>
                  </a:cubicBezTo>
                  <a:cubicBezTo>
                    <a:pt x="0" y="16389"/>
                    <a:pt x="5188" y="21600"/>
                    <a:pt x="11671" y="21600"/>
                  </a:cubicBezTo>
                  <a:cubicBezTo>
                    <a:pt x="15843" y="21600"/>
                    <a:pt x="19592" y="19433"/>
                    <a:pt x="21600" y="15950"/>
                  </a:cubicBezTo>
                  <a:cubicBezTo>
                    <a:pt x="19871" y="17107"/>
                    <a:pt x="17718" y="17692"/>
                    <a:pt x="15553" y="17692"/>
                  </a:cubicBezTo>
                  <a:cubicBezTo>
                    <a:pt x="9083" y="17692"/>
                    <a:pt x="3894" y="12468"/>
                    <a:pt x="3894" y="6100"/>
                  </a:cubicBezTo>
                  <a:cubicBezTo>
                    <a:pt x="3894" y="3775"/>
                    <a:pt x="4608" y="1741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Google Shape;841;p31"/>
            <p:cNvSpPr/>
            <p:nvPr/>
          </p:nvSpPr>
          <p:spPr>
            <a:xfrm>
              <a:off x="5778517" y="2025429"/>
              <a:ext cx="76204" cy="75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021"/>
                    <a:pt x="0" y="5650"/>
                    <a:pt x="0" y="9996"/>
                  </a:cubicBezTo>
                  <a:cubicBezTo>
                    <a:pt x="0" y="16377"/>
                    <a:pt x="5188" y="21600"/>
                    <a:pt x="11671" y="21600"/>
                  </a:cubicBezTo>
                  <a:cubicBezTo>
                    <a:pt x="15843" y="21600"/>
                    <a:pt x="19592" y="19421"/>
                    <a:pt x="21600" y="16084"/>
                  </a:cubicBezTo>
                  <a:cubicBezTo>
                    <a:pt x="19871" y="17107"/>
                    <a:pt x="17718" y="17679"/>
                    <a:pt x="15553" y="17679"/>
                  </a:cubicBezTo>
                  <a:cubicBezTo>
                    <a:pt x="15468" y="17679"/>
                    <a:pt x="15384" y="17679"/>
                    <a:pt x="15299" y="17679"/>
                  </a:cubicBezTo>
                  <a:cubicBezTo>
                    <a:pt x="8938" y="17679"/>
                    <a:pt x="3894" y="12383"/>
                    <a:pt x="3894" y="6088"/>
                  </a:cubicBezTo>
                  <a:cubicBezTo>
                    <a:pt x="3894" y="3762"/>
                    <a:pt x="4608" y="1741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Google Shape;842;p31"/>
            <p:cNvSpPr/>
            <p:nvPr/>
          </p:nvSpPr>
          <p:spPr>
            <a:xfrm>
              <a:off x="5778517" y="2138197"/>
              <a:ext cx="76204" cy="7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020"/>
                    <a:pt x="0" y="5757"/>
                    <a:pt x="0" y="9929"/>
                  </a:cubicBezTo>
                  <a:cubicBezTo>
                    <a:pt x="0" y="16267"/>
                    <a:pt x="5188" y="21600"/>
                    <a:pt x="11671" y="21600"/>
                  </a:cubicBezTo>
                  <a:cubicBezTo>
                    <a:pt x="15843" y="21600"/>
                    <a:pt x="19592" y="19290"/>
                    <a:pt x="21600" y="15976"/>
                  </a:cubicBezTo>
                  <a:cubicBezTo>
                    <a:pt x="19871" y="16992"/>
                    <a:pt x="17718" y="17706"/>
                    <a:pt x="15553" y="17706"/>
                  </a:cubicBezTo>
                  <a:cubicBezTo>
                    <a:pt x="9083" y="17706"/>
                    <a:pt x="3894" y="12384"/>
                    <a:pt x="3894" y="6047"/>
                  </a:cubicBezTo>
                  <a:cubicBezTo>
                    <a:pt x="3894" y="3737"/>
                    <a:pt x="4608" y="1729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Google Shape;843;p31"/>
            <p:cNvSpPr/>
            <p:nvPr/>
          </p:nvSpPr>
          <p:spPr>
            <a:xfrm>
              <a:off x="5778517" y="2250965"/>
              <a:ext cx="76204" cy="7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020"/>
                    <a:pt x="0" y="5757"/>
                    <a:pt x="0" y="9941"/>
                  </a:cubicBezTo>
                  <a:cubicBezTo>
                    <a:pt x="0" y="16412"/>
                    <a:pt x="5188" y="21600"/>
                    <a:pt x="11671" y="21600"/>
                  </a:cubicBezTo>
                  <a:cubicBezTo>
                    <a:pt x="15843" y="21600"/>
                    <a:pt x="19592" y="19290"/>
                    <a:pt x="21600" y="15988"/>
                  </a:cubicBezTo>
                  <a:cubicBezTo>
                    <a:pt x="19871" y="16992"/>
                    <a:pt x="17718" y="17706"/>
                    <a:pt x="15553" y="17706"/>
                  </a:cubicBezTo>
                  <a:cubicBezTo>
                    <a:pt x="9083" y="17706"/>
                    <a:pt x="3894" y="12529"/>
                    <a:pt x="3894" y="6047"/>
                  </a:cubicBezTo>
                  <a:cubicBezTo>
                    <a:pt x="3894" y="3882"/>
                    <a:pt x="4608" y="1729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Google Shape;844;p31"/>
            <p:cNvSpPr/>
            <p:nvPr/>
          </p:nvSpPr>
          <p:spPr>
            <a:xfrm>
              <a:off x="5778517" y="2363733"/>
              <a:ext cx="76204" cy="7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020"/>
                    <a:pt x="0" y="5757"/>
                    <a:pt x="0" y="9941"/>
                  </a:cubicBezTo>
                  <a:cubicBezTo>
                    <a:pt x="0" y="16424"/>
                    <a:pt x="5188" y="21600"/>
                    <a:pt x="11671" y="21600"/>
                  </a:cubicBezTo>
                  <a:cubicBezTo>
                    <a:pt x="15843" y="21600"/>
                    <a:pt x="19592" y="19302"/>
                    <a:pt x="21600" y="15988"/>
                  </a:cubicBezTo>
                  <a:cubicBezTo>
                    <a:pt x="19871" y="16992"/>
                    <a:pt x="17718" y="17718"/>
                    <a:pt x="15553" y="17718"/>
                  </a:cubicBezTo>
                  <a:cubicBezTo>
                    <a:pt x="9083" y="17718"/>
                    <a:pt x="3894" y="12529"/>
                    <a:pt x="3894" y="6047"/>
                  </a:cubicBezTo>
                  <a:cubicBezTo>
                    <a:pt x="3894" y="3894"/>
                    <a:pt x="4608" y="1729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Google Shape;845;p31"/>
            <p:cNvSpPr/>
            <p:nvPr/>
          </p:nvSpPr>
          <p:spPr>
            <a:xfrm>
              <a:off x="5778517" y="2476501"/>
              <a:ext cx="76204" cy="7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165"/>
                    <a:pt x="0" y="5769"/>
                    <a:pt x="0" y="9941"/>
                  </a:cubicBezTo>
                  <a:cubicBezTo>
                    <a:pt x="0" y="16424"/>
                    <a:pt x="5188" y="21600"/>
                    <a:pt x="11671" y="21600"/>
                  </a:cubicBezTo>
                  <a:cubicBezTo>
                    <a:pt x="15843" y="21600"/>
                    <a:pt x="19592" y="19302"/>
                    <a:pt x="21600" y="15988"/>
                  </a:cubicBezTo>
                  <a:cubicBezTo>
                    <a:pt x="19871" y="16992"/>
                    <a:pt x="17718" y="17718"/>
                    <a:pt x="15553" y="17718"/>
                  </a:cubicBezTo>
                  <a:cubicBezTo>
                    <a:pt x="9083" y="17718"/>
                    <a:pt x="3894" y="12529"/>
                    <a:pt x="3894" y="6047"/>
                  </a:cubicBezTo>
                  <a:cubicBezTo>
                    <a:pt x="3894" y="3894"/>
                    <a:pt x="4608" y="1875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Google Shape;846;p31"/>
            <p:cNvSpPr/>
            <p:nvPr/>
          </p:nvSpPr>
          <p:spPr>
            <a:xfrm>
              <a:off x="5778517" y="2589311"/>
              <a:ext cx="76204" cy="7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153"/>
                    <a:pt x="0" y="5757"/>
                    <a:pt x="0" y="9929"/>
                  </a:cubicBezTo>
                  <a:cubicBezTo>
                    <a:pt x="0" y="16412"/>
                    <a:pt x="5188" y="21600"/>
                    <a:pt x="11671" y="21600"/>
                  </a:cubicBezTo>
                  <a:cubicBezTo>
                    <a:pt x="15843" y="21600"/>
                    <a:pt x="19592" y="19290"/>
                    <a:pt x="21600" y="15976"/>
                  </a:cubicBezTo>
                  <a:cubicBezTo>
                    <a:pt x="19871" y="17125"/>
                    <a:pt x="17718" y="17706"/>
                    <a:pt x="15553" y="17706"/>
                  </a:cubicBezTo>
                  <a:cubicBezTo>
                    <a:pt x="9083" y="17706"/>
                    <a:pt x="3894" y="12517"/>
                    <a:pt x="3894" y="6047"/>
                  </a:cubicBezTo>
                  <a:cubicBezTo>
                    <a:pt x="3894" y="3882"/>
                    <a:pt x="4608" y="1862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Google Shape;847;p31"/>
            <p:cNvSpPr/>
            <p:nvPr/>
          </p:nvSpPr>
          <p:spPr>
            <a:xfrm>
              <a:off x="5778517" y="2702591"/>
              <a:ext cx="76204" cy="7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021"/>
                    <a:pt x="0" y="5650"/>
                    <a:pt x="0" y="9850"/>
                  </a:cubicBezTo>
                  <a:cubicBezTo>
                    <a:pt x="0" y="16377"/>
                    <a:pt x="5188" y="21600"/>
                    <a:pt x="11671" y="21600"/>
                  </a:cubicBezTo>
                  <a:cubicBezTo>
                    <a:pt x="15843" y="21600"/>
                    <a:pt x="19592" y="19274"/>
                    <a:pt x="21600" y="15938"/>
                  </a:cubicBezTo>
                  <a:cubicBezTo>
                    <a:pt x="19871" y="17107"/>
                    <a:pt x="17718" y="17679"/>
                    <a:pt x="15553" y="17679"/>
                  </a:cubicBezTo>
                  <a:cubicBezTo>
                    <a:pt x="9083" y="17679"/>
                    <a:pt x="3894" y="12468"/>
                    <a:pt x="3894" y="5942"/>
                  </a:cubicBezTo>
                  <a:cubicBezTo>
                    <a:pt x="3894" y="3762"/>
                    <a:pt x="4608" y="1741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Google Shape;848;p31"/>
            <p:cNvSpPr/>
            <p:nvPr/>
          </p:nvSpPr>
          <p:spPr>
            <a:xfrm>
              <a:off x="5778517" y="2815359"/>
              <a:ext cx="76204" cy="7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24" y="0"/>
                  </a:moveTo>
                  <a:cubicBezTo>
                    <a:pt x="2310" y="2033"/>
                    <a:pt x="0" y="5650"/>
                    <a:pt x="0" y="9850"/>
                  </a:cubicBezTo>
                  <a:cubicBezTo>
                    <a:pt x="0" y="16377"/>
                    <a:pt x="5188" y="21600"/>
                    <a:pt x="11671" y="21600"/>
                  </a:cubicBezTo>
                  <a:cubicBezTo>
                    <a:pt x="15843" y="21600"/>
                    <a:pt x="19592" y="19421"/>
                    <a:pt x="21600" y="15950"/>
                  </a:cubicBezTo>
                  <a:cubicBezTo>
                    <a:pt x="19871" y="17107"/>
                    <a:pt x="17718" y="17679"/>
                    <a:pt x="15553" y="17679"/>
                  </a:cubicBezTo>
                  <a:cubicBezTo>
                    <a:pt x="9083" y="17679"/>
                    <a:pt x="3894" y="12468"/>
                    <a:pt x="3894" y="5942"/>
                  </a:cubicBezTo>
                  <a:cubicBezTo>
                    <a:pt x="3894" y="3762"/>
                    <a:pt x="4608" y="1741"/>
                    <a:pt x="5624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Google Shape;849;p31"/>
            <p:cNvSpPr/>
            <p:nvPr/>
          </p:nvSpPr>
          <p:spPr>
            <a:xfrm>
              <a:off x="6618752" y="1786666"/>
              <a:ext cx="82305" cy="66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7" y="0"/>
                  </a:moveTo>
                  <a:cubicBezTo>
                    <a:pt x="672" y="0"/>
                    <a:pt x="134" y="65"/>
                    <a:pt x="0" y="164"/>
                  </a:cubicBezTo>
                  <a:cubicBezTo>
                    <a:pt x="0" y="245"/>
                    <a:pt x="537" y="328"/>
                    <a:pt x="1209" y="328"/>
                  </a:cubicBezTo>
                  <a:lnTo>
                    <a:pt x="18801" y="509"/>
                  </a:lnTo>
                  <a:lnTo>
                    <a:pt x="18801" y="21600"/>
                  </a:lnTo>
                  <a:lnTo>
                    <a:pt x="21600" y="21600"/>
                  </a:lnTo>
                  <a:lnTo>
                    <a:pt x="21600" y="197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Google Shape;850;p31"/>
            <p:cNvSpPr/>
            <p:nvPr/>
          </p:nvSpPr>
          <p:spPr>
            <a:xfrm>
              <a:off x="6657877" y="1766826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938" y="0"/>
                    <a:pt x="0" y="4804"/>
                    <a:pt x="0" y="10806"/>
                  </a:cubicBezTo>
                  <a:cubicBezTo>
                    <a:pt x="0" y="16673"/>
                    <a:pt x="4938" y="21600"/>
                    <a:pt x="10806" y="21600"/>
                  </a:cubicBezTo>
                  <a:cubicBezTo>
                    <a:pt x="16796" y="21600"/>
                    <a:pt x="21600" y="16673"/>
                    <a:pt x="21600" y="10806"/>
                  </a:cubicBezTo>
                  <a:cubicBezTo>
                    <a:pt x="21600" y="4804"/>
                    <a:pt x="16796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Google Shape;851;p31"/>
            <p:cNvSpPr/>
            <p:nvPr/>
          </p:nvSpPr>
          <p:spPr>
            <a:xfrm>
              <a:off x="6657877" y="1879637"/>
              <a:ext cx="82305" cy="82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938" y="0"/>
                    <a:pt x="0" y="4795"/>
                    <a:pt x="0" y="10800"/>
                  </a:cubicBezTo>
                  <a:cubicBezTo>
                    <a:pt x="0" y="16671"/>
                    <a:pt x="4938" y="21600"/>
                    <a:pt x="10806" y="21600"/>
                  </a:cubicBezTo>
                  <a:cubicBezTo>
                    <a:pt x="16796" y="21600"/>
                    <a:pt x="21600" y="16671"/>
                    <a:pt x="21600" y="10800"/>
                  </a:cubicBezTo>
                  <a:cubicBezTo>
                    <a:pt x="21600" y="4795"/>
                    <a:pt x="16796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Google Shape;852;p31"/>
            <p:cNvSpPr/>
            <p:nvPr/>
          </p:nvSpPr>
          <p:spPr>
            <a:xfrm>
              <a:off x="6657877" y="1992405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938" y="0"/>
                    <a:pt x="0" y="4793"/>
                    <a:pt x="0" y="10794"/>
                  </a:cubicBezTo>
                  <a:cubicBezTo>
                    <a:pt x="0" y="16796"/>
                    <a:pt x="4938" y="21600"/>
                    <a:pt x="10806" y="21600"/>
                  </a:cubicBezTo>
                  <a:cubicBezTo>
                    <a:pt x="16796" y="21600"/>
                    <a:pt x="21600" y="16796"/>
                    <a:pt x="21600" y="10794"/>
                  </a:cubicBezTo>
                  <a:cubicBezTo>
                    <a:pt x="21600" y="4793"/>
                    <a:pt x="16796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Google Shape;853;p31"/>
            <p:cNvSpPr/>
            <p:nvPr/>
          </p:nvSpPr>
          <p:spPr>
            <a:xfrm>
              <a:off x="6657877" y="2105173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938" y="0"/>
                    <a:pt x="0" y="4804"/>
                    <a:pt x="0" y="10794"/>
                  </a:cubicBezTo>
                  <a:cubicBezTo>
                    <a:pt x="0" y="16796"/>
                    <a:pt x="4938" y="21600"/>
                    <a:pt x="10806" y="21600"/>
                  </a:cubicBezTo>
                  <a:cubicBezTo>
                    <a:pt x="16796" y="21600"/>
                    <a:pt x="21600" y="16796"/>
                    <a:pt x="21600" y="10794"/>
                  </a:cubicBezTo>
                  <a:cubicBezTo>
                    <a:pt x="21600" y="4804"/>
                    <a:pt x="16796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Google Shape;854;p31"/>
            <p:cNvSpPr/>
            <p:nvPr/>
          </p:nvSpPr>
          <p:spPr>
            <a:xfrm>
              <a:off x="6657877" y="2217941"/>
              <a:ext cx="82305" cy="8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938" y="0"/>
                    <a:pt x="0" y="4938"/>
                    <a:pt x="0" y="10806"/>
                  </a:cubicBezTo>
                  <a:cubicBezTo>
                    <a:pt x="0" y="16796"/>
                    <a:pt x="4938" y="21600"/>
                    <a:pt x="10806" y="21600"/>
                  </a:cubicBezTo>
                  <a:cubicBezTo>
                    <a:pt x="16796" y="21600"/>
                    <a:pt x="21600" y="16796"/>
                    <a:pt x="21600" y="10806"/>
                  </a:cubicBezTo>
                  <a:cubicBezTo>
                    <a:pt x="21600" y="4938"/>
                    <a:pt x="16796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Google Shape;855;p31"/>
            <p:cNvSpPr/>
            <p:nvPr/>
          </p:nvSpPr>
          <p:spPr>
            <a:xfrm>
              <a:off x="6657877" y="2331221"/>
              <a:ext cx="82305" cy="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938" y="0"/>
                    <a:pt x="0" y="4834"/>
                    <a:pt x="0" y="10738"/>
                  </a:cubicBezTo>
                  <a:cubicBezTo>
                    <a:pt x="0" y="16766"/>
                    <a:pt x="4938" y="21600"/>
                    <a:pt x="10806" y="21600"/>
                  </a:cubicBezTo>
                  <a:cubicBezTo>
                    <a:pt x="16796" y="21600"/>
                    <a:pt x="21600" y="16766"/>
                    <a:pt x="21600" y="10738"/>
                  </a:cubicBezTo>
                  <a:cubicBezTo>
                    <a:pt x="21600" y="4834"/>
                    <a:pt x="16796" y="0"/>
                    <a:pt x="10806" y="0"/>
                  </a:cubicBezTo>
                  <a:close/>
                </a:path>
              </a:pathLst>
            </a:custGeom>
            <a:solidFill>
              <a:srgbClr val="F3E4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Google Shape;856;p31"/>
            <p:cNvSpPr/>
            <p:nvPr/>
          </p:nvSpPr>
          <p:spPr>
            <a:xfrm>
              <a:off x="6657877" y="1772927"/>
              <a:ext cx="76204" cy="7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2" y="0"/>
                  </a:moveTo>
                  <a:cubicBezTo>
                    <a:pt x="2310" y="2020"/>
                    <a:pt x="0" y="5769"/>
                    <a:pt x="0" y="9941"/>
                  </a:cubicBezTo>
                  <a:cubicBezTo>
                    <a:pt x="0" y="16279"/>
                    <a:pt x="5333" y="21600"/>
                    <a:pt x="11671" y="21600"/>
                  </a:cubicBezTo>
                  <a:cubicBezTo>
                    <a:pt x="15843" y="21600"/>
                    <a:pt x="19580" y="19302"/>
                    <a:pt x="21600" y="15988"/>
                  </a:cubicBezTo>
                  <a:cubicBezTo>
                    <a:pt x="19871" y="16992"/>
                    <a:pt x="17863" y="17718"/>
                    <a:pt x="15553" y="17718"/>
                  </a:cubicBezTo>
                  <a:cubicBezTo>
                    <a:pt x="9216" y="17718"/>
                    <a:pt x="3894" y="12384"/>
                    <a:pt x="3894" y="6047"/>
                  </a:cubicBezTo>
                  <a:cubicBezTo>
                    <a:pt x="3894" y="3749"/>
                    <a:pt x="4608" y="1729"/>
                    <a:pt x="5612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Google Shape;857;p31"/>
            <p:cNvSpPr/>
            <p:nvPr/>
          </p:nvSpPr>
          <p:spPr>
            <a:xfrm>
              <a:off x="6657877" y="1885695"/>
              <a:ext cx="76204" cy="7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2" y="0"/>
                  </a:moveTo>
                  <a:cubicBezTo>
                    <a:pt x="2310" y="2020"/>
                    <a:pt x="0" y="5769"/>
                    <a:pt x="0" y="9941"/>
                  </a:cubicBezTo>
                  <a:cubicBezTo>
                    <a:pt x="0" y="16424"/>
                    <a:pt x="5333" y="21600"/>
                    <a:pt x="11671" y="21600"/>
                  </a:cubicBezTo>
                  <a:cubicBezTo>
                    <a:pt x="15843" y="21600"/>
                    <a:pt x="19580" y="19302"/>
                    <a:pt x="21600" y="15988"/>
                  </a:cubicBezTo>
                  <a:cubicBezTo>
                    <a:pt x="19871" y="16992"/>
                    <a:pt x="17863" y="17718"/>
                    <a:pt x="15553" y="17718"/>
                  </a:cubicBezTo>
                  <a:cubicBezTo>
                    <a:pt x="9216" y="17718"/>
                    <a:pt x="3894" y="12529"/>
                    <a:pt x="3894" y="6059"/>
                  </a:cubicBezTo>
                  <a:cubicBezTo>
                    <a:pt x="3894" y="3894"/>
                    <a:pt x="4608" y="1729"/>
                    <a:pt x="5612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Google Shape;858;p31"/>
            <p:cNvSpPr/>
            <p:nvPr/>
          </p:nvSpPr>
          <p:spPr>
            <a:xfrm>
              <a:off x="6657877" y="1998506"/>
              <a:ext cx="76204" cy="7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2" y="0"/>
                  </a:moveTo>
                  <a:cubicBezTo>
                    <a:pt x="2310" y="2008"/>
                    <a:pt x="0" y="5757"/>
                    <a:pt x="0" y="9929"/>
                  </a:cubicBezTo>
                  <a:cubicBezTo>
                    <a:pt x="0" y="16412"/>
                    <a:pt x="5333" y="21600"/>
                    <a:pt x="11671" y="21600"/>
                  </a:cubicBezTo>
                  <a:cubicBezTo>
                    <a:pt x="15843" y="21600"/>
                    <a:pt x="19580" y="19290"/>
                    <a:pt x="21600" y="15976"/>
                  </a:cubicBezTo>
                  <a:cubicBezTo>
                    <a:pt x="19871" y="16992"/>
                    <a:pt x="17863" y="17706"/>
                    <a:pt x="15553" y="17706"/>
                  </a:cubicBezTo>
                  <a:cubicBezTo>
                    <a:pt x="9216" y="17706"/>
                    <a:pt x="3894" y="12517"/>
                    <a:pt x="3894" y="6047"/>
                  </a:cubicBezTo>
                  <a:cubicBezTo>
                    <a:pt x="3894" y="3882"/>
                    <a:pt x="4608" y="1717"/>
                    <a:pt x="5612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Google Shape;859;p31"/>
            <p:cNvSpPr/>
            <p:nvPr/>
          </p:nvSpPr>
          <p:spPr>
            <a:xfrm>
              <a:off x="6657877" y="2111274"/>
              <a:ext cx="76204" cy="7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2" y="0"/>
                  </a:moveTo>
                  <a:cubicBezTo>
                    <a:pt x="2310" y="2008"/>
                    <a:pt x="0" y="5757"/>
                    <a:pt x="0" y="9929"/>
                  </a:cubicBezTo>
                  <a:cubicBezTo>
                    <a:pt x="0" y="16412"/>
                    <a:pt x="5333" y="21600"/>
                    <a:pt x="11671" y="21600"/>
                  </a:cubicBezTo>
                  <a:cubicBezTo>
                    <a:pt x="15843" y="21600"/>
                    <a:pt x="19580" y="19290"/>
                    <a:pt x="21600" y="15976"/>
                  </a:cubicBezTo>
                  <a:cubicBezTo>
                    <a:pt x="19871" y="16992"/>
                    <a:pt x="17863" y="17706"/>
                    <a:pt x="15553" y="17706"/>
                  </a:cubicBezTo>
                  <a:cubicBezTo>
                    <a:pt x="9216" y="17706"/>
                    <a:pt x="3894" y="12529"/>
                    <a:pt x="3894" y="6047"/>
                  </a:cubicBezTo>
                  <a:cubicBezTo>
                    <a:pt x="3894" y="3882"/>
                    <a:pt x="4608" y="1875"/>
                    <a:pt x="5612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Google Shape;860;p31"/>
            <p:cNvSpPr/>
            <p:nvPr/>
          </p:nvSpPr>
          <p:spPr>
            <a:xfrm>
              <a:off x="6657877" y="2224042"/>
              <a:ext cx="76204" cy="7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2" y="0"/>
                  </a:moveTo>
                  <a:cubicBezTo>
                    <a:pt x="2310" y="2165"/>
                    <a:pt x="0" y="5757"/>
                    <a:pt x="0" y="9941"/>
                  </a:cubicBezTo>
                  <a:cubicBezTo>
                    <a:pt x="0" y="16412"/>
                    <a:pt x="5333" y="21600"/>
                    <a:pt x="11671" y="21600"/>
                  </a:cubicBezTo>
                  <a:cubicBezTo>
                    <a:pt x="15843" y="21600"/>
                    <a:pt x="19580" y="19290"/>
                    <a:pt x="21600" y="15988"/>
                  </a:cubicBezTo>
                  <a:cubicBezTo>
                    <a:pt x="19871" y="17137"/>
                    <a:pt x="17863" y="17706"/>
                    <a:pt x="15553" y="17706"/>
                  </a:cubicBezTo>
                  <a:cubicBezTo>
                    <a:pt x="9216" y="17706"/>
                    <a:pt x="3894" y="12529"/>
                    <a:pt x="3894" y="6047"/>
                  </a:cubicBezTo>
                  <a:cubicBezTo>
                    <a:pt x="3894" y="3882"/>
                    <a:pt x="4608" y="1875"/>
                    <a:pt x="5612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Google Shape;861;p31"/>
            <p:cNvSpPr/>
            <p:nvPr/>
          </p:nvSpPr>
          <p:spPr>
            <a:xfrm>
              <a:off x="6657877" y="2337322"/>
              <a:ext cx="76204" cy="7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2" y="0"/>
                  </a:moveTo>
                  <a:cubicBezTo>
                    <a:pt x="2310" y="2033"/>
                    <a:pt x="0" y="5650"/>
                    <a:pt x="0" y="9862"/>
                  </a:cubicBezTo>
                  <a:cubicBezTo>
                    <a:pt x="0" y="16377"/>
                    <a:pt x="5333" y="21600"/>
                    <a:pt x="11671" y="21600"/>
                  </a:cubicBezTo>
                  <a:cubicBezTo>
                    <a:pt x="15843" y="21600"/>
                    <a:pt x="19580" y="19287"/>
                    <a:pt x="21600" y="15950"/>
                  </a:cubicBezTo>
                  <a:cubicBezTo>
                    <a:pt x="19871" y="17107"/>
                    <a:pt x="17863" y="17692"/>
                    <a:pt x="15553" y="17692"/>
                  </a:cubicBezTo>
                  <a:cubicBezTo>
                    <a:pt x="9216" y="17692"/>
                    <a:pt x="3894" y="12468"/>
                    <a:pt x="3894" y="5942"/>
                  </a:cubicBezTo>
                  <a:cubicBezTo>
                    <a:pt x="3894" y="3775"/>
                    <a:pt x="4608" y="1741"/>
                    <a:pt x="5612" y="0"/>
                  </a:cubicBezTo>
                  <a:close/>
                </a:path>
              </a:pathLst>
            </a:custGeom>
            <a:solidFill>
              <a:srgbClr val="221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Google Shape;862;p31"/>
            <p:cNvSpPr/>
            <p:nvPr/>
          </p:nvSpPr>
          <p:spPr>
            <a:xfrm>
              <a:off x="466677" y="4372906"/>
              <a:ext cx="244780" cy="19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extrusionOk="0">
                  <a:moveTo>
                    <a:pt x="7173" y="0"/>
                  </a:moveTo>
                  <a:cubicBezTo>
                    <a:pt x="4142" y="0"/>
                    <a:pt x="1556" y="1712"/>
                    <a:pt x="497" y="4872"/>
                  </a:cubicBezTo>
                  <a:cubicBezTo>
                    <a:pt x="-1183" y="9860"/>
                    <a:pt x="1533" y="16561"/>
                    <a:pt x="6562" y="19832"/>
                  </a:cubicBezTo>
                  <a:cubicBezTo>
                    <a:pt x="8407" y="21028"/>
                    <a:pt x="10308" y="21600"/>
                    <a:pt x="12061" y="21600"/>
                  </a:cubicBezTo>
                  <a:cubicBezTo>
                    <a:pt x="15092" y="21600"/>
                    <a:pt x="17678" y="19888"/>
                    <a:pt x="18741" y="16728"/>
                  </a:cubicBezTo>
                  <a:cubicBezTo>
                    <a:pt x="20417" y="11740"/>
                    <a:pt x="17701" y="5039"/>
                    <a:pt x="12672" y="1768"/>
                  </a:cubicBezTo>
                  <a:cubicBezTo>
                    <a:pt x="10827" y="572"/>
                    <a:pt x="8926" y="0"/>
                    <a:pt x="7173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Google Shape;863;p31"/>
            <p:cNvSpPr/>
            <p:nvPr/>
          </p:nvSpPr>
          <p:spPr>
            <a:xfrm>
              <a:off x="461578" y="4382548"/>
              <a:ext cx="244802" cy="198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8" h="21600" extrusionOk="0">
                  <a:moveTo>
                    <a:pt x="7158" y="0"/>
                  </a:moveTo>
                  <a:cubicBezTo>
                    <a:pt x="4130" y="0"/>
                    <a:pt x="1558" y="1712"/>
                    <a:pt x="495" y="4872"/>
                  </a:cubicBezTo>
                  <a:cubicBezTo>
                    <a:pt x="-1181" y="9860"/>
                    <a:pt x="1535" y="16565"/>
                    <a:pt x="6564" y="19832"/>
                  </a:cubicBezTo>
                  <a:cubicBezTo>
                    <a:pt x="8409" y="21028"/>
                    <a:pt x="10310" y="21600"/>
                    <a:pt x="12063" y="21600"/>
                  </a:cubicBezTo>
                  <a:cubicBezTo>
                    <a:pt x="15094" y="21600"/>
                    <a:pt x="17680" y="19888"/>
                    <a:pt x="18743" y="16728"/>
                  </a:cubicBezTo>
                  <a:cubicBezTo>
                    <a:pt x="20419" y="11745"/>
                    <a:pt x="17703" y="5039"/>
                    <a:pt x="12674" y="1773"/>
                  </a:cubicBezTo>
                  <a:cubicBezTo>
                    <a:pt x="10816" y="572"/>
                    <a:pt x="8912" y="0"/>
                    <a:pt x="7158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Google Shape;864;p31"/>
            <p:cNvSpPr/>
            <p:nvPr/>
          </p:nvSpPr>
          <p:spPr>
            <a:xfrm>
              <a:off x="63603" y="4657962"/>
              <a:ext cx="248276" cy="19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extrusionOk="0">
                  <a:moveTo>
                    <a:pt x="11889" y="0"/>
                  </a:moveTo>
                  <a:cubicBezTo>
                    <a:pt x="10372" y="0"/>
                    <a:pt x="8755" y="414"/>
                    <a:pt x="7154" y="1293"/>
                  </a:cubicBezTo>
                  <a:cubicBezTo>
                    <a:pt x="1982" y="4122"/>
                    <a:pt x="-1078" y="10631"/>
                    <a:pt x="352" y="15895"/>
                  </a:cubicBezTo>
                  <a:cubicBezTo>
                    <a:pt x="1314" y="19532"/>
                    <a:pt x="4154" y="21600"/>
                    <a:pt x="7535" y="21600"/>
                  </a:cubicBezTo>
                  <a:cubicBezTo>
                    <a:pt x="9052" y="21600"/>
                    <a:pt x="10676" y="21186"/>
                    <a:pt x="12286" y="20312"/>
                  </a:cubicBezTo>
                  <a:cubicBezTo>
                    <a:pt x="17458" y="17483"/>
                    <a:pt x="20522" y="10974"/>
                    <a:pt x="19089" y="5705"/>
                  </a:cubicBezTo>
                  <a:cubicBezTo>
                    <a:pt x="18126" y="2068"/>
                    <a:pt x="15267" y="0"/>
                    <a:pt x="11889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Google Shape;865;p31"/>
            <p:cNvSpPr/>
            <p:nvPr/>
          </p:nvSpPr>
          <p:spPr>
            <a:xfrm>
              <a:off x="66840" y="4668117"/>
              <a:ext cx="248366" cy="19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5" h="21600" extrusionOk="0">
                  <a:moveTo>
                    <a:pt x="11928" y="0"/>
                  </a:moveTo>
                  <a:cubicBezTo>
                    <a:pt x="10415" y="0"/>
                    <a:pt x="8795" y="418"/>
                    <a:pt x="7195" y="1293"/>
                  </a:cubicBezTo>
                  <a:cubicBezTo>
                    <a:pt x="1973" y="4064"/>
                    <a:pt x="-1056" y="10629"/>
                    <a:pt x="340" y="15891"/>
                  </a:cubicBezTo>
                  <a:cubicBezTo>
                    <a:pt x="1331" y="19527"/>
                    <a:pt x="4182" y="21600"/>
                    <a:pt x="7563" y="21600"/>
                  </a:cubicBezTo>
                  <a:cubicBezTo>
                    <a:pt x="9073" y="21600"/>
                    <a:pt x="10693" y="21182"/>
                    <a:pt x="12296" y="20307"/>
                  </a:cubicBezTo>
                  <a:cubicBezTo>
                    <a:pt x="17475" y="17479"/>
                    <a:pt x="20544" y="10914"/>
                    <a:pt x="19148" y="5704"/>
                  </a:cubicBezTo>
                  <a:cubicBezTo>
                    <a:pt x="18157" y="2073"/>
                    <a:pt x="15306" y="0"/>
                    <a:pt x="11928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Google Shape;866;p31"/>
            <p:cNvSpPr/>
            <p:nvPr/>
          </p:nvSpPr>
          <p:spPr>
            <a:xfrm>
              <a:off x="42" y="4434346"/>
              <a:ext cx="1311148" cy="584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0" y="0"/>
                  </a:moveTo>
                  <a:cubicBezTo>
                    <a:pt x="10093" y="0"/>
                    <a:pt x="9934" y="13"/>
                    <a:pt x="9774" y="38"/>
                  </a:cubicBezTo>
                  <a:cubicBezTo>
                    <a:pt x="6419" y="601"/>
                    <a:pt x="2862" y="10753"/>
                    <a:pt x="0" y="21600"/>
                  </a:cubicBezTo>
                  <a:lnTo>
                    <a:pt x="21600" y="21600"/>
                  </a:lnTo>
                  <a:cubicBezTo>
                    <a:pt x="19892" y="14671"/>
                    <a:pt x="15649" y="0"/>
                    <a:pt x="10250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Google Shape;867;p31"/>
            <p:cNvSpPr/>
            <p:nvPr/>
          </p:nvSpPr>
          <p:spPr>
            <a:xfrm>
              <a:off x="343613" y="4544340"/>
              <a:ext cx="281607" cy="19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9" h="21600" extrusionOk="0">
                  <a:moveTo>
                    <a:pt x="11749" y="0"/>
                  </a:moveTo>
                  <a:cubicBezTo>
                    <a:pt x="10782" y="0"/>
                    <a:pt x="9779" y="156"/>
                    <a:pt x="8759" y="478"/>
                  </a:cubicBezTo>
                  <a:cubicBezTo>
                    <a:pt x="3204" y="2224"/>
                    <a:pt x="-670" y="8309"/>
                    <a:pt x="97" y="13996"/>
                  </a:cubicBezTo>
                  <a:cubicBezTo>
                    <a:pt x="690" y="18614"/>
                    <a:pt x="4171" y="21600"/>
                    <a:pt x="8428" y="21600"/>
                  </a:cubicBezTo>
                  <a:cubicBezTo>
                    <a:pt x="9419" y="21600"/>
                    <a:pt x="10451" y="21434"/>
                    <a:pt x="11501" y="21098"/>
                  </a:cubicBezTo>
                  <a:cubicBezTo>
                    <a:pt x="17056" y="19348"/>
                    <a:pt x="20930" y="13320"/>
                    <a:pt x="20163" y="7632"/>
                  </a:cubicBezTo>
                  <a:cubicBezTo>
                    <a:pt x="19536" y="2990"/>
                    <a:pt x="16019" y="0"/>
                    <a:pt x="11749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Google Shape;868;p31"/>
            <p:cNvSpPr/>
            <p:nvPr/>
          </p:nvSpPr>
          <p:spPr>
            <a:xfrm>
              <a:off x="347188" y="4527018"/>
              <a:ext cx="281573" cy="19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7" h="21600" extrusionOk="0">
                  <a:moveTo>
                    <a:pt x="11792" y="0"/>
                  </a:moveTo>
                  <a:cubicBezTo>
                    <a:pt x="10813" y="0"/>
                    <a:pt x="9794" y="156"/>
                    <a:pt x="8756" y="483"/>
                  </a:cubicBezTo>
                  <a:cubicBezTo>
                    <a:pt x="3204" y="2231"/>
                    <a:pt x="-673" y="8264"/>
                    <a:pt x="97" y="13961"/>
                  </a:cubicBezTo>
                  <a:cubicBezTo>
                    <a:pt x="721" y="18640"/>
                    <a:pt x="4223" y="21600"/>
                    <a:pt x="8480" y="21600"/>
                  </a:cubicBezTo>
                  <a:cubicBezTo>
                    <a:pt x="9456" y="21600"/>
                    <a:pt x="10469" y="21448"/>
                    <a:pt x="11498" y="21122"/>
                  </a:cubicBezTo>
                  <a:cubicBezTo>
                    <a:pt x="17053" y="19374"/>
                    <a:pt x="20927" y="13341"/>
                    <a:pt x="20160" y="7644"/>
                  </a:cubicBezTo>
                  <a:cubicBezTo>
                    <a:pt x="19564" y="2965"/>
                    <a:pt x="16068" y="0"/>
                    <a:pt x="11792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Google Shape;869;p31"/>
            <p:cNvSpPr/>
            <p:nvPr/>
          </p:nvSpPr>
          <p:spPr>
            <a:xfrm>
              <a:off x="311143" y="4791167"/>
              <a:ext cx="272355" cy="20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8" h="21600" extrusionOk="0">
                  <a:moveTo>
                    <a:pt x="12504" y="0"/>
                  </a:moveTo>
                  <a:cubicBezTo>
                    <a:pt x="10784" y="0"/>
                    <a:pt x="8897" y="559"/>
                    <a:pt x="7040" y="1721"/>
                  </a:cubicBezTo>
                  <a:cubicBezTo>
                    <a:pt x="1868" y="4995"/>
                    <a:pt x="-1101" y="11650"/>
                    <a:pt x="382" y="16671"/>
                  </a:cubicBezTo>
                  <a:cubicBezTo>
                    <a:pt x="1327" y="19861"/>
                    <a:pt x="3852" y="21600"/>
                    <a:pt x="6885" y="21600"/>
                  </a:cubicBezTo>
                  <a:cubicBezTo>
                    <a:pt x="8623" y="21600"/>
                    <a:pt x="10526" y="21032"/>
                    <a:pt x="12394" y="19839"/>
                  </a:cubicBezTo>
                  <a:cubicBezTo>
                    <a:pt x="17533" y="16618"/>
                    <a:pt x="20499" y="9911"/>
                    <a:pt x="19016" y="4942"/>
                  </a:cubicBezTo>
                  <a:cubicBezTo>
                    <a:pt x="18068" y="1739"/>
                    <a:pt x="15543" y="0"/>
                    <a:pt x="12504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Google Shape;870;p31"/>
            <p:cNvSpPr/>
            <p:nvPr/>
          </p:nvSpPr>
          <p:spPr>
            <a:xfrm>
              <a:off x="311690" y="4773887"/>
              <a:ext cx="272320" cy="20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5" h="21600" extrusionOk="0">
                  <a:moveTo>
                    <a:pt x="12513" y="0"/>
                  </a:moveTo>
                  <a:cubicBezTo>
                    <a:pt x="10787" y="0"/>
                    <a:pt x="8900" y="555"/>
                    <a:pt x="7037" y="1721"/>
                  </a:cubicBezTo>
                  <a:cubicBezTo>
                    <a:pt x="1898" y="4946"/>
                    <a:pt x="-1104" y="11654"/>
                    <a:pt x="379" y="16671"/>
                  </a:cubicBezTo>
                  <a:cubicBezTo>
                    <a:pt x="1324" y="19861"/>
                    <a:pt x="3849" y="21600"/>
                    <a:pt x="6882" y="21600"/>
                  </a:cubicBezTo>
                  <a:cubicBezTo>
                    <a:pt x="8620" y="21600"/>
                    <a:pt x="10523" y="21032"/>
                    <a:pt x="12391" y="19839"/>
                  </a:cubicBezTo>
                  <a:cubicBezTo>
                    <a:pt x="17530" y="16618"/>
                    <a:pt x="20496" y="9911"/>
                    <a:pt x="19013" y="4893"/>
                  </a:cubicBezTo>
                  <a:cubicBezTo>
                    <a:pt x="18068" y="1726"/>
                    <a:pt x="15546" y="0"/>
                    <a:pt x="12513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Google Shape;871;p31"/>
            <p:cNvSpPr/>
            <p:nvPr/>
          </p:nvSpPr>
          <p:spPr>
            <a:xfrm>
              <a:off x="689944" y="4506751"/>
              <a:ext cx="256176" cy="22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4" h="21600" extrusionOk="0">
                  <a:moveTo>
                    <a:pt x="5971" y="0"/>
                  </a:moveTo>
                  <a:cubicBezTo>
                    <a:pt x="3848" y="0"/>
                    <a:pt x="2015" y="932"/>
                    <a:pt x="936" y="2820"/>
                  </a:cubicBezTo>
                  <a:cubicBezTo>
                    <a:pt x="-1317" y="6872"/>
                    <a:pt x="636" y="13675"/>
                    <a:pt x="5331" y="18111"/>
                  </a:cubicBezTo>
                  <a:cubicBezTo>
                    <a:pt x="7808" y="20429"/>
                    <a:pt x="10553" y="21600"/>
                    <a:pt x="12932" y="21600"/>
                  </a:cubicBezTo>
                  <a:cubicBezTo>
                    <a:pt x="15068" y="21600"/>
                    <a:pt x="16907" y="20656"/>
                    <a:pt x="17992" y="18739"/>
                  </a:cubicBezTo>
                  <a:cubicBezTo>
                    <a:pt x="20283" y="14736"/>
                    <a:pt x="18292" y="7885"/>
                    <a:pt x="13597" y="3497"/>
                  </a:cubicBezTo>
                  <a:cubicBezTo>
                    <a:pt x="11114" y="1175"/>
                    <a:pt x="8357" y="0"/>
                    <a:pt x="597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Google Shape;872;p31"/>
            <p:cNvSpPr/>
            <p:nvPr/>
          </p:nvSpPr>
          <p:spPr>
            <a:xfrm>
              <a:off x="693279" y="4489599"/>
              <a:ext cx="256159" cy="22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2" h="21600" extrusionOk="0">
                  <a:moveTo>
                    <a:pt x="5993" y="0"/>
                  </a:moveTo>
                  <a:cubicBezTo>
                    <a:pt x="3866" y="0"/>
                    <a:pt x="2033" y="948"/>
                    <a:pt x="954" y="2857"/>
                  </a:cubicBezTo>
                  <a:cubicBezTo>
                    <a:pt x="-1340" y="6861"/>
                    <a:pt x="651" y="13714"/>
                    <a:pt x="5349" y="18107"/>
                  </a:cubicBezTo>
                  <a:cubicBezTo>
                    <a:pt x="7829" y="20425"/>
                    <a:pt x="10586" y="21600"/>
                    <a:pt x="12972" y="21600"/>
                  </a:cubicBezTo>
                  <a:cubicBezTo>
                    <a:pt x="15095" y="21600"/>
                    <a:pt x="16928" y="20668"/>
                    <a:pt x="18007" y="18779"/>
                  </a:cubicBezTo>
                  <a:cubicBezTo>
                    <a:pt x="20260" y="14727"/>
                    <a:pt x="18307" y="7923"/>
                    <a:pt x="13612" y="3534"/>
                  </a:cubicBezTo>
                  <a:cubicBezTo>
                    <a:pt x="11132" y="1187"/>
                    <a:pt x="8378" y="0"/>
                    <a:pt x="5993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Google Shape;873;p31"/>
            <p:cNvSpPr/>
            <p:nvPr/>
          </p:nvSpPr>
          <p:spPr>
            <a:xfrm>
              <a:off x="331776" y="4469887"/>
              <a:ext cx="979414" cy="54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2" y="0"/>
                  </a:moveTo>
                  <a:cubicBezTo>
                    <a:pt x="8246" y="9252"/>
                    <a:pt x="4570" y="16725"/>
                    <a:pt x="0" y="21600"/>
                  </a:cubicBezTo>
                  <a:lnTo>
                    <a:pt x="21600" y="21600"/>
                  </a:lnTo>
                  <a:cubicBezTo>
                    <a:pt x="19729" y="15545"/>
                    <a:pt x="15583" y="3977"/>
                    <a:pt x="10162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Google Shape;874;p31"/>
            <p:cNvSpPr/>
            <p:nvPr/>
          </p:nvSpPr>
          <p:spPr>
            <a:xfrm>
              <a:off x="8141008" y="1560063"/>
              <a:ext cx="356976" cy="62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21600" extrusionOk="0">
                  <a:moveTo>
                    <a:pt x="2722" y="0"/>
                  </a:moveTo>
                  <a:cubicBezTo>
                    <a:pt x="1947" y="0"/>
                    <a:pt x="1187" y="217"/>
                    <a:pt x="654" y="629"/>
                  </a:cubicBezTo>
                  <a:cubicBezTo>
                    <a:pt x="-443" y="1467"/>
                    <a:pt x="-122" y="2740"/>
                    <a:pt x="1324" y="3316"/>
                  </a:cubicBezTo>
                  <a:lnTo>
                    <a:pt x="8471" y="6108"/>
                  </a:lnTo>
                  <a:cubicBezTo>
                    <a:pt x="13743" y="8811"/>
                    <a:pt x="15777" y="13417"/>
                    <a:pt x="13502" y="17535"/>
                  </a:cubicBezTo>
                  <a:lnTo>
                    <a:pt x="11281" y="21600"/>
                  </a:lnTo>
                  <a:lnTo>
                    <a:pt x="16661" y="18879"/>
                  </a:lnTo>
                  <a:lnTo>
                    <a:pt x="17169" y="18320"/>
                  </a:lnTo>
                  <a:cubicBezTo>
                    <a:pt x="21157" y="12353"/>
                    <a:pt x="17652" y="5393"/>
                    <a:pt x="9033" y="2129"/>
                  </a:cubicBezTo>
                  <a:lnTo>
                    <a:pt x="4107" y="245"/>
                  </a:lnTo>
                  <a:cubicBezTo>
                    <a:pt x="3671" y="81"/>
                    <a:pt x="3194" y="0"/>
                    <a:pt x="2722" y="0"/>
                  </a:cubicBezTo>
                  <a:close/>
                </a:path>
              </a:pathLst>
            </a:custGeom>
            <a:solidFill>
              <a:srgbClr val="EA7B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Google Shape;875;p31"/>
            <p:cNvSpPr/>
            <p:nvPr/>
          </p:nvSpPr>
          <p:spPr>
            <a:xfrm>
              <a:off x="7965995" y="1635029"/>
              <a:ext cx="351081" cy="55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extrusionOk="0">
                  <a:moveTo>
                    <a:pt x="16782" y="0"/>
                  </a:moveTo>
                  <a:cubicBezTo>
                    <a:pt x="15662" y="0"/>
                    <a:pt x="14567" y="360"/>
                    <a:pt x="13950" y="1011"/>
                  </a:cubicBezTo>
                  <a:cubicBezTo>
                    <a:pt x="8259" y="7022"/>
                    <a:pt x="3669" y="13368"/>
                    <a:pt x="0" y="19871"/>
                  </a:cubicBezTo>
                  <a:lnTo>
                    <a:pt x="7372" y="21600"/>
                  </a:lnTo>
                  <a:cubicBezTo>
                    <a:pt x="10890" y="15371"/>
                    <a:pt x="15266" y="9341"/>
                    <a:pt x="20649" y="3643"/>
                  </a:cubicBezTo>
                  <a:cubicBezTo>
                    <a:pt x="21600" y="2661"/>
                    <a:pt x="21140" y="1384"/>
                    <a:pt x="19611" y="775"/>
                  </a:cubicBezTo>
                  <a:lnTo>
                    <a:pt x="18540" y="323"/>
                  </a:lnTo>
                  <a:cubicBezTo>
                    <a:pt x="17992" y="104"/>
                    <a:pt x="17383" y="0"/>
                    <a:pt x="16782" y="0"/>
                  </a:cubicBezTo>
                  <a:close/>
                </a:path>
              </a:pathLst>
            </a:custGeom>
            <a:solidFill>
              <a:srgbClr val="A7B1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Google Shape;876;p31"/>
            <p:cNvSpPr/>
            <p:nvPr/>
          </p:nvSpPr>
          <p:spPr>
            <a:xfrm>
              <a:off x="8002048" y="1637802"/>
              <a:ext cx="314906" cy="55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extrusionOk="0">
                  <a:moveTo>
                    <a:pt x="17415" y="0"/>
                  </a:moveTo>
                  <a:cubicBezTo>
                    <a:pt x="14115" y="3099"/>
                    <a:pt x="6053" y="11077"/>
                    <a:pt x="0" y="20375"/>
                  </a:cubicBezTo>
                  <a:lnTo>
                    <a:pt x="5782" y="21600"/>
                  </a:lnTo>
                  <a:cubicBezTo>
                    <a:pt x="9693" y="15340"/>
                    <a:pt x="14558" y="9279"/>
                    <a:pt x="20543" y="3554"/>
                  </a:cubicBezTo>
                  <a:cubicBezTo>
                    <a:pt x="21600" y="2567"/>
                    <a:pt x="21054" y="1283"/>
                    <a:pt x="19389" y="672"/>
                  </a:cubicBezTo>
                  <a:lnTo>
                    <a:pt x="18198" y="217"/>
                  </a:lnTo>
                  <a:cubicBezTo>
                    <a:pt x="17960" y="139"/>
                    <a:pt x="17686" y="60"/>
                    <a:pt x="1741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Google Shape;877;p31"/>
            <p:cNvSpPr/>
            <p:nvPr/>
          </p:nvSpPr>
          <p:spPr>
            <a:xfrm>
              <a:off x="7775330" y="2020778"/>
              <a:ext cx="716959" cy="312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600" extrusionOk="0">
                  <a:moveTo>
                    <a:pt x="4636" y="0"/>
                  </a:moveTo>
                  <a:cubicBezTo>
                    <a:pt x="2780" y="0"/>
                    <a:pt x="1005" y="2542"/>
                    <a:pt x="245" y="6816"/>
                  </a:cubicBezTo>
                  <a:cubicBezTo>
                    <a:pt x="-342" y="10083"/>
                    <a:pt x="155" y="13873"/>
                    <a:pt x="1420" y="15769"/>
                  </a:cubicBezTo>
                  <a:lnTo>
                    <a:pt x="4644" y="20686"/>
                  </a:lnTo>
                  <a:lnTo>
                    <a:pt x="10458" y="21565"/>
                  </a:lnTo>
                  <a:cubicBezTo>
                    <a:pt x="10617" y="21588"/>
                    <a:pt x="10778" y="21600"/>
                    <a:pt x="10937" y="21600"/>
                  </a:cubicBezTo>
                  <a:cubicBezTo>
                    <a:pt x="14710" y="21600"/>
                    <a:pt x="18615" y="14979"/>
                    <a:pt x="20233" y="7063"/>
                  </a:cubicBezTo>
                  <a:lnTo>
                    <a:pt x="21258" y="988"/>
                  </a:lnTo>
                  <a:lnTo>
                    <a:pt x="18591" y="6429"/>
                  </a:lnTo>
                  <a:cubicBezTo>
                    <a:pt x="17606" y="8449"/>
                    <a:pt x="16361" y="9494"/>
                    <a:pt x="15105" y="9494"/>
                  </a:cubicBezTo>
                  <a:cubicBezTo>
                    <a:pt x="14286" y="9494"/>
                    <a:pt x="13463" y="9051"/>
                    <a:pt x="12702" y="8152"/>
                  </a:cubicBezTo>
                  <a:lnTo>
                    <a:pt x="6783" y="1197"/>
                  </a:lnTo>
                  <a:cubicBezTo>
                    <a:pt x="6091" y="383"/>
                    <a:pt x="5358" y="0"/>
                    <a:pt x="4636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Google Shape;878;p31"/>
            <p:cNvSpPr/>
            <p:nvPr/>
          </p:nvSpPr>
          <p:spPr>
            <a:xfrm>
              <a:off x="7699646" y="2134143"/>
              <a:ext cx="429933" cy="287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extrusionOk="0">
                  <a:moveTo>
                    <a:pt x="11056" y="0"/>
                  </a:moveTo>
                  <a:cubicBezTo>
                    <a:pt x="5194" y="2466"/>
                    <a:pt x="2153" y="5046"/>
                    <a:pt x="831" y="7528"/>
                  </a:cubicBezTo>
                  <a:cubicBezTo>
                    <a:pt x="-491" y="10009"/>
                    <a:pt x="-93" y="12395"/>
                    <a:pt x="1030" y="14473"/>
                  </a:cubicBezTo>
                  <a:cubicBezTo>
                    <a:pt x="3299" y="18627"/>
                    <a:pt x="8387" y="21566"/>
                    <a:pt x="8437" y="21600"/>
                  </a:cubicBezTo>
                  <a:lnTo>
                    <a:pt x="18763" y="21177"/>
                  </a:lnTo>
                  <a:lnTo>
                    <a:pt x="18738" y="21166"/>
                  </a:lnTo>
                  <a:cubicBezTo>
                    <a:pt x="18738" y="21154"/>
                    <a:pt x="18715" y="21135"/>
                    <a:pt x="18664" y="21112"/>
                  </a:cubicBezTo>
                  <a:cubicBezTo>
                    <a:pt x="18589" y="21066"/>
                    <a:pt x="18463" y="20998"/>
                    <a:pt x="18314" y="20902"/>
                  </a:cubicBezTo>
                  <a:cubicBezTo>
                    <a:pt x="18040" y="20720"/>
                    <a:pt x="17617" y="20441"/>
                    <a:pt x="17118" y="20087"/>
                  </a:cubicBezTo>
                  <a:cubicBezTo>
                    <a:pt x="16144" y="19378"/>
                    <a:pt x="14873" y="18353"/>
                    <a:pt x="13725" y="17106"/>
                  </a:cubicBezTo>
                  <a:cubicBezTo>
                    <a:pt x="11406" y="14610"/>
                    <a:pt x="9585" y="11214"/>
                    <a:pt x="11481" y="7661"/>
                  </a:cubicBezTo>
                  <a:cubicBezTo>
                    <a:pt x="12728" y="5290"/>
                    <a:pt x="15646" y="2851"/>
                    <a:pt x="21109" y="556"/>
                  </a:cubicBezTo>
                  <a:lnTo>
                    <a:pt x="11056" y="0"/>
                  </a:lnTo>
                  <a:close/>
                </a:path>
              </a:pathLst>
            </a:custGeom>
            <a:solidFill>
              <a:srgbClr val="A7B1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Google Shape;879;p31"/>
            <p:cNvSpPr/>
            <p:nvPr/>
          </p:nvSpPr>
          <p:spPr>
            <a:xfrm>
              <a:off x="7760105" y="2156970"/>
              <a:ext cx="347118" cy="283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extrusionOk="0">
                  <a:moveTo>
                    <a:pt x="13589" y="0"/>
                  </a:moveTo>
                  <a:cubicBezTo>
                    <a:pt x="6399" y="2509"/>
                    <a:pt x="2652" y="5126"/>
                    <a:pt x="1023" y="7646"/>
                  </a:cubicBezTo>
                  <a:cubicBezTo>
                    <a:pt x="-605" y="10170"/>
                    <a:pt x="-115" y="12597"/>
                    <a:pt x="1269" y="14710"/>
                  </a:cubicBezTo>
                  <a:cubicBezTo>
                    <a:pt x="3511" y="18099"/>
                    <a:pt x="7965" y="20685"/>
                    <a:pt x="9718" y="21600"/>
                  </a:cubicBezTo>
                  <a:lnTo>
                    <a:pt x="18136" y="21317"/>
                  </a:lnTo>
                  <a:lnTo>
                    <a:pt x="18136" y="21313"/>
                  </a:lnTo>
                  <a:lnTo>
                    <a:pt x="18105" y="21301"/>
                  </a:lnTo>
                  <a:cubicBezTo>
                    <a:pt x="18076" y="21290"/>
                    <a:pt x="18045" y="21274"/>
                    <a:pt x="18014" y="21251"/>
                  </a:cubicBezTo>
                  <a:cubicBezTo>
                    <a:pt x="17890" y="21205"/>
                    <a:pt x="17769" y="21131"/>
                    <a:pt x="17583" y="21038"/>
                  </a:cubicBezTo>
                  <a:cubicBezTo>
                    <a:pt x="17214" y="20848"/>
                    <a:pt x="16724" y="20569"/>
                    <a:pt x="16110" y="20208"/>
                  </a:cubicBezTo>
                  <a:cubicBezTo>
                    <a:pt x="14910" y="19487"/>
                    <a:pt x="13312" y="18444"/>
                    <a:pt x="11898" y="17172"/>
                  </a:cubicBezTo>
                  <a:cubicBezTo>
                    <a:pt x="9041" y="14633"/>
                    <a:pt x="6799" y="11182"/>
                    <a:pt x="9134" y="7568"/>
                  </a:cubicBezTo>
                  <a:cubicBezTo>
                    <a:pt x="10701" y="5157"/>
                    <a:pt x="14296" y="2675"/>
                    <a:pt x="20995" y="341"/>
                  </a:cubicBezTo>
                  <a:lnTo>
                    <a:pt x="13589" y="0"/>
                  </a:lnTo>
                  <a:close/>
                </a:path>
              </a:pathLst>
            </a:custGeom>
            <a:solidFill>
              <a:srgbClr val="231F20">
                <a:alpha val="31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Google Shape;880;p31"/>
            <p:cNvSpPr/>
            <p:nvPr/>
          </p:nvSpPr>
          <p:spPr>
            <a:xfrm>
              <a:off x="7913643" y="2155989"/>
              <a:ext cx="170198" cy="32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92" y="0"/>
                  </a:moveTo>
                  <a:cubicBezTo>
                    <a:pt x="5675" y="4893"/>
                    <a:pt x="2707" y="9853"/>
                    <a:pt x="0" y="14848"/>
                  </a:cubicBezTo>
                  <a:cubicBezTo>
                    <a:pt x="3357" y="17110"/>
                    <a:pt x="6834" y="19372"/>
                    <a:pt x="10315" y="21600"/>
                  </a:cubicBezTo>
                  <a:cubicBezTo>
                    <a:pt x="13478" y="15086"/>
                    <a:pt x="17214" y="8671"/>
                    <a:pt x="21600" y="2361"/>
                  </a:cubicBezTo>
                  <a:lnTo>
                    <a:pt x="9092" y="0"/>
                  </a:ln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Google Shape;881;p31"/>
            <p:cNvSpPr/>
            <p:nvPr/>
          </p:nvSpPr>
          <p:spPr>
            <a:xfrm>
              <a:off x="7844053" y="2567466"/>
              <a:ext cx="107692" cy="201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82" y="0"/>
                  </a:moveTo>
                  <a:cubicBezTo>
                    <a:pt x="2756" y="3643"/>
                    <a:pt x="1429" y="7290"/>
                    <a:pt x="0" y="10937"/>
                  </a:cubicBezTo>
                  <a:cubicBezTo>
                    <a:pt x="5605" y="14635"/>
                    <a:pt x="11716" y="18172"/>
                    <a:pt x="17937" y="21600"/>
                  </a:cubicBezTo>
                  <a:cubicBezTo>
                    <a:pt x="19058" y="18117"/>
                    <a:pt x="20282" y="14580"/>
                    <a:pt x="21600" y="11097"/>
                  </a:cubicBezTo>
                  <a:cubicBezTo>
                    <a:pt x="15798" y="7454"/>
                    <a:pt x="9987" y="3698"/>
                    <a:pt x="4382" y="0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Google Shape;882;p31"/>
            <p:cNvSpPr/>
            <p:nvPr/>
          </p:nvSpPr>
          <p:spPr>
            <a:xfrm>
              <a:off x="7787178" y="2871253"/>
              <a:ext cx="117847" cy="279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98" y="0"/>
                  </a:moveTo>
                  <a:cubicBezTo>
                    <a:pt x="2510" y="4587"/>
                    <a:pt x="1212" y="9210"/>
                    <a:pt x="0" y="13760"/>
                  </a:cubicBezTo>
                  <a:cubicBezTo>
                    <a:pt x="5959" y="16424"/>
                    <a:pt x="12012" y="19051"/>
                    <a:pt x="18245" y="21600"/>
                  </a:cubicBezTo>
                  <a:cubicBezTo>
                    <a:pt x="18245" y="21287"/>
                    <a:pt x="18339" y="20932"/>
                    <a:pt x="18433" y="20619"/>
                  </a:cubicBezTo>
                  <a:cubicBezTo>
                    <a:pt x="19270" y="16190"/>
                    <a:pt x="20294" y="11719"/>
                    <a:pt x="21600" y="7250"/>
                  </a:cubicBezTo>
                  <a:cubicBezTo>
                    <a:pt x="15547" y="4900"/>
                    <a:pt x="9682" y="2509"/>
                    <a:pt x="4098" y="0"/>
                  </a:cubicBezTo>
                  <a:close/>
                </a:path>
              </a:pathLst>
            </a:custGeom>
            <a:solidFill>
              <a:srgbClr val="513153">
                <a:alpha val="564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Google Shape;883;p31"/>
            <p:cNvSpPr/>
            <p:nvPr/>
          </p:nvSpPr>
          <p:spPr>
            <a:xfrm>
              <a:off x="7760256" y="3256277"/>
              <a:ext cx="114817" cy="39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" y="0"/>
                  </a:moveTo>
                  <a:cubicBezTo>
                    <a:pt x="763" y="5275"/>
                    <a:pt x="193" y="10491"/>
                    <a:pt x="0" y="15569"/>
                  </a:cubicBezTo>
                  <a:cubicBezTo>
                    <a:pt x="6116" y="17364"/>
                    <a:pt x="12610" y="19077"/>
                    <a:pt x="18445" y="20815"/>
                  </a:cubicBezTo>
                  <a:cubicBezTo>
                    <a:pt x="19304" y="21096"/>
                    <a:pt x="20260" y="21348"/>
                    <a:pt x="21118" y="21600"/>
                  </a:cubicBezTo>
                  <a:cubicBezTo>
                    <a:pt x="20829" y="16466"/>
                    <a:pt x="20926" y="11165"/>
                    <a:pt x="21600" y="5808"/>
                  </a:cubicBezTo>
                  <a:cubicBezTo>
                    <a:pt x="14713" y="3956"/>
                    <a:pt x="8027" y="2050"/>
                    <a:pt x="1814" y="0"/>
                  </a:cubicBez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Google Shape;884;p31"/>
            <p:cNvSpPr/>
            <p:nvPr/>
          </p:nvSpPr>
          <p:spPr>
            <a:xfrm>
              <a:off x="7760256" y="3604778"/>
              <a:ext cx="117334" cy="19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543"/>
                    <a:pt x="94" y="6973"/>
                    <a:pt x="189" y="10408"/>
                  </a:cubicBezTo>
                  <a:cubicBezTo>
                    <a:pt x="7108" y="14400"/>
                    <a:pt x="14586" y="18057"/>
                    <a:pt x="21600" y="21600"/>
                  </a:cubicBezTo>
                  <a:cubicBezTo>
                    <a:pt x="21317" y="18676"/>
                    <a:pt x="21137" y="15694"/>
                    <a:pt x="21042" y="12657"/>
                  </a:cubicBezTo>
                  <a:cubicBezTo>
                    <a:pt x="16173" y="9732"/>
                    <a:pt x="11311" y="6808"/>
                    <a:pt x="6543" y="3940"/>
                  </a:cubicBezTo>
                  <a:cubicBezTo>
                    <a:pt x="4391" y="2589"/>
                    <a:pt x="2152" y="1294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Google Shape;885;p31"/>
            <p:cNvSpPr/>
            <p:nvPr/>
          </p:nvSpPr>
          <p:spPr>
            <a:xfrm>
              <a:off x="7763285" y="3766826"/>
              <a:ext cx="272812" cy="120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0" y="1976"/>
                    <a:pt x="763" y="3879"/>
                    <a:pt x="1409" y="5692"/>
                  </a:cubicBezTo>
                  <a:cubicBezTo>
                    <a:pt x="4223" y="13332"/>
                    <a:pt x="9732" y="19241"/>
                    <a:pt x="12148" y="21600"/>
                  </a:cubicBezTo>
                  <a:lnTo>
                    <a:pt x="21600" y="21026"/>
                  </a:lnTo>
                  <a:lnTo>
                    <a:pt x="21559" y="20999"/>
                  </a:lnTo>
                  <a:cubicBezTo>
                    <a:pt x="21559" y="20971"/>
                    <a:pt x="21478" y="20926"/>
                    <a:pt x="21438" y="20871"/>
                  </a:cubicBezTo>
                  <a:cubicBezTo>
                    <a:pt x="21316" y="20762"/>
                    <a:pt x="21117" y="20589"/>
                    <a:pt x="20874" y="20370"/>
                  </a:cubicBezTo>
                  <a:cubicBezTo>
                    <a:pt x="20435" y="19924"/>
                    <a:pt x="19749" y="19269"/>
                    <a:pt x="18945" y="18421"/>
                  </a:cubicBezTo>
                  <a:cubicBezTo>
                    <a:pt x="17377" y="16728"/>
                    <a:pt x="15323" y="14278"/>
                    <a:pt x="13435" y="11301"/>
                  </a:cubicBezTo>
                  <a:cubicBezTo>
                    <a:pt x="11705" y="8532"/>
                    <a:pt x="10175" y="5309"/>
                    <a:pt x="9290" y="1803"/>
                  </a:cubicBezTo>
                  <a:cubicBezTo>
                    <a:pt x="8567" y="1657"/>
                    <a:pt x="7844" y="1521"/>
                    <a:pt x="7081" y="1375"/>
                  </a:cubicBezTo>
                  <a:cubicBezTo>
                    <a:pt x="4787" y="929"/>
                    <a:pt x="2334" y="473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Google Shape;886;p31"/>
            <p:cNvSpPr/>
            <p:nvPr/>
          </p:nvSpPr>
          <p:spPr>
            <a:xfrm>
              <a:off x="7795285" y="1553621"/>
              <a:ext cx="707099" cy="61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11926" y="0"/>
                  </a:moveTo>
                  <a:cubicBezTo>
                    <a:pt x="11805" y="0"/>
                    <a:pt x="11683" y="17"/>
                    <a:pt x="11563" y="48"/>
                  </a:cubicBezTo>
                  <a:cubicBezTo>
                    <a:pt x="11563" y="48"/>
                    <a:pt x="11289" y="175"/>
                    <a:pt x="11090" y="390"/>
                  </a:cubicBezTo>
                  <a:cubicBezTo>
                    <a:pt x="10999" y="497"/>
                    <a:pt x="10906" y="622"/>
                    <a:pt x="10862" y="731"/>
                  </a:cubicBezTo>
                  <a:cubicBezTo>
                    <a:pt x="10800" y="819"/>
                    <a:pt x="10769" y="874"/>
                    <a:pt x="10769" y="874"/>
                  </a:cubicBezTo>
                  <a:cubicBezTo>
                    <a:pt x="10769" y="874"/>
                    <a:pt x="10815" y="838"/>
                    <a:pt x="10891" y="767"/>
                  </a:cubicBezTo>
                  <a:cubicBezTo>
                    <a:pt x="10968" y="694"/>
                    <a:pt x="11075" y="622"/>
                    <a:pt x="11182" y="551"/>
                  </a:cubicBezTo>
                  <a:cubicBezTo>
                    <a:pt x="11411" y="443"/>
                    <a:pt x="11640" y="426"/>
                    <a:pt x="11640" y="426"/>
                  </a:cubicBezTo>
                  <a:cubicBezTo>
                    <a:pt x="11740" y="398"/>
                    <a:pt x="11842" y="384"/>
                    <a:pt x="11943" y="384"/>
                  </a:cubicBezTo>
                  <a:cubicBezTo>
                    <a:pt x="12166" y="384"/>
                    <a:pt x="12387" y="452"/>
                    <a:pt x="12587" y="587"/>
                  </a:cubicBezTo>
                  <a:lnTo>
                    <a:pt x="15474" y="2577"/>
                  </a:lnTo>
                  <a:lnTo>
                    <a:pt x="15719" y="2757"/>
                  </a:lnTo>
                  <a:cubicBezTo>
                    <a:pt x="17414" y="4013"/>
                    <a:pt x="18743" y="5753"/>
                    <a:pt x="19629" y="7743"/>
                  </a:cubicBezTo>
                  <a:cubicBezTo>
                    <a:pt x="20851" y="10469"/>
                    <a:pt x="21264" y="13679"/>
                    <a:pt x="20652" y="16837"/>
                  </a:cubicBezTo>
                  <a:cubicBezTo>
                    <a:pt x="20638" y="16926"/>
                    <a:pt x="20607" y="17016"/>
                    <a:pt x="20545" y="17087"/>
                  </a:cubicBezTo>
                  <a:lnTo>
                    <a:pt x="18683" y="19276"/>
                  </a:lnTo>
                  <a:cubicBezTo>
                    <a:pt x="18269" y="19743"/>
                    <a:pt x="17811" y="20136"/>
                    <a:pt x="17323" y="20442"/>
                  </a:cubicBezTo>
                  <a:cubicBezTo>
                    <a:pt x="16513" y="20952"/>
                    <a:pt x="15607" y="21213"/>
                    <a:pt x="14695" y="21213"/>
                  </a:cubicBezTo>
                  <a:cubicBezTo>
                    <a:pt x="13783" y="21213"/>
                    <a:pt x="12862" y="20952"/>
                    <a:pt x="12021" y="20424"/>
                  </a:cubicBezTo>
                  <a:lnTo>
                    <a:pt x="6447" y="16926"/>
                  </a:lnTo>
                  <a:cubicBezTo>
                    <a:pt x="5709" y="16462"/>
                    <a:pt x="4907" y="16237"/>
                    <a:pt x="4113" y="16237"/>
                  </a:cubicBezTo>
                  <a:cubicBezTo>
                    <a:pt x="3311" y="16237"/>
                    <a:pt x="2517" y="16466"/>
                    <a:pt x="1803" y="16908"/>
                  </a:cubicBezTo>
                  <a:cubicBezTo>
                    <a:pt x="1543" y="17069"/>
                    <a:pt x="1283" y="17266"/>
                    <a:pt x="1039" y="17500"/>
                  </a:cubicBezTo>
                  <a:cubicBezTo>
                    <a:pt x="1039" y="17500"/>
                    <a:pt x="962" y="17572"/>
                    <a:pt x="856" y="17715"/>
                  </a:cubicBezTo>
                  <a:cubicBezTo>
                    <a:pt x="734" y="17858"/>
                    <a:pt x="597" y="18055"/>
                    <a:pt x="458" y="18271"/>
                  </a:cubicBezTo>
                  <a:cubicBezTo>
                    <a:pt x="336" y="18486"/>
                    <a:pt x="230" y="18702"/>
                    <a:pt x="137" y="18863"/>
                  </a:cubicBezTo>
                  <a:cubicBezTo>
                    <a:pt x="46" y="19024"/>
                    <a:pt x="0" y="19133"/>
                    <a:pt x="0" y="19133"/>
                  </a:cubicBezTo>
                  <a:cubicBezTo>
                    <a:pt x="0" y="19133"/>
                    <a:pt x="62" y="19042"/>
                    <a:pt x="183" y="18899"/>
                  </a:cubicBezTo>
                  <a:cubicBezTo>
                    <a:pt x="290" y="18756"/>
                    <a:pt x="429" y="18559"/>
                    <a:pt x="581" y="18397"/>
                  </a:cubicBezTo>
                  <a:cubicBezTo>
                    <a:pt x="749" y="18235"/>
                    <a:pt x="902" y="18074"/>
                    <a:pt x="1039" y="17967"/>
                  </a:cubicBezTo>
                  <a:cubicBezTo>
                    <a:pt x="1161" y="17858"/>
                    <a:pt x="1253" y="17787"/>
                    <a:pt x="1253" y="17787"/>
                  </a:cubicBezTo>
                  <a:cubicBezTo>
                    <a:pt x="1466" y="17590"/>
                    <a:pt x="1711" y="17411"/>
                    <a:pt x="1955" y="17250"/>
                  </a:cubicBezTo>
                  <a:cubicBezTo>
                    <a:pt x="2628" y="16841"/>
                    <a:pt x="3373" y="16626"/>
                    <a:pt x="4126" y="16626"/>
                  </a:cubicBezTo>
                  <a:cubicBezTo>
                    <a:pt x="4862" y="16626"/>
                    <a:pt x="5607" y="16832"/>
                    <a:pt x="6294" y="17266"/>
                  </a:cubicBezTo>
                  <a:lnTo>
                    <a:pt x="11869" y="20764"/>
                  </a:lnTo>
                  <a:cubicBezTo>
                    <a:pt x="12759" y="21327"/>
                    <a:pt x="13725" y="21600"/>
                    <a:pt x="14684" y="21600"/>
                  </a:cubicBezTo>
                  <a:cubicBezTo>
                    <a:pt x="15650" y="21600"/>
                    <a:pt x="16609" y="21323"/>
                    <a:pt x="17475" y="20782"/>
                  </a:cubicBezTo>
                  <a:cubicBezTo>
                    <a:pt x="17995" y="20460"/>
                    <a:pt x="18484" y="20047"/>
                    <a:pt x="18911" y="19545"/>
                  </a:cubicBezTo>
                  <a:lnTo>
                    <a:pt x="20775" y="17357"/>
                  </a:lnTo>
                  <a:cubicBezTo>
                    <a:pt x="20866" y="17250"/>
                    <a:pt x="20943" y="17105"/>
                    <a:pt x="20974" y="16944"/>
                  </a:cubicBezTo>
                  <a:lnTo>
                    <a:pt x="20974" y="16926"/>
                  </a:lnTo>
                  <a:cubicBezTo>
                    <a:pt x="21600" y="13679"/>
                    <a:pt x="21187" y="10362"/>
                    <a:pt x="19919" y="7564"/>
                  </a:cubicBezTo>
                  <a:cubicBezTo>
                    <a:pt x="19003" y="5519"/>
                    <a:pt x="17628" y="3725"/>
                    <a:pt x="15887" y="2434"/>
                  </a:cubicBezTo>
                  <a:lnTo>
                    <a:pt x="15642" y="2237"/>
                  </a:lnTo>
                  <a:lnTo>
                    <a:pt x="12755" y="264"/>
                  </a:lnTo>
                  <a:cubicBezTo>
                    <a:pt x="12499" y="89"/>
                    <a:pt x="12213" y="0"/>
                    <a:pt x="11926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Google Shape;887;p31"/>
            <p:cNvSpPr/>
            <p:nvPr/>
          </p:nvSpPr>
          <p:spPr>
            <a:xfrm>
              <a:off x="2621244" y="2953471"/>
              <a:ext cx="352691" cy="28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6" h="21600" extrusionOk="0">
                  <a:moveTo>
                    <a:pt x="7153" y="0"/>
                  </a:moveTo>
                  <a:cubicBezTo>
                    <a:pt x="4128" y="0"/>
                    <a:pt x="1555" y="1710"/>
                    <a:pt x="502" y="4855"/>
                  </a:cubicBezTo>
                  <a:cubicBezTo>
                    <a:pt x="-1187" y="9856"/>
                    <a:pt x="1527" y="16554"/>
                    <a:pt x="6567" y="19825"/>
                  </a:cubicBezTo>
                  <a:cubicBezTo>
                    <a:pt x="8416" y="21025"/>
                    <a:pt x="10317" y="21600"/>
                    <a:pt x="12066" y="21600"/>
                  </a:cubicBezTo>
                  <a:cubicBezTo>
                    <a:pt x="15087" y="21600"/>
                    <a:pt x="17655" y="19890"/>
                    <a:pt x="18724" y="16748"/>
                  </a:cubicBezTo>
                  <a:cubicBezTo>
                    <a:pt x="20413" y="11744"/>
                    <a:pt x="17699" y="5046"/>
                    <a:pt x="12659" y="1775"/>
                  </a:cubicBezTo>
                  <a:cubicBezTo>
                    <a:pt x="10810" y="575"/>
                    <a:pt x="8907" y="0"/>
                    <a:pt x="7153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Google Shape;888;p31"/>
            <p:cNvSpPr/>
            <p:nvPr/>
          </p:nvSpPr>
          <p:spPr>
            <a:xfrm>
              <a:off x="2613383" y="2966741"/>
              <a:ext cx="352669" cy="28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2" h="21600" extrusionOk="0">
                  <a:moveTo>
                    <a:pt x="7176" y="0"/>
                  </a:moveTo>
                  <a:cubicBezTo>
                    <a:pt x="4148" y="0"/>
                    <a:pt x="1560" y="1715"/>
                    <a:pt x="489" y="4883"/>
                  </a:cubicBezTo>
                  <a:cubicBezTo>
                    <a:pt x="-1174" y="9843"/>
                    <a:pt x="1542" y="16533"/>
                    <a:pt x="6589" y="19801"/>
                  </a:cubicBezTo>
                  <a:cubicBezTo>
                    <a:pt x="8436" y="21016"/>
                    <a:pt x="10343" y="21600"/>
                    <a:pt x="12102" y="21600"/>
                  </a:cubicBezTo>
                  <a:cubicBezTo>
                    <a:pt x="15118" y="21600"/>
                    <a:pt x="17694" y="19882"/>
                    <a:pt x="18763" y="16724"/>
                  </a:cubicBezTo>
                  <a:cubicBezTo>
                    <a:pt x="20426" y="11764"/>
                    <a:pt x="17710" y="5076"/>
                    <a:pt x="12663" y="1770"/>
                  </a:cubicBezTo>
                  <a:cubicBezTo>
                    <a:pt x="10825" y="572"/>
                    <a:pt x="8927" y="0"/>
                    <a:pt x="7176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Google Shape;889;p31"/>
            <p:cNvSpPr/>
            <p:nvPr/>
          </p:nvSpPr>
          <p:spPr>
            <a:xfrm>
              <a:off x="2039956" y="3364053"/>
              <a:ext cx="357584" cy="27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7" h="21600" extrusionOk="0">
                  <a:moveTo>
                    <a:pt x="11929" y="0"/>
                  </a:moveTo>
                  <a:cubicBezTo>
                    <a:pt x="10412" y="0"/>
                    <a:pt x="8786" y="416"/>
                    <a:pt x="7174" y="1292"/>
                  </a:cubicBezTo>
                  <a:cubicBezTo>
                    <a:pt x="2004" y="4087"/>
                    <a:pt x="-1067" y="10655"/>
                    <a:pt x="343" y="15888"/>
                  </a:cubicBezTo>
                  <a:cubicBezTo>
                    <a:pt x="1339" y="19535"/>
                    <a:pt x="4201" y="21600"/>
                    <a:pt x="7586" y="21600"/>
                  </a:cubicBezTo>
                  <a:cubicBezTo>
                    <a:pt x="9091" y="21600"/>
                    <a:pt x="10698" y="21190"/>
                    <a:pt x="12292" y="20331"/>
                  </a:cubicBezTo>
                  <a:cubicBezTo>
                    <a:pt x="17490" y="17500"/>
                    <a:pt x="20533" y="10929"/>
                    <a:pt x="19123" y="5699"/>
                  </a:cubicBezTo>
                  <a:cubicBezTo>
                    <a:pt x="18150" y="2062"/>
                    <a:pt x="15307" y="0"/>
                    <a:pt x="11929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Google Shape;890;p31"/>
            <p:cNvSpPr/>
            <p:nvPr/>
          </p:nvSpPr>
          <p:spPr>
            <a:xfrm>
              <a:off x="2044821" y="3378772"/>
              <a:ext cx="357762" cy="27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extrusionOk="0">
                  <a:moveTo>
                    <a:pt x="11909" y="0"/>
                  </a:moveTo>
                  <a:cubicBezTo>
                    <a:pt x="10397" y="0"/>
                    <a:pt x="8777" y="416"/>
                    <a:pt x="7177" y="1295"/>
                  </a:cubicBezTo>
                  <a:cubicBezTo>
                    <a:pt x="1985" y="4087"/>
                    <a:pt x="-1082" y="10655"/>
                    <a:pt x="354" y="15888"/>
                  </a:cubicBezTo>
                  <a:cubicBezTo>
                    <a:pt x="1331" y="19535"/>
                    <a:pt x="4184" y="21600"/>
                    <a:pt x="7569" y="21600"/>
                  </a:cubicBezTo>
                  <a:cubicBezTo>
                    <a:pt x="9077" y="21600"/>
                    <a:pt x="10689" y="21194"/>
                    <a:pt x="12287" y="20331"/>
                  </a:cubicBezTo>
                  <a:cubicBezTo>
                    <a:pt x="17451" y="17500"/>
                    <a:pt x="20518" y="10932"/>
                    <a:pt x="19110" y="5699"/>
                  </a:cubicBezTo>
                  <a:cubicBezTo>
                    <a:pt x="18117" y="2062"/>
                    <a:pt x="15273" y="0"/>
                    <a:pt x="11909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Google Shape;891;p31"/>
            <p:cNvSpPr/>
            <p:nvPr/>
          </p:nvSpPr>
          <p:spPr>
            <a:xfrm>
              <a:off x="1641960" y="4051199"/>
              <a:ext cx="329168" cy="31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3" h="21600" extrusionOk="0">
                  <a:moveTo>
                    <a:pt x="12497" y="0"/>
                  </a:moveTo>
                  <a:cubicBezTo>
                    <a:pt x="9952" y="0"/>
                    <a:pt x="7059" y="1303"/>
                    <a:pt x="4578" y="3841"/>
                  </a:cubicBezTo>
                  <a:cubicBezTo>
                    <a:pt x="112" y="8414"/>
                    <a:pt x="-1347" y="15239"/>
                    <a:pt x="1367" y="19074"/>
                  </a:cubicBezTo>
                  <a:cubicBezTo>
                    <a:pt x="2556" y="20770"/>
                    <a:pt x="4362" y="21600"/>
                    <a:pt x="6395" y="21600"/>
                  </a:cubicBezTo>
                  <a:cubicBezTo>
                    <a:pt x="8952" y="21600"/>
                    <a:pt x="11866" y="20285"/>
                    <a:pt x="14357" y="17736"/>
                  </a:cubicBezTo>
                  <a:cubicBezTo>
                    <a:pt x="18821" y="13200"/>
                    <a:pt x="20253" y="6376"/>
                    <a:pt x="17537" y="2541"/>
                  </a:cubicBezTo>
                  <a:cubicBezTo>
                    <a:pt x="16343" y="836"/>
                    <a:pt x="14531" y="0"/>
                    <a:pt x="12497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Google Shape;892;p31"/>
            <p:cNvSpPr/>
            <p:nvPr/>
          </p:nvSpPr>
          <p:spPr>
            <a:xfrm>
              <a:off x="1651112" y="4063103"/>
              <a:ext cx="329169" cy="31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3" h="21600" extrusionOk="0">
                  <a:moveTo>
                    <a:pt x="12522" y="0"/>
                  </a:moveTo>
                  <a:cubicBezTo>
                    <a:pt x="9973" y="0"/>
                    <a:pt x="7068" y="1315"/>
                    <a:pt x="4577" y="3864"/>
                  </a:cubicBezTo>
                  <a:cubicBezTo>
                    <a:pt x="113" y="8404"/>
                    <a:pt x="-1348" y="15233"/>
                    <a:pt x="1368" y="19070"/>
                  </a:cubicBezTo>
                  <a:cubicBezTo>
                    <a:pt x="2557" y="20769"/>
                    <a:pt x="4364" y="21600"/>
                    <a:pt x="6396" y="21600"/>
                  </a:cubicBezTo>
                  <a:cubicBezTo>
                    <a:pt x="8946" y="21600"/>
                    <a:pt x="11856" y="20293"/>
                    <a:pt x="14356" y="17766"/>
                  </a:cubicBezTo>
                  <a:cubicBezTo>
                    <a:pt x="18823" y="13190"/>
                    <a:pt x="20252" y="6364"/>
                    <a:pt x="17538" y="2527"/>
                  </a:cubicBezTo>
                  <a:cubicBezTo>
                    <a:pt x="16349" y="828"/>
                    <a:pt x="14547" y="0"/>
                    <a:pt x="12522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Google Shape;893;p31"/>
            <p:cNvSpPr/>
            <p:nvPr/>
          </p:nvSpPr>
          <p:spPr>
            <a:xfrm>
              <a:off x="1439189" y="3042389"/>
              <a:ext cx="2468396" cy="188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08" y="0"/>
                  </a:moveTo>
                  <a:cubicBezTo>
                    <a:pt x="12185" y="0"/>
                    <a:pt x="12061" y="6"/>
                    <a:pt x="11936" y="18"/>
                  </a:cubicBezTo>
                  <a:cubicBezTo>
                    <a:pt x="6335" y="555"/>
                    <a:pt x="0" y="21600"/>
                    <a:pt x="0" y="21600"/>
                  </a:cubicBezTo>
                  <a:lnTo>
                    <a:pt x="21600" y="11252"/>
                  </a:lnTo>
                  <a:cubicBezTo>
                    <a:pt x="21600" y="11252"/>
                    <a:pt x="17712" y="0"/>
                    <a:pt x="12308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Google Shape;894;p31"/>
            <p:cNvSpPr/>
            <p:nvPr/>
          </p:nvSpPr>
          <p:spPr>
            <a:xfrm>
              <a:off x="1439189" y="3100842"/>
              <a:ext cx="2468396" cy="182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07" y="0"/>
                  </a:moveTo>
                  <a:cubicBezTo>
                    <a:pt x="15519" y="1476"/>
                    <a:pt x="16279" y="3150"/>
                    <a:pt x="16332" y="5053"/>
                  </a:cubicBezTo>
                  <a:cubicBezTo>
                    <a:pt x="16466" y="10415"/>
                    <a:pt x="12683" y="14004"/>
                    <a:pt x="9411" y="15992"/>
                  </a:cubicBezTo>
                  <a:cubicBezTo>
                    <a:pt x="8365" y="16598"/>
                    <a:pt x="7307" y="16877"/>
                    <a:pt x="6268" y="16877"/>
                  </a:cubicBezTo>
                  <a:cubicBezTo>
                    <a:pt x="4798" y="16877"/>
                    <a:pt x="3367" y="16319"/>
                    <a:pt x="2067" y="15341"/>
                  </a:cubicBezTo>
                  <a:cubicBezTo>
                    <a:pt x="796" y="18877"/>
                    <a:pt x="0" y="21600"/>
                    <a:pt x="0" y="21600"/>
                  </a:cubicBezTo>
                  <a:lnTo>
                    <a:pt x="21600" y="10920"/>
                  </a:lnTo>
                  <a:cubicBezTo>
                    <a:pt x="21600" y="10920"/>
                    <a:pt x="18782" y="2506"/>
                    <a:pt x="14607" y="0"/>
                  </a:cubicBezTo>
                  <a:close/>
                </a:path>
              </a:pathLst>
            </a:custGeom>
            <a:solidFill>
              <a:srgbClr val="513153">
                <a:alpha val="250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Google Shape;895;p31"/>
            <p:cNvSpPr/>
            <p:nvPr/>
          </p:nvSpPr>
          <p:spPr>
            <a:xfrm>
              <a:off x="2356782" y="3288106"/>
              <a:ext cx="405625" cy="28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600" extrusionOk="0">
                  <a:moveTo>
                    <a:pt x="11778" y="0"/>
                  </a:moveTo>
                  <a:cubicBezTo>
                    <a:pt x="10799" y="0"/>
                    <a:pt x="9782" y="158"/>
                    <a:pt x="8751" y="483"/>
                  </a:cubicBezTo>
                  <a:cubicBezTo>
                    <a:pt x="3217" y="2245"/>
                    <a:pt x="-667" y="8275"/>
                    <a:pt x="96" y="13989"/>
                  </a:cubicBezTo>
                  <a:cubicBezTo>
                    <a:pt x="714" y="18635"/>
                    <a:pt x="4202" y="21600"/>
                    <a:pt x="8471" y="21600"/>
                  </a:cubicBezTo>
                  <a:cubicBezTo>
                    <a:pt x="9452" y="21600"/>
                    <a:pt x="10477" y="21442"/>
                    <a:pt x="11515" y="21113"/>
                  </a:cubicBezTo>
                  <a:cubicBezTo>
                    <a:pt x="17049" y="19391"/>
                    <a:pt x="20933" y="13325"/>
                    <a:pt x="20170" y="7608"/>
                  </a:cubicBezTo>
                  <a:cubicBezTo>
                    <a:pt x="19552" y="2988"/>
                    <a:pt x="16054" y="0"/>
                    <a:pt x="11778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Google Shape;896;p31"/>
            <p:cNvSpPr/>
            <p:nvPr/>
          </p:nvSpPr>
          <p:spPr>
            <a:xfrm>
              <a:off x="2362480" y="3263231"/>
              <a:ext cx="406019" cy="28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7" h="21600" extrusionOk="0">
                  <a:moveTo>
                    <a:pt x="11786" y="0"/>
                  </a:moveTo>
                  <a:cubicBezTo>
                    <a:pt x="10812" y="0"/>
                    <a:pt x="9797" y="154"/>
                    <a:pt x="8769" y="483"/>
                  </a:cubicBezTo>
                  <a:cubicBezTo>
                    <a:pt x="3212" y="2243"/>
                    <a:pt x="-647" y="8264"/>
                    <a:pt x="91" y="13976"/>
                  </a:cubicBezTo>
                  <a:cubicBezTo>
                    <a:pt x="711" y="18634"/>
                    <a:pt x="4237" y="21600"/>
                    <a:pt x="8520" y="21600"/>
                  </a:cubicBezTo>
                  <a:cubicBezTo>
                    <a:pt x="9488" y="21600"/>
                    <a:pt x="10492" y="21449"/>
                    <a:pt x="11511" y="21130"/>
                  </a:cubicBezTo>
                  <a:cubicBezTo>
                    <a:pt x="17071" y="19373"/>
                    <a:pt x="20953" y="13309"/>
                    <a:pt x="20192" y="7640"/>
                  </a:cubicBezTo>
                  <a:cubicBezTo>
                    <a:pt x="19572" y="2989"/>
                    <a:pt x="16058" y="0"/>
                    <a:pt x="11786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Google Shape;897;p31"/>
            <p:cNvSpPr/>
            <p:nvPr/>
          </p:nvSpPr>
          <p:spPr>
            <a:xfrm>
              <a:off x="1918350" y="3675903"/>
              <a:ext cx="324472" cy="37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9" h="21600" extrusionOk="0">
                  <a:moveTo>
                    <a:pt x="13355" y="0"/>
                  </a:moveTo>
                  <a:cubicBezTo>
                    <a:pt x="9914" y="0"/>
                    <a:pt x="5854" y="2324"/>
                    <a:pt x="2997" y="6259"/>
                  </a:cubicBezTo>
                  <a:cubicBezTo>
                    <a:pt x="-893" y="11693"/>
                    <a:pt x="-1017" y="18098"/>
                    <a:pt x="2750" y="20611"/>
                  </a:cubicBezTo>
                  <a:cubicBezTo>
                    <a:pt x="3764" y="21280"/>
                    <a:pt x="4956" y="21600"/>
                    <a:pt x="6232" y="21600"/>
                  </a:cubicBezTo>
                  <a:cubicBezTo>
                    <a:pt x="9672" y="21600"/>
                    <a:pt x="13730" y="19286"/>
                    <a:pt x="16569" y="15323"/>
                  </a:cubicBezTo>
                  <a:cubicBezTo>
                    <a:pt x="20459" y="9920"/>
                    <a:pt x="20583" y="3514"/>
                    <a:pt x="16844" y="1004"/>
                  </a:cubicBezTo>
                  <a:cubicBezTo>
                    <a:pt x="15830" y="322"/>
                    <a:pt x="14636" y="0"/>
                    <a:pt x="1335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Google Shape;898;p31"/>
            <p:cNvSpPr/>
            <p:nvPr/>
          </p:nvSpPr>
          <p:spPr>
            <a:xfrm>
              <a:off x="1906085" y="3654058"/>
              <a:ext cx="324044" cy="37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1" h="21600" extrusionOk="0">
                  <a:moveTo>
                    <a:pt x="13351" y="0"/>
                  </a:moveTo>
                  <a:cubicBezTo>
                    <a:pt x="9906" y="0"/>
                    <a:pt x="5845" y="2327"/>
                    <a:pt x="3005" y="6285"/>
                  </a:cubicBezTo>
                  <a:cubicBezTo>
                    <a:pt x="-891" y="11686"/>
                    <a:pt x="-1015" y="18090"/>
                    <a:pt x="2729" y="20599"/>
                  </a:cubicBezTo>
                  <a:cubicBezTo>
                    <a:pt x="3745" y="21278"/>
                    <a:pt x="4940" y="21600"/>
                    <a:pt x="6221" y="21600"/>
                  </a:cubicBezTo>
                  <a:cubicBezTo>
                    <a:pt x="9664" y="21600"/>
                    <a:pt x="13725" y="19273"/>
                    <a:pt x="16565" y="15315"/>
                  </a:cubicBezTo>
                  <a:cubicBezTo>
                    <a:pt x="20464" y="9916"/>
                    <a:pt x="20585" y="3512"/>
                    <a:pt x="16843" y="1004"/>
                  </a:cubicBezTo>
                  <a:cubicBezTo>
                    <a:pt x="15828" y="322"/>
                    <a:pt x="14632" y="0"/>
                    <a:pt x="13351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Google Shape;899;p31"/>
            <p:cNvSpPr/>
            <p:nvPr/>
          </p:nvSpPr>
          <p:spPr>
            <a:xfrm>
              <a:off x="2697935" y="3632682"/>
              <a:ext cx="392358" cy="29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9" h="21600" extrusionOk="0">
                  <a:moveTo>
                    <a:pt x="12495" y="0"/>
                  </a:moveTo>
                  <a:cubicBezTo>
                    <a:pt x="10770" y="0"/>
                    <a:pt x="8875" y="557"/>
                    <a:pt x="7012" y="1728"/>
                  </a:cubicBezTo>
                  <a:cubicBezTo>
                    <a:pt x="1863" y="4989"/>
                    <a:pt x="-1101" y="11662"/>
                    <a:pt x="382" y="16685"/>
                  </a:cubicBezTo>
                  <a:cubicBezTo>
                    <a:pt x="1327" y="19866"/>
                    <a:pt x="3857" y="21600"/>
                    <a:pt x="6903" y="21600"/>
                  </a:cubicBezTo>
                  <a:cubicBezTo>
                    <a:pt x="8630" y="21600"/>
                    <a:pt x="10523" y="21043"/>
                    <a:pt x="12388" y="19875"/>
                  </a:cubicBezTo>
                  <a:cubicBezTo>
                    <a:pt x="17535" y="16611"/>
                    <a:pt x="20499" y="9941"/>
                    <a:pt x="19018" y="4915"/>
                  </a:cubicBezTo>
                  <a:cubicBezTo>
                    <a:pt x="18073" y="1734"/>
                    <a:pt x="15541" y="0"/>
                    <a:pt x="1249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Google Shape;900;p31"/>
            <p:cNvSpPr/>
            <p:nvPr/>
          </p:nvSpPr>
          <p:spPr>
            <a:xfrm>
              <a:off x="2698935" y="3607167"/>
              <a:ext cx="391870" cy="29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8" h="21600" extrusionOk="0">
                  <a:moveTo>
                    <a:pt x="12513" y="0"/>
                  </a:moveTo>
                  <a:cubicBezTo>
                    <a:pt x="10781" y="0"/>
                    <a:pt x="8885" y="564"/>
                    <a:pt x="7022" y="1734"/>
                  </a:cubicBezTo>
                  <a:cubicBezTo>
                    <a:pt x="1866" y="4998"/>
                    <a:pt x="-1101" y="11672"/>
                    <a:pt x="382" y="16657"/>
                  </a:cubicBezTo>
                  <a:cubicBezTo>
                    <a:pt x="1328" y="19857"/>
                    <a:pt x="3854" y="21600"/>
                    <a:pt x="6889" y="21600"/>
                  </a:cubicBezTo>
                  <a:cubicBezTo>
                    <a:pt x="8619" y="21600"/>
                    <a:pt x="10515" y="21033"/>
                    <a:pt x="12378" y="19848"/>
                  </a:cubicBezTo>
                  <a:cubicBezTo>
                    <a:pt x="17532" y="16620"/>
                    <a:pt x="20499" y="9910"/>
                    <a:pt x="19016" y="4924"/>
                  </a:cubicBezTo>
                  <a:cubicBezTo>
                    <a:pt x="18072" y="1728"/>
                    <a:pt x="15546" y="0"/>
                    <a:pt x="12513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Google Shape;901;p31"/>
            <p:cNvSpPr/>
            <p:nvPr/>
          </p:nvSpPr>
          <p:spPr>
            <a:xfrm>
              <a:off x="3445803" y="4015530"/>
              <a:ext cx="405387" cy="28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extrusionOk="0">
                  <a:moveTo>
                    <a:pt x="11838" y="0"/>
                  </a:moveTo>
                  <a:cubicBezTo>
                    <a:pt x="10824" y="0"/>
                    <a:pt x="9768" y="167"/>
                    <a:pt x="8695" y="524"/>
                  </a:cubicBezTo>
                  <a:cubicBezTo>
                    <a:pt x="3168" y="2358"/>
                    <a:pt x="-686" y="8440"/>
                    <a:pt x="102" y="14093"/>
                  </a:cubicBezTo>
                  <a:cubicBezTo>
                    <a:pt x="755" y="18682"/>
                    <a:pt x="4207" y="21600"/>
                    <a:pt x="8416" y="21600"/>
                  </a:cubicBezTo>
                  <a:cubicBezTo>
                    <a:pt x="9429" y="21600"/>
                    <a:pt x="10486" y="21430"/>
                    <a:pt x="11559" y="21076"/>
                  </a:cubicBezTo>
                  <a:cubicBezTo>
                    <a:pt x="17086" y="19242"/>
                    <a:pt x="20914" y="13160"/>
                    <a:pt x="20126" y="7504"/>
                  </a:cubicBezTo>
                  <a:cubicBezTo>
                    <a:pt x="19494" y="2915"/>
                    <a:pt x="16045" y="0"/>
                    <a:pt x="11838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Google Shape;902;p31"/>
            <p:cNvSpPr/>
            <p:nvPr/>
          </p:nvSpPr>
          <p:spPr>
            <a:xfrm>
              <a:off x="3451392" y="3991124"/>
              <a:ext cx="405387" cy="28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extrusionOk="0">
                  <a:moveTo>
                    <a:pt x="11838" y="0"/>
                  </a:moveTo>
                  <a:cubicBezTo>
                    <a:pt x="10824" y="0"/>
                    <a:pt x="9766" y="170"/>
                    <a:pt x="8695" y="528"/>
                  </a:cubicBezTo>
                  <a:cubicBezTo>
                    <a:pt x="3168" y="2360"/>
                    <a:pt x="-686" y="8445"/>
                    <a:pt x="102" y="14105"/>
                  </a:cubicBezTo>
                  <a:cubicBezTo>
                    <a:pt x="755" y="18703"/>
                    <a:pt x="4220" y="21600"/>
                    <a:pt x="8439" y="21600"/>
                  </a:cubicBezTo>
                  <a:cubicBezTo>
                    <a:pt x="9444" y="21600"/>
                    <a:pt x="10494" y="21436"/>
                    <a:pt x="11559" y="21089"/>
                  </a:cubicBezTo>
                  <a:cubicBezTo>
                    <a:pt x="17086" y="19257"/>
                    <a:pt x="20914" y="13168"/>
                    <a:pt x="20126" y="7511"/>
                  </a:cubicBezTo>
                  <a:cubicBezTo>
                    <a:pt x="19494" y="2920"/>
                    <a:pt x="16045" y="0"/>
                    <a:pt x="11838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Google Shape;903;p31"/>
            <p:cNvSpPr/>
            <p:nvPr/>
          </p:nvSpPr>
          <p:spPr>
            <a:xfrm>
              <a:off x="1633974" y="4537983"/>
              <a:ext cx="386124" cy="30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21600" extrusionOk="0">
                  <a:moveTo>
                    <a:pt x="12671" y="0"/>
                  </a:moveTo>
                  <a:cubicBezTo>
                    <a:pt x="10740" y="0"/>
                    <a:pt x="8587" y="724"/>
                    <a:pt x="6507" y="2217"/>
                  </a:cubicBezTo>
                  <a:cubicBezTo>
                    <a:pt x="1481" y="5831"/>
                    <a:pt x="-1197" y="12627"/>
                    <a:pt x="520" y="17346"/>
                  </a:cubicBezTo>
                  <a:cubicBezTo>
                    <a:pt x="1515" y="20140"/>
                    <a:pt x="3804" y="21600"/>
                    <a:pt x="6543" y="21600"/>
                  </a:cubicBezTo>
                  <a:cubicBezTo>
                    <a:pt x="8472" y="21600"/>
                    <a:pt x="10621" y="20879"/>
                    <a:pt x="12697" y="19386"/>
                  </a:cubicBezTo>
                  <a:cubicBezTo>
                    <a:pt x="17700" y="15739"/>
                    <a:pt x="20403" y="8976"/>
                    <a:pt x="18684" y="4221"/>
                  </a:cubicBezTo>
                  <a:cubicBezTo>
                    <a:pt x="17691" y="1451"/>
                    <a:pt x="15406" y="0"/>
                    <a:pt x="12671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Google Shape;904;p31"/>
            <p:cNvSpPr/>
            <p:nvPr/>
          </p:nvSpPr>
          <p:spPr>
            <a:xfrm>
              <a:off x="1633022" y="4512724"/>
              <a:ext cx="386103" cy="30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600" extrusionOk="0">
                  <a:moveTo>
                    <a:pt x="12678" y="0"/>
                  </a:moveTo>
                  <a:cubicBezTo>
                    <a:pt x="10745" y="0"/>
                    <a:pt x="8587" y="730"/>
                    <a:pt x="6503" y="2243"/>
                  </a:cubicBezTo>
                  <a:cubicBezTo>
                    <a:pt x="1502" y="5853"/>
                    <a:pt x="-1201" y="12645"/>
                    <a:pt x="518" y="17366"/>
                  </a:cubicBezTo>
                  <a:cubicBezTo>
                    <a:pt x="1511" y="20135"/>
                    <a:pt x="3800" y="21600"/>
                    <a:pt x="6539" y="21600"/>
                  </a:cubicBezTo>
                  <a:cubicBezTo>
                    <a:pt x="8466" y="21600"/>
                    <a:pt x="10617" y="20873"/>
                    <a:pt x="12693" y="19369"/>
                  </a:cubicBezTo>
                  <a:cubicBezTo>
                    <a:pt x="17721" y="15756"/>
                    <a:pt x="20399" y="8964"/>
                    <a:pt x="18680" y="4243"/>
                  </a:cubicBezTo>
                  <a:cubicBezTo>
                    <a:pt x="17689" y="1459"/>
                    <a:pt x="15409" y="0"/>
                    <a:pt x="12678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Google Shape;905;p31"/>
            <p:cNvSpPr/>
            <p:nvPr/>
          </p:nvSpPr>
          <p:spPr>
            <a:xfrm>
              <a:off x="2942457" y="3146325"/>
              <a:ext cx="368827" cy="32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1" h="21600" extrusionOk="0">
                  <a:moveTo>
                    <a:pt x="5971" y="0"/>
                  </a:moveTo>
                  <a:cubicBezTo>
                    <a:pt x="3852" y="0"/>
                    <a:pt x="2029" y="937"/>
                    <a:pt x="960" y="2830"/>
                  </a:cubicBezTo>
                  <a:cubicBezTo>
                    <a:pt x="-1334" y="6880"/>
                    <a:pt x="623" y="13679"/>
                    <a:pt x="5345" y="18101"/>
                  </a:cubicBezTo>
                  <a:cubicBezTo>
                    <a:pt x="7827" y="20421"/>
                    <a:pt x="10581" y="21600"/>
                    <a:pt x="12963" y="21600"/>
                  </a:cubicBezTo>
                  <a:cubicBezTo>
                    <a:pt x="15086" y="21600"/>
                    <a:pt x="16914" y="20663"/>
                    <a:pt x="17996" y="18770"/>
                  </a:cubicBezTo>
                  <a:cubicBezTo>
                    <a:pt x="20266" y="14720"/>
                    <a:pt x="18309" y="7921"/>
                    <a:pt x="13587" y="3499"/>
                  </a:cubicBezTo>
                  <a:cubicBezTo>
                    <a:pt x="11105" y="1179"/>
                    <a:pt x="8351" y="0"/>
                    <a:pt x="597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Google Shape;906;p31"/>
            <p:cNvSpPr/>
            <p:nvPr/>
          </p:nvSpPr>
          <p:spPr>
            <a:xfrm>
              <a:off x="2947126" y="3121578"/>
              <a:ext cx="368735" cy="32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6" h="21600" extrusionOk="0">
                  <a:moveTo>
                    <a:pt x="5982" y="0"/>
                  </a:moveTo>
                  <a:cubicBezTo>
                    <a:pt x="3856" y="0"/>
                    <a:pt x="2027" y="943"/>
                    <a:pt x="957" y="2854"/>
                  </a:cubicBezTo>
                  <a:cubicBezTo>
                    <a:pt x="-1339" y="6875"/>
                    <a:pt x="644" y="13711"/>
                    <a:pt x="5340" y="18102"/>
                  </a:cubicBezTo>
                  <a:cubicBezTo>
                    <a:pt x="7822" y="20424"/>
                    <a:pt x="10576" y="21600"/>
                    <a:pt x="12958" y="21600"/>
                  </a:cubicBezTo>
                  <a:cubicBezTo>
                    <a:pt x="15081" y="21600"/>
                    <a:pt x="16911" y="20666"/>
                    <a:pt x="17991" y="18772"/>
                  </a:cubicBezTo>
                  <a:cubicBezTo>
                    <a:pt x="20261" y="14750"/>
                    <a:pt x="18304" y="7914"/>
                    <a:pt x="13609" y="3524"/>
                  </a:cubicBezTo>
                  <a:cubicBezTo>
                    <a:pt x="11126" y="1188"/>
                    <a:pt x="8368" y="0"/>
                    <a:pt x="5982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Google Shape;907;p31"/>
            <p:cNvSpPr/>
            <p:nvPr/>
          </p:nvSpPr>
          <p:spPr>
            <a:xfrm>
              <a:off x="3396944" y="3525204"/>
              <a:ext cx="307427" cy="3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8" h="21600" extrusionOk="0">
                  <a:moveTo>
                    <a:pt x="6481" y="0"/>
                  </a:moveTo>
                  <a:cubicBezTo>
                    <a:pt x="5506" y="0"/>
                    <a:pt x="4566" y="189"/>
                    <a:pt x="3706" y="588"/>
                  </a:cubicBezTo>
                  <a:cubicBezTo>
                    <a:pt x="-470" y="2549"/>
                    <a:pt x="-1227" y="8694"/>
                    <a:pt x="1998" y="14328"/>
                  </a:cubicBezTo>
                  <a:cubicBezTo>
                    <a:pt x="4558" y="18795"/>
                    <a:pt x="8872" y="21600"/>
                    <a:pt x="12644" y="21600"/>
                  </a:cubicBezTo>
                  <a:cubicBezTo>
                    <a:pt x="13626" y="21600"/>
                    <a:pt x="14569" y="21411"/>
                    <a:pt x="15438" y="21012"/>
                  </a:cubicBezTo>
                  <a:cubicBezTo>
                    <a:pt x="19613" y="19077"/>
                    <a:pt x="20373" y="12932"/>
                    <a:pt x="17114" y="7301"/>
                  </a:cubicBezTo>
                  <a:cubicBezTo>
                    <a:pt x="14553" y="2807"/>
                    <a:pt x="10240" y="0"/>
                    <a:pt x="648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Google Shape;908;p31"/>
            <p:cNvSpPr/>
            <p:nvPr/>
          </p:nvSpPr>
          <p:spPr>
            <a:xfrm>
              <a:off x="3412189" y="3505365"/>
              <a:ext cx="307514" cy="38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extrusionOk="0">
                  <a:moveTo>
                    <a:pt x="6483" y="0"/>
                  </a:moveTo>
                  <a:cubicBezTo>
                    <a:pt x="5505" y="0"/>
                    <a:pt x="4565" y="191"/>
                    <a:pt x="3705" y="590"/>
                  </a:cubicBezTo>
                  <a:cubicBezTo>
                    <a:pt x="-468" y="2551"/>
                    <a:pt x="-1228" y="8695"/>
                    <a:pt x="1997" y="14326"/>
                  </a:cubicBezTo>
                  <a:cubicBezTo>
                    <a:pt x="4581" y="18795"/>
                    <a:pt x="8900" y="21600"/>
                    <a:pt x="12658" y="21600"/>
                  </a:cubicBezTo>
                  <a:cubicBezTo>
                    <a:pt x="13636" y="21600"/>
                    <a:pt x="14576" y="21409"/>
                    <a:pt x="15437" y="21010"/>
                  </a:cubicBezTo>
                  <a:cubicBezTo>
                    <a:pt x="19612" y="19077"/>
                    <a:pt x="20372" y="12933"/>
                    <a:pt x="17145" y="7300"/>
                  </a:cubicBezTo>
                  <a:cubicBezTo>
                    <a:pt x="14560" y="2809"/>
                    <a:pt x="10241" y="0"/>
                    <a:pt x="6483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Google Shape;909;p31"/>
            <p:cNvSpPr/>
            <p:nvPr/>
          </p:nvSpPr>
          <p:spPr>
            <a:xfrm>
              <a:off x="2224041" y="3962154"/>
              <a:ext cx="323119" cy="37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5" h="21600" extrusionOk="0">
                  <a:moveTo>
                    <a:pt x="13367" y="0"/>
                  </a:moveTo>
                  <a:cubicBezTo>
                    <a:pt x="9887" y="0"/>
                    <a:pt x="5787" y="2347"/>
                    <a:pt x="2931" y="6347"/>
                  </a:cubicBezTo>
                  <a:cubicBezTo>
                    <a:pt x="-925" y="11766"/>
                    <a:pt x="-987" y="18184"/>
                    <a:pt x="2810" y="20628"/>
                  </a:cubicBezTo>
                  <a:cubicBezTo>
                    <a:pt x="3820" y="21288"/>
                    <a:pt x="5007" y="21600"/>
                    <a:pt x="6274" y="21600"/>
                  </a:cubicBezTo>
                  <a:cubicBezTo>
                    <a:pt x="9760" y="21600"/>
                    <a:pt x="13865" y="19243"/>
                    <a:pt x="16695" y="15271"/>
                  </a:cubicBezTo>
                  <a:cubicBezTo>
                    <a:pt x="20551" y="9822"/>
                    <a:pt x="20613" y="3431"/>
                    <a:pt x="16816" y="957"/>
                  </a:cubicBezTo>
                  <a:cubicBezTo>
                    <a:pt x="15808" y="307"/>
                    <a:pt x="14629" y="0"/>
                    <a:pt x="13367" y="0"/>
                  </a:cubicBez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Google Shape;910;p31"/>
            <p:cNvSpPr/>
            <p:nvPr/>
          </p:nvSpPr>
          <p:spPr>
            <a:xfrm>
              <a:off x="2210913" y="3940351"/>
              <a:ext cx="323025" cy="37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extrusionOk="0">
                  <a:moveTo>
                    <a:pt x="13378" y="0"/>
                  </a:moveTo>
                  <a:cubicBezTo>
                    <a:pt x="9897" y="0"/>
                    <a:pt x="5794" y="2362"/>
                    <a:pt x="2959" y="6345"/>
                  </a:cubicBezTo>
                  <a:cubicBezTo>
                    <a:pt x="-929" y="11794"/>
                    <a:pt x="-991" y="18184"/>
                    <a:pt x="2803" y="20628"/>
                  </a:cubicBezTo>
                  <a:cubicBezTo>
                    <a:pt x="3817" y="21288"/>
                    <a:pt x="5001" y="21600"/>
                    <a:pt x="6271" y="21600"/>
                  </a:cubicBezTo>
                  <a:cubicBezTo>
                    <a:pt x="9757" y="21600"/>
                    <a:pt x="13863" y="19243"/>
                    <a:pt x="16690" y="15270"/>
                  </a:cubicBezTo>
                  <a:cubicBezTo>
                    <a:pt x="20547" y="9820"/>
                    <a:pt x="20609" y="3428"/>
                    <a:pt x="16815" y="955"/>
                  </a:cubicBezTo>
                  <a:cubicBezTo>
                    <a:pt x="15809" y="307"/>
                    <a:pt x="14635" y="0"/>
                    <a:pt x="13378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Google Shape;911;p31"/>
            <p:cNvSpPr/>
            <p:nvPr/>
          </p:nvSpPr>
          <p:spPr>
            <a:xfrm>
              <a:off x="1439189" y="3092735"/>
              <a:ext cx="2468396" cy="182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48" y="0"/>
                  </a:moveTo>
                  <a:cubicBezTo>
                    <a:pt x="12683" y="6434"/>
                    <a:pt x="8326" y="10890"/>
                    <a:pt x="3401" y="11861"/>
                  </a:cubicBezTo>
                  <a:cubicBezTo>
                    <a:pt x="1374" y="16923"/>
                    <a:pt x="0" y="21600"/>
                    <a:pt x="0" y="21600"/>
                  </a:cubicBezTo>
                  <a:lnTo>
                    <a:pt x="21600" y="10968"/>
                  </a:lnTo>
                  <a:cubicBezTo>
                    <a:pt x="21600" y="10968"/>
                    <a:pt x="18711" y="2369"/>
                    <a:pt x="14448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Google Shape;912;p31"/>
            <p:cNvSpPr/>
            <p:nvPr/>
          </p:nvSpPr>
          <p:spPr>
            <a:xfrm>
              <a:off x="7581853" y="3132074"/>
              <a:ext cx="354522" cy="28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3" h="21600" extrusionOk="0">
                  <a:moveTo>
                    <a:pt x="12030" y="0"/>
                  </a:moveTo>
                  <a:cubicBezTo>
                    <a:pt x="10357" y="0"/>
                    <a:pt x="8548" y="521"/>
                    <a:pt x="6782" y="1609"/>
                  </a:cubicBezTo>
                  <a:cubicBezTo>
                    <a:pt x="1692" y="4714"/>
                    <a:pt x="-1156" y="11347"/>
                    <a:pt x="447" y="16430"/>
                  </a:cubicBezTo>
                  <a:cubicBezTo>
                    <a:pt x="1478" y="19753"/>
                    <a:pt x="4143" y="21600"/>
                    <a:pt x="7288" y="21600"/>
                  </a:cubicBezTo>
                  <a:cubicBezTo>
                    <a:pt x="8949" y="21600"/>
                    <a:pt x="10747" y="21085"/>
                    <a:pt x="12506" y="19997"/>
                  </a:cubicBezTo>
                  <a:cubicBezTo>
                    <a:pt x="17596" y="16896"/>
                    <a:pt x="20444" y="10262"/>
                    <a:pt x="18869" y="5180"/>
                  </a:cubicBezTo>
                  <a:cubicBezTo>
                    <a:pt x="17840" y="1837"/>
                    <a:pt x="15173" y="0"/>
                    <a:pt x="12030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Google Shape;913;p31"/>
            <p:cNvSpPr/>
            <p:nvPr/>
          </p:nvSpPr>
          <p:spPr>
            <a:xfrm>
              <a:off x="486186" y="3831338"/>
              <a:ext cx="8307330" cy="118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00" y="0"/>
                  </a:moveTo>
                  <a:cubicBezTo>
                    <a:pt x="5818" y="0"/>
                    <a:pt x="2325" y="11257"/>
                    <a:pt x="0" y="21600"/>
                  </a:cubicBezTo>
                  <a:lnTo>
                    <a:pt x="21600" y="21600"/>
                  </a:lnTo>
                  <a:lnTo>
                    <a:pt x="21600" y="20815"/>
                  </a:lnTo>
                  <a:cubicBezTo>
                    <a:pt x="19191" y="12795"/>
                    <a:pt x="16026" y="4813"/>
                    <a:pt x="12275" y="1118"/>
                  </a:cubicBezTo>
                  <a:cubicBezTo>
                    <a:pt x="11497" y="351"/>
                    <a:pt x="10737" y="0"/>
                    <a:pt x="10000" y="0"/>
                  </a:cubicBezTo>
                  <a:close/>
                </a:path>
              </a:pathLst>
            </a:custGeom>
            <a:solidFill>
              <a:srgbClr val="C6B2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Google Shape;914;p31"/>
            <p:cNvSpPr/>
            <p:nvPr/>
          </p:nvSpPr>
          <p:spPr>
            <a:xfrm>
              <a:off x="486186" y="3831594"/>
              <a:ext cx="4648193" cy="118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4" y="0"/>
                  </a:moveTo>
                  <a:cubicBezTo>
                    <a:pt x="10399" y="0"/>
                    <a:pt x="4157" y="11262"/>
                    <a:pt x="0" y="21600"/>
                  </a:cubicBezTo>
                  <a:lnTo>
                    <a:pt x="10033" y="21600"/>
                  </a:lnTo>
                  <a:lnTo>
                    <a:pt x="21600" y="938"/>
                  </a:lnTo>
                  <a:cubicBezTo>
                    <a:pt x="20328" y="296"/>
                    <a:pt x="19085" y="0"/>
                    <a:pt x="17874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3" name="Google Shape;915;p31"/>
            <p:cNvSpPr/>
            <p:nvPr/>
          </p:nvSpPr>
          <p:spPr>
            <a:xfrm>
              <a:off x="4868181" y="4117332"/>
              <a:ext cx="3925335" cy="90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0566"/>
                  </a:lnTo>
                  <a:cubicBezTo>
                    <a:pt x="17947" y="12996"/>
                    <a:pt x="13474" y="5464"/>
                    <a:pt x="8311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Google Shape;916;p31"/>
            <p:cNvSpPr/>
            <p:nvPr/>
          </p:nvSpPr>
          <p:spPr>
            <a:xfrm>
              <a:off x="3122673" y="3971370"/>
              <a:ext cx="394783" cy="29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5" h="21600" extrusionOk="0">
                  <a:moveTo>
                    <a:pt x="12410" y="0"/>
                  </a:moveTo>
                  <a:cubicBezTo>
                    <a:pt x="10779" y="0"/>
                    <a:pt x="9007" y="492"/>
                    <a:pt x="7250" y="1536"/>
                  </a:cubicBezTo>
                  <a:cubicBezTo>
                    <a:pt x="2059" y="4577"/>
                    <a:pt x="-1053" y="11216"/>
                    <a:pt x="327" y="16335"/>
                  </a:cubicBezTo>
                  <a:cubicBezTo>
                    <a:pt x="1241" y="19724"/>
                    <a:pt x="3890" y="21600"/>
                    <a:pt x="7084" y="21600"/>
                  </a:cubicBezTo>
                  <a:cubicBezTo>
                    <a:pt x="8715" y="21600"/>
                    <a:pt x="10487" y="21111"/>
                    <a:pt x="12244" y="20083"/>
                  </a:cubicBezTo>
                  <a:cubicBezTo>
                    <a:pt x="17435" y="17039"/>
                    <a:pt x="20547" y="10400"/>
                    <a:pt x="19167" y="5281"/>
                  </a:cubicBezTo>
                  <a:cubicBezTo>
                    <a:pt x="18253" y="1894"/>
                    <a:pt x="15604" y="0"/>
                    <a:pt x="12410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5" name="Google Shape;917;p31"/>
            <p:cNvSpPr/>
            <p:nvPr/>
          </p:nvSpPr>
          <p:spPr>
            <a:xfrm>
              <a:off x="3124685" y="3946197"/>
              <a:ext cx="394326" cy="29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7" h="21600" extrusionOk="0">
                  <a:moveTo>
                    <a:pt x="12416" y="0"/>
                  </a:moveTo>
                  <a:cubicBezTo>
                    <a:pt x="10781" y="0"/>
                    <a:pt x="9004" y="489"/>
                    <a:pt x="7237" y="1517"/>
                  </a:cubicBezTo>
                  <a:cubicBezTo>
                    <a:pt x="2039" y="4593"/>
                    <a:pt x="-1052" y="11196"/>
                    <a:pt x="330" y="16349"/>
                  </a:cubicBezTo>
                  <a:cubicBezTo>
                    <a:pt x="1241" y="19725"/>
                    <a:pt x="3872" y="21600"/>
                    <a:pt x="7049" y="21600"/>
                  </a:cubicBezTo>
                  <a:cubicBezTo>
                    <a:pt x="8686" y="21600"/>
                    <a:pt x="10466" y="21102"/>
                    <a:pt x="12236" y="20055"/>
                  </a:cubicBezTo>
                  <a:cubicBezTo>
                    <a:pt x="17460" y="17016"/>
                    <a:pt x="20548" y="10380"/>
                    <a:pt x="19168" y="5263"/>
                  </a:cubicBezTo>
                  <a:cubicBezTo>
                    <a:pt x="18253" y="1875"/>
                    <a:pt x="15612" y="0"/>
                    <a:pt x="12416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6" name="Google Shape;918;p31"/>
            <p:cNvSpPr/>
            <p:nvPr/>
          </p:nvSpPr>
          <p:spPr>
            <a:xfrm>
              <a:off x="3843492" y="4035071"/>
              <a:ext cx="394338" cy="29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5" h="21600" extrusionOk="0">
                  <a:moveTo>
                    <a:pt x="12421" y="0"/>
                  </a:moveTo>
                  <a:cubicBezTo>
                    <a:pt x="10792" y="0"/>
                    <a:pt x="9020" y="492"/>
                    <a:pt x="7261" y="1520"/>
                  </a:cubicBezTo>
                  <a:cubicBezTo>
                    <a:pt x="2038" y="4559"/>
                    <a:pt x="-1052" y="11196"/>
                    <a:pt x="330" y="16312"/>
                  </a:cubicBezTo>
                  <a:cubicBezTo>
                    <a:pt x="1243" y="19716"/>
                    <a:pt x="3875" y="21600"/>
                    <a:pt x="7054" y="21600"/>
                  </a:cubicBezTo>
                  <a:cubicBezTo>
                    <a:pt x="8689" y="21600"/>
                    <a:pt x="10469" y="21102"/>
                    <a:pt x="12235" y="20058"/>
                  </a:cubicBezTo>
                  <a:cubicBezTo>
                    <a:pt x="17458" y="17019"/>
                    <a:pt x="20548" y="10380"/>
                    <a:pt x="19166" y="5263"/>
                  </a:cubicBezTo>
                  <a:cubicBezTo>
                    <a:pt x="18253" y="1878"/>
                    <a:pt x="15610" y="0"/>
                    <a:pt x="1242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7" name="Google Shape;919;p31"/>
            <p:cNvSpPr/>
            <p:nvPr/>
          </p:nvSpPr>
          <p:spPr>
            <a:xfrm>
              <a:off x="3844038" y="4010197"/>
              <a:ext cx="394783" cy="29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5" h="21600" extrusionOk="0">
                  <a:moveTo>
                    <a:pt x="12410" y="0"/>
                  </a:moveTo>
                  <a:cubicBezTo>
                    <a:pt x="10779" y="0"/>
                    <a:pt x="9007" y="489"/>
                    <a:pt x="7250" y="1517"/>
                  </a:cubicBezTo>
                  <a:cubicBezTo>
                    <a:pt x="2059" y="4561"/>
                    <a:pt x="-1053" y="11200"/>
                    <a:pt x="327" y="16319"/>
                  </a:cubicBezTo>
                  <a:cubicBezTo>
                    <a:pt x="1241" y="19709"/>
                    <a:pt x="3890" y="21600"/>
                    <a:pt x="7084" y="21600"/>
                  </a:cubicBezTo>
                  <a:cubicBezTo>
                    <a:pt x="8715" y="21600"/>
                    <a:pt x="10487" y="21108"/>
                    <a:pt x="12244" y="20067"/>
                  </a:cubicBezTo>
                  <a:cubicBezTo>
                    <a:pt x="17435" y="17023"/>
                    <a:pt x="20547" y="10384"/>
                    <a:pt x="19167" y="5265"/>
                  </a:cubicBezTo>
                  <a:cubicBezTo>
                    <a:pt x="18253" y="1876"/>
                    <a:pt x="15604" y="0"/>
                    <a:pt x="12410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8" name="Google Shape;920;p31"/>
            <p:cNvSpPr/>
            <p:nvPr/>
          </p:nvSpPr>
          <p:spPr>
            <a:xfrm>
              <a:off x="1919693" y="4527359"/>
              <a:ext cx="394340" cy="296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extrusionOk="0">
                  <a:moveTo>
                    <a:pt x="12414" y="0"/>
                  </a:moveTo>
                  <a:cubicBezTo>
                    <a:pt x="10782" y="0"/>
                    <a:pt x="9003" y="489"/>
                    <a:pt x="7238" y="1516"/>
                  </a:cubicBezTo>
                  <a:cubicBezTo>
                    <a:pt x="2038" y="4591"/>
                    <a:pt x="-1052" y="11188"/>
                    <a:pt x="330" y="16339"/>
                  </a:cubicBezTo>
                  <a:cubicBezTo>
                    <a:pt x="1245" y="19726"/>
                    <a:pt x="3886" y="21600"/>
                    <a:pt x="7075" y="21600"/>
                  </a:cubicBezTo>
                  <a:cubicBezTo>
                    <a:pt x="8704" y="21600"/>
                    <a:pt x="10478" y="21111"/>
                    <a:pt x="12235" y="20084"/>
                  </a:cubicBezTo>
                  <a:cubicBezTo>
                    <a:pt x="17458" y="17009"/>
                    <a:pt x="20548" y="10375"/>
                    <a:pt x="19166" y="5258"/>
                  </a:cubicBezTo>
                  <a:cubicBezTo>
                    <a:pt x="18253" y="1874"/>
                    <a:pt x="15610" y="0"/>
                    <a:pt x="12414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9" name="Google Shape;921;p31"/>
            <p:cNvSpPr/>
            <p:nvPr/>
          </p:nvSpPr>
          <p:spPr>
            <a:xfrm>
              <a:off x="1920717" y="4502442"/>
              <a:ext cx="394340" cy="29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extrusionOk="0">
                  <a:moveTo>
                    <a:pt x="12414" y="0"/>
                  </a:moveTo>
                  <a:cubicBezTo>
                    <a:pt x="10782" y="0"/>
                    <a:pt x="9003" y="489"/>
                    <a:pt x="7236" y="1520"/>
                  </a:cubicBezTo>
                  <a:cubicBezTo>
                    <a:pt x="2038" y="4597"/>
                    <a:pt x="-1052" y="11196"/>
                    <a:pt x="330" y="16312"/>
                  </a:cubicBezTo>
                  <a:cubicBezTo>
                    <a:pt x="1243" y="19716"/>
                    <a:pt x="3876" y="21600"/>
                    <a:pt x="7054" y="21600"/>
                  </a:cubicBezTo>
                  <a:cubicBezTo>
                    <a:pt x="8689" y="21600"/>
                    <a:pt x="10469" y="21102"/>
                    <a:pt x="12235" y="20058"/>
                  </a:cubicBezTo>
                  <a:cubicBezTo>
                    <a:pt x="17458" y="17016"/>
                    <a:pt x="20548" y="10380"/>
                    <a:pt x="19166" y="5263"/>
                  </a:cubicBezTo>
                  <a:cubicBezTo>
                    <a:pt x="18251" y="1878"/>
                    <a:pt x="15610" y="0"/>
                    <a:pt x="12414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0" name="Google Shape;922;p31"/>
            <p:cNvSpPr/>
            <p:nvPr/>
          </p:nvSpPr>
          <p:spPr>
            <a:xfrm>
              <a:off x="4405289" y="3913215"/>
              <a:ext cx="406148" cy="27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0" h="21600" extrusionOk="0">
                  <a:moveTo>
                    <a:pt x="8605" y="0"/>
                  </a:moveTo>
                  <a:cubicBezTo>
                    <a:pt x="4242" y="0"/>
                    <a:pt x="671" y="3071"/>
                    <a:pt x="84" y="7803"/>
                  </a:cubicBezTo>
                  <a:cubicBezTo>
                    <a:pt x="-630" y="13530"/>
                    <a:pt x="3314" y="19531"/>
                    <a:pt x="8885" y="21182"/>
                  </a:cubicBezTo>
                  <a:cubicBezTo>
                    <a:pt x="9851" y="21465"/>
                    <a:pt x="10799" y="21600"/>
                    <a:pt x="11716" y="21600"/>
                  </a:cubicBezTo>
                  <a:cubicBezTo>
                    <a:pt x="16088" y="21600"/>
                    <a:pt x="19669" y="18503"/>
                    <a:pt x="20256" y="13764"/>
                  </a:cubicBezTo>
                  <a:cubicBezTo>
                    <a:pt x="20970" y="8037"/>
                    <a:pt x="17026" y="2073"/>
                    <a:pt x="11455" y="425"/>
                  </a:cubicBezTo>
                  <a:cubicBezTo>
                    <a:pt x="10483" y="138"/>
                    <a:pt x="9526" y="0"/>
                    <a:pt x="860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1" name="Google Shape;923;p31"/>
            <p:cNvSpPr/>
            <p:nvPr/>
          </p:nvSpPr>
          <p:spPr>
            <a:xfrm>
              <a:off x="4420009" y="3892906"/>
              <a:ext cx="406148" cy="27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0" h="21600" extrusionOk="0">
                  <a:moveTo>
                    <a:pt x="8605" y="0"/>
                  </a:moveTo>
                  <a:cubicBezTo>
                    <a:pt x="4242" y="0"/>
                    <a:pt x="671" y="3071"/>
                    <a:pt x="84" y="7800"/>
                  </a:cubicBezTo>
                  <a:cubicBezTo>
                    <a:pt x="-630" y="13530"/>
                    <a:pt x="3314" y="19531"/>
                    <a:pt x="8885" y="21178"/>
                  </a:cubicBezTo>
                  <a:cubicBezTo>
                    <a:pt x="9851" y="21465"/>
                    <a:pt x="10801" y="21600"/>
                    <a:pt x="11716" y="21600"/>
                  </a:cubicBezTo>
                  <a:cubicBezTo>
                    <a:pt x="16088" y="21600"/>
                    <a:pt x="19669" y="18499"/>
                    <a:pt x="20256" y="13764"/>
                  </a:cubicBezTo>
                  <a:cubicBezTo>
                    <a:pt x="20970" y="8037"/>
                    <a:pt x="17026" y="2073"/>
                    <a:pt x="11455" y="425"/>
                  </a:cubicBezTo>
                  <a:cubicBezTo>
                    <a:pt x="10483" y="138"/>
                    <a:pt x="9526" y="0"/>
                    <a:pt x="8605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2" name="Google Shape;924;p31"/>
            <p:cNvSpPr/>
            <p:nvPr/>
          </p:nvSpPr>
          <p:spPr>
            <a:xfrm>
              <a:off x="5823391" y="4535210"/>
              <a:ext cx="383743" cy="31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1" h="21600" extrusionOk="0">
                  <a:moveTo>
                    <a:pt x="6425" y="0"/>
                  </a:moveTo>
                  <a:cubicBezTo>
                    <a:pt x="3801" y="0"/>
                    <a:pt x="1595" y="1355"/>
                    <a:pt x="575" y="3978"/>
                  </a:cubicBezTo>
                  <a:cubicBezTo>
                    <a:pt x="-1224" y="8576"/>
                    <a:pt x="1335" y="15403"/>
                    <a:pt x="6305" y="19152"/>
                  </a:cubicBezTo>
                  <a:cubicBezTo>
                    <a:pt x="8467" y="20798"/>
                    <a:pt x="10726" y="21600"/>
                    <a:pt x="12736" y="21600"/>
                  </a:cubicBezTo>
                  <a:cubicBezTo>
                    <a:pt x="15349" y="21600"/>
                    <a:pt x="17544" y="20248"/>
                    <a:pt x="18575" y="17631"/>
                  </a:cubicBezTo>
                  <a:cubicBezTo>
                    <a:pt x="20376" y="12997"/>
                    <a:pt x="17814" y="6206"/>
                    <a:pt x="12847" y="2421"/>
                  </a:cubicBezTo>
                  <a:cubicBezTo>
                    <a:pt x="10690" y="793"/>
                    <a:pt x="8435" y="0"/>
                    <a:pt x="642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3" name="Google Shape;925;p31"/>
            <p:cNvSpPr/>
            <p:nvPr/>
          </p:nvSpPr>
          <p:spPr>
            <a:xfrm>
              <a:off x="5824910" y="4509908"/>
              <a:ext cx="383759" cy="31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0" h="21600" extrusionOk="0">
                  <a:moveTo>
                    <a:pt x="6406" y="0"/>
                  </a:moveTo>
                  <a:cubicBezTo>
                    <a:pt x="3789" y="0"/>
                    <a:pt x="1592" y="1352"/>
                    <a:pt x="576" y="3969"/>
                  </a:cubicBezTo>
                  <a:cubicBezTo>
                    <a:pt x="-1225" y="8603"/>
                    <a:pt x="1336" y="15394"/>
                    <a:pt x="6306" y="19179"/>
                  </a:cubicBezTo>
                  <a:cubicBezTo>
                    <a:pt x="8460" y="20807"/>
                    <a:pt x="10711" y="21600"/>
                    <a:pt x="12717" y="21600"/>
                  </a:cubicBezTo>
                  <a:cubicBezTo>
                    <a:pt x="15337" y="21600"/>
                    <a:pt x="17541" y="20245"/>
                    <a:pt x="18574" y="17622"/>
                  </a:cubicBezTo>
                  <a:cubicBezTo>
                    <a:pt x="20375" y="13024"/>
                    <a:pt x="17814" y="6200"/>
                    <a:pt x="12844" y="2451"/>
                  </a:cubicBezTo>
                  <a:cubicBezTo>
                    <a:pt x="10683" y="802"/>
                    <a:pt x="8420" y="0"/>
                    <a:pt x="6406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4" name="Google Shape;926;p31"/>
            <p:cNvSpPr/>
            <p:nvPr/>
          </p:nvSpPr>
          <p:spPr>
            <a:xfrm>
              <a:off x="7588687" y="3145599"/>
              <a:ext cx="354516" cy="28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0" h="21600" extrusionOk="0">
                  <a:moveTo>
                    <a:pt x="12014" y="0"/>
                  </a:moveTo>
                  <a:cubicBezTo>
                    <a:pt x="10353" y="0"/>
                    <a:pt x="8555" y="514"/>
                    <a:pt x="6794" y="1586"/>
                  </a:cubicBezTo>
                  <a:cubicBezTo>
                    <a:pt x="1707" y="4724"/>
                    <a:pt x="-1143" y="11354"/>
                    <a:pt x="434" y="16433"/>
                  </a:cubicBezTo>
                  <a:cubicBezTo>
                    <a:pt x="1466" y="19754"/>
                    <a:pt x="4141" y="21600"/>
                    <a:pt x="7294" y="21600"/>
                  </a:cubicBezTo>
                  <a:cubicBezTo>
                    <a:pt x="8961" y="21600"/>
                    <a:pt x="10759" y="21086"/>
                    <a:pt x="12520" y="19998"/>
                  </a:cubicBezTo>
                  <a:cubicBezTo>
                    <a:pt x="17609" y="16898"/>
                    <a:pt x="20457" y="10269"/>
                    <a:pt x="18852" y="5151"/>
                  </a:cubicBezTo>
                  <a:cubicBezTo>
                    <a:pt x="17823" y="1830"/>
                    <a:pt x="15159" y="0"/>
                    <a:pt x="12014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5" name="Google Shape;927;p31"/>
            <p:cNvSpPr/>
            <p:nvPr/>
          </p:nvSpPr>
          <p:spPr>
            <a:xfrm>
              <a:off x="6623829" y="3218346"/>
              <a:ext cx="2169686" cy="180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7" y="0"/>
                  </a:moveTo>
                  <a:cubicBezTo>
                    <a:pt x="4605" y="0"/>
                    <a:pt x="0" y="11405"/>
                    <a:pt x="0" y="11405"/>
                  </a:cubicBezTo>
                  <a:lnTo>
                    <a:pt x="21388" y="21600"/>
                  </a:lnTo>
                  <a:lnTo>
                    <a:pt x="21600" y="21600"/>
                  </a:lnTo>
                  <a:lnTo>
                    <a:pt x="21600" y="15251"/>
                  </a:lnTo>
                  <a:cubicBezTo>
                    <a:pt x="19056" y="8761"/>
                    <a:pt x="15091" y="498"/>
                    <a:pt x="11258" y="35"/>
                  </a:cubicBezTo>
                  <a:cubicBezTo>
                    <a:pt x="11063" y="11"/>
                    <a:pt x="10869" y="0"/>
                    <a:pt x="10677" y="0"/>
                  </a:cubicBezTo>
                  <a:close/>
                </a:path>
              </a:pathLst>
            </a:custGeom>
            <a:solidFill>
              <a:srgbClr val="EE98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6" name="Google Shape;928;p31"/>
            <p:cNvSpPr/>
            <p:nvPr/>
          </p:nvSpPr>
          <p:spPr>
            <a:xfrm>
              <a:off x="6623829" y="3270015"/>
              <a:ext cx="2169686" cy="1749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03" y="0"/>
                  </a:moveTo>
                  <a:cubicBezTo>
                    <a:pt x="3399" y="2446"/>
                    <a:pt x="0" y="11104"/>
                    <a:pt x="0" y="11104"/>
                  </a:cubicBezTo>
                  <a:lnTo>
                    <a:pt x="21388" y="21600"/>
                  </a:lnTo>
                  <a:lnTo>
                    <a:pt x="21600" y="21600"/>
                  </a:lnTo>
                  <a:lnTo>
                    <a:pt x="21600" y="16763"/>
                  </a:lnTo>
                  <a:cubicBezTo>
                    <a:pt x="20316" y="17486"/>
                    <a:pt x="18943" y="17890"/>
                    <a:pt x="17544" y="17890"/>
                  </a:cubicBezTo>
                  <a:cubicBezTo>
                    <a:pt x="16285" y="17890"/>
                    <a:pt x="15006" y="17564"/>
                    <a:pt x="13751" y="16851"/>
                  </a:cubicBezTo>
                  <a:cubicBezTo>
                    <a:pt x="10075" y="14655"/>
                    <a:pt x="5857" y="10772"/>
                    <a:pt x="6130" y="5194"/>
                  </a:cubicBezTo>
                  <a:cubicBezTo>
                    <a:pt x="6226" y="3212"/>
                    <a:pt x="7136" y="1505"/>
                    <a:pt x="8203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7" name="Google Shape;929;p31"/>
            <p:cNvSpPr/>
            <p:nvPr/>
          </p:nvSpPr>
          <p:spPr>
            <a:xfrm>
              <a:off x="7906315" y="3470933"/>
              <a:ext cx="389580" cy="30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extrusionOk="0">
                  <a:moveTo>
                    <a:pt x="6723" y="0"/>
                  </a:moveTo>
                  <a:cubicBezTo>
                    <a:pt x="3817" y="0"/>
                    <a:pt x="1399" y="1610"/>
                    <a:pt x="439" y="4621"/>
                  </a:cubicBezTo>
                  <a:cubicBezTo>
                    <a:pt x="-1147" y="9512"/>
                    <a:pt x="1697" y="16255"/>
                    <a:pt x="6782" y="19661"/>
                  </a:cubicBezTo>
                  <a:cubicBezTo>
                    <a:pt x="8748" y="20970"/>
                    <a:pt x="10755" y="21600"/>
                    <a:pt x="12571" y="21600"/>
                  </a:cubicBezTo>
                  <a:cubicBezTo>
                    <a:pt x="15476" y="21600"/>
                    <a:pt x="17890" y="19990"/>
                    <a:pt x="18865" y="16979"/>
                  </a:cubicBezTo>
                  <a:cubicBezTo>
                    <a:pt x="20453" y="12088"/>
                    <a:pt x="17607" y="5345"/>
                    <a:pt x="12497" y="1939"/>
                  </a:cubicBezTo>
                  <a:cubicBezTo>
                    <a:pt x="10541" y="627"/>
                    <a:pt x="8537" y="0"/>
                    <a:pt x="6723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8" name="Google Shape;930;p31"/>
            <p:cNvSpPr/>
            <p:nvPr/>
          </p:nvSpPr>
          <p:spPr>
            <a:xfrm>
              <a:off x="7906315" y="3446015"/>
              <a:ext cx="389580" cy="30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extrusionOk="0">
                  <a:moveTo>
                    <a:pt x="6723" y="0"/>
                  </a:moveTo>
                  <a:cubicBezTo>
                    <a:pt x="3817" y="0"/>
                    <a:pt x="1399" y="1613"/>
                    <a:pt x="439" y="4628"/>
                  </a:cubicBezTo>
                  <a:cubicBezTo>
                    <a:pt x="-1147" y="9530"/>
                    <a:pt x="1697" y="16243"/>
                    <a:pt x="6782" y="19658"/>
                  </a:cubicBezTo>
                  <a:cubicBezTo>
                    <a:pt x="8748" y="20969"/>
                    <a:pt x="10755" y="21600"/>
                    <a:pt x="12571" y="21600"/>
                  </a:cubicBezTo>
                  <a:cubicBezTo>
                    <a:pt x="15476" y="21600"/>
                    <a:pt x="17890" y="19987"/>
                    <a:pt x="18865" y="16972"/>
                  </a:cubicBezTo>
                  <a:cubicBezTo>
                    <a:pt x="20453" y="12070"/>
                    <a:pt x="17607" y="5357"/>
                    <a:pt x="12497" y="1942"/>
                  </a:cubicBezTo>
                  <a:cubicBezTo>
                    <a:pt x="10541" y="631"/>
                    <a:pt x="8537" y="0"/>
                    <a:pt x="6723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9" name="Google Shape;931;p31"/>
            <p:cNvSpPr/>
            <p:nvPr/>
          </p:nvSpPr>
          <p:spPr>
            <a:xfrm>
              <a:off x="8287406" y="3890175"/>
              <a:ext cx="320815" cy="37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extrusionOk="0">
                  <a:moveTo>
                    <a:pt x="6327" y="0"/>
                  </a:moveTo>
                  <a:cubicBezTo>
                    <a:pt x="5095" y="0"/>
                    <a:pt x="3933" y="293"/>
                    <a:pt x="2931" y="915"/>
                  </a:cubicBezTo>
                  <a:cubicBezTo>
                    <a:pt x="-924" y="3287"/>
                    <a:pt x="-987" y="9644"/>
                    <a:pt x="2806" y="15120"/>
                  </a:cubicBezTo>
                  <a:cubicBezTo>
                    <a:pt x="5617" y="19182"/>
                    <a:pt x="9762" y="21600"/>
                    <a:pt x="13299" y="21600"/>
                  </a:cubicBezTo>
                  <a:cubicBezTo>
                    <a:pt x="14534" y="21600"/>
                    <a:pt x="15693" y="21307"/>
                    <a:pt x="16698" y="20685"/>
                  </a:cubicBezTo>
                  <a:cubicBezTo>
                    <a:pt x="20550" y="18313"/>
                    <a:pt x="20613" y="11956"/>
                    <a:pt x="16823" y="6480"/>
                  </a:cubicBezTo>
                  <a:cubicBezTo>
                    <a:pt x="14012" y="2418"/>
                    <a:pt x="9867" y="0"/>
                    <a:pt x="6327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0" name="Google Shape;932;p31"/>
            <p:cNvSpPr/>
            <p:nvPr/>
          </p:nvSpPr>
          <p:spPr>
            <a:xfrm>
              <a:off x="8301196" y="3868116"/>
              <a:ext cx="320759" cy="37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3" h="21600" extrusionOk="0">
                  <a:moveTo>
                    <a:pt x="6311" y="0"/>
                  </a:moveTo>
                  <a:cubicBezTo>
                    <a:pt x="5089" y="0"/>
                    <a:pt x="3946" y="288"/>
                    <a:pt x="2957" y="898"/>
                  </a:cubicBezTo>
                  <a:cubicBezTo>
                    <a:pt x="-927" y="3300"/>
                    <a:pt x="-990" y="9658"/>
                    <a:pt x="2800" y="15136"/>
                  </a:cubicBezTo>
                  <a:cubicBezTo>
                    <a:pt x="5643" y="19186"/>
                    <a:pt x="9788" y="21600"/>
                    <a:pt x="13322" y="21600"/>
                  </a:cubicBezTo>
                  <a:cubicBezTo>
                    <a:pt x="14546" y="21600"/>
                    <a:pt x="15695" y="21312"/>
                    <a:pt x="16695" y="20702"/>
                  </a:cubicBezTo>
                  <a:cubicBezTo>
                    <a:pt x="20547" y="18330"/>
                    <a:pt x="20610" y="11942"/>
                    <a:pt x="16817" y="6494"/>
                  </a:cubicBezTo>
                  <a:cubicBezTo>
                    <a:pt x="13998" y="2421"/>
                    <a:pt x="9843" y="0"/>
                    <a:pt x="6311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1" name="Google Shape;933;p31"/>
            <p:cNvSpPr/>
            <p:nvPr/>
          </p:nvSpPr>
          <p:spPr>
            <a:xfrm>
              <a:off x="7434386" y="4052522"/>
              <a:ext cx="389597" cy="30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6" h="21600" extrusionOk="0">
                  <a:moveTo>
                    <a:pt x="6714" y="0"/>
                  </a:moveTo>
                  <a:cubicBezTo>
                    <a:pt x="3813" y="0"/>
                    <a:pt x="1399" y="1606"/>
                    <a:pt x="439" y="4597"/>
                  </a:cubicBezTo>
                  <a:cubicBezTo>
                    <a:pt x="-1147" y="9495"/>
                    <a:pt x="1699" y="16244"/>
                    <a:pt x="6807" y="19658"/>
                  </a:cubicBezTo>
                  <a:cubicBezTo>
                    <a:pt x="8765" y="20969"/>
                    <a:pt x="10769" y="21600"/>
                    <a:pt x="12583" y="21600"/>
                  </a:cubicBezTo>
                  <a:cubicBezTo>
                    <a:pt x="15486" y="21600"/>
                    <a:pt x="17905" y="19987"/>
                    <a:pt x="18867" y="16973"/>
                  </a:cubicBezTo>
                  <a:cubicBezTo>
                    <a:pt x="20453" y="12071"/>
                    <a:pt x="17607" y="5322"/>
                    <a:pt x="12497" y="1945"/>
                  </a:cubicBezTo>
                  <a:cubicBezTo>
                    <a:pt x="10539" y="631"/>
                    <a:pt x="8530" y="0"/>
                    <a:pt x="6714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2" name="Google Shape;934;p31"/>
            <p:cNvSpPr/>
            <p:nvPr/>
          </p:nvSpPr>
          <p:spPr>
            <a:xfrm>
              <a:off x="7434386" y="4027178"/>
              <a:ext cx="389597" cy="30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6" h="21600" extrusionOk="0">
                  <a:moveTo>
                    <a:pt x="6723" y="0"/>
                  </a:moveTo>
                  <a:cubicBezTo>
                    <a:pt x="3820" y="0"/>
                    <a:pt x="1399" y="1613"/>
                    <a:pt x="439" y="4628"/>
                  </a:cubicBezTo>
                  <a:cubicBezTo>
                    <a:pt x="-1147" y="9530"/>
                    <a:pt x="1699" y="16243"/>
                    <a:pt x="6807" y="19655"/>
                  </a:cubicBezTo>
                  <a:cubicBezTo>
                    <a:pt x="8765" y="20969"/>
                    <a:pt x="10769" y="21600"/>
                    <a:pt x="12583" y="21600"/>
                  </a:cubicBezTo>
                  <a:cubicBezTo>
                    <a:pt x="15486" y="21600"/>
                    <a:pt x="17905" y="19984"/>
                    <a:pt x="18867" y="16969"/>
                  </a:cubicBezTo>
                  <a:cubicBezTo>
                    <a:pt x="20453" y="12106"/>
                    <a:pt x="17607" y="5354"/>
                    <a:pt x="12497" y="1942"/>
                  </a:cubicBezTo>
                  <a:cubicBezTo>
                    <a:pt x="10541" y="631"/>
                    <a:pt x="8537" y="0"/>
                    <a:pt x="6723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3" name="Google Shape;935;p31"/>
            <p:cNvSpPr/>
            <p:nvPr/>
          </p:nvSpPr>
          <p:spPr>
            <a:xfrm>
              <a:off x="7237619" y="3316522"/>
              <a:ext cx="371939" cy="323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2" h="21600" extrusionOk="0">
                  <a:moveTo>
                    <a:pt x="12911" y="0"/>
                  </a:moveTo>
                  <a:cubicBezTo>
                    <a:pt x="10609" y="0"/>
                    <a:pt x="7962" y="1095"/>
                    <a:pt x="5537" y="3266"/>
                  </a:cubicBezTo>
                  <a:cubicBezTo>
                    <a:pt x="771" y="7567"/>
                    <a:pt x="-1326" y="14409"/>
                    <a:pt x="875" y="18542"/>
                  </a:cubicBezTo>
                  <a:cubicBezTo>
                    <a:pt x="1941" y="20584"/>
                    <a:pt x="3834" y="21600"/>
                    <a:pt x="6048" y="21600"/>
                  </a:cubicBezTo>
                  <a:cubicBezTo>
                    <a:pt x="8354" y="21600"/>
                    <a:pt x="11005" y="20499"/>
                    <a:pt x="13437" y="18306"/>
                  </a:cubicBezTo>
                  <a:cubicBezTo>
                    <a:pt x="18201" y="14036"/>
                    <a:pt x="20274" y="7194"/>
                    <a:pt x="18099" y="3064"/>
                  </a:cubicBezTo>
                  <a:cubicBezTo>
                    <a:pt x="17031" y="1018"/>
                    <a:pt x="15132" y="0"/>
                    <a:pt x="1291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4" name="Google Shape;936;p31"/>
            <p:cNvSpPr/>
            <p:nvPr/>
          </p:nvSpPr>
          <p:spPr>
            <a:xfrm>
              <a:off x="7233565" y="3291690"/>
              <a:ext cx="371921" cy="323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1" h="21600" extrusionOk="0">
                  <a:moveTo>
                    <a:pt x="12924" y="0"/>
                  </a:moveTo>
                  <a:cubicBezTo>
                    <a:pt x="10620" y="0"/>
                    <a:pt x="7967" y="1104"/>
                    <a:pt x="5537" y="3297"/>
                  </a:cubicBezTo>
                  <a:cubicBezTo>
                    <a:pt x="771" y="7565"/>
                    <a:pt x="-1326" y="14408"/>
                    <a:pt x="875" y="18542"/>
                  </a:cubicBezTo>
                  <a:cubicBezTo>
                    <a:pt x="1941" y="20581"/>
                    <a:pt x="3834" y="21600"/>
                    <a:pt x="6048" y="21600"/>
                  </a:cubicBezTo>
                  <a:cubicBezTo>
                    <a:pt x="8354" y="21600"/>
                    <a:pt x="11005" y="20496"/>
                    <a:pt x="13435" y="18303"/>
                  </a:cubicBezTo>
                  <a:cubicBezTo>
                    <a:pt x="18201" y="14035"/>
                    <a:pt x="20274" y="7192"/>
                    <a:pt x="18097" y="3058"/>
                  </a:cubicBezTo>
                  <a:cubicBezTo>
                    <a:pt x="17031" y="1019"/>
                    <a:pt x="15138" y="0"/>
                    <a:pt x="12924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5" name="Google Shape;937;p31"/>
            <p:cNvSpPr/>
            <p:nvPr/>
          </p:nvSpPr>
          <p:spPr>
            <a:xfrm>
              <a:off x="6833767" y="3683839"/>
              <a:ext cx="310877" cy="38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0" h="21600" extrusionOk="0">
                  <a:moveTo>
                    <a:pt x="12806" y="0"/>
                  </a:moveTo>
                  <a:cubicBezTo>
                    <a:pt x="9114" y="0"/>
                    <a:pt x="4842" y="2703"/>
                    <a:pt x="2193" y="7060"/>
                  </a:cubicBezTo>
                  <a:cubicBezTo>
                    <a:pt x="-1171" y="12679"/>
                    <a:pt x="-606" y="18870"/>
                    <a:pt x="3482" y="20933"/>
                  </a:cubicBezTo>
                  <a:cubicBezTo>
                    <a:pt x="4385" y="21386"/>
                    <a:pt x="5378" y="21600"/>
                    <a:pt x="6418" y="21600"/>
                  </a:cubicBezTo>
                  <a:cubicBezTo>
                    <a:pt x="10120" y="21600"/>
                    <a:pt x="14382" y="18877"/>
                    <a:pt x="17033" y="14513"/>
                  </a:cubicBezTo>
                  <a:cubicBezTo>
                    <a:pt x="20429" y="8924"/>
                    <a:pt x="19832" y="2706"/>
                    <a:pt x="15745" y="669"/>
                  </a:cubicBezTo>
                  <a:cubicBezTo>
                    <a:pt x="14844" y="217"/>
                    <a:pt x="13849" y="0"/>
                    <a:pt x="12806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6" name="Google Shape;938;p31"/>
            <p:cNvSpPr/>
            <p:nvPr/>
          </p:nvSpPr>
          <p:spPr>
            <a:xfrm>
              <a:off x="6819181" y="3663786"/>
              <a:ext cx="310873" cy="38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2" h="21600" extrusionOk="0">
                  <a:moveTo>
                    <a:pt x="12828" y="0"/>
                  </a:moveTo>
                  <a:cubicBezTo>
                    <a:pt x="9131" y="0"/>
                    <a:pt x="4848" y="2704"/>
                    <a:pt x="2217" y="7071"/>
                  </a:cubicBezTo>
                  <a:cubicBezTo>
                    <a:pt x="-1179" y="12686"/>
                    <a:pt x="-614" y="18872"/>
                    <a:pt x="3506" y="20936"/>
                  </a:cubicBezTo>
                  <a:cubicBezTo>
                    <a:pt x="4401" y="21386"/>
                    <a:pt x="5392" y="21600"/>
                    <a:pt x="6427" y="21600"/>
                  </a:cubicBezTo>
                  <a:cubicBezTo>
                    <a:pt x="10121" y="21600"/>
                    <a:pt x="14400" y="18881"/>
                    <a:pt x="17027" y="14519"/>
                  </a:cubicBezTo>
                  <a:cubicBezTo>
                    <a:pt x="20421" y="8933"/>
                    <a:pt x="19856" y="2716"/>
                    <a:pt x="15736" y="654"/>
                  </a:cubicBezTo>
                  <a:cubicBezTo>
                    <a:pt x="14846" y="212"/>
                    <a:pt x="13858" y="0"/>
                    <a:pt x="12828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7" name="Google Shape;939;p31"/>
            <p:cNvSpPr/>
            <p:nvPr/>
          </p:nvSpPr>
          <p:spPr>
            <a:xfrm>
              <a:off x="8422453" y="4449194"/>
              <a:ext cx="319400" cy="37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1" h="21600" extrusionOk="0">
                  <a:moveTo>
                    <a:pt x="6311" y="0"/>
                  </a:moveTo>
                  <a:cubicBezTo>
                    <a:pt x="5111" y="0"/>
                    <a:pt x="3984" y="280"/>
                    <a:pt x="3001" y="868"/>
                  </a:cubicBezTo>
                  <a:cubicBezTo>
                    <a:pt x="-889" y="3206"/>
                    <a:pt x="-1012" y="9545"/>
                    <a:pt x="2721" y="15035"/>
                  </a:cubicBezTo>
                  <a:cubicBezTo>
                    <a:pt x="5516" y="19142"/>
                    <a:pt x="9686" y="21600"/>
                    <a:pt x="13249" y="21600"/>
                  </a:cubicBezTo>
                  <a:cubicBezTo>
                    <a:pt x="14452" y="21600"/>
                    <a:pt x="15584" y="21320"/>
                    <a:pt x="16575" y="20732"/>
                  </a:cubicBezTo>
                  <a:cubicBezTo>
                    <a:pt x="20465" y="18364"/>
                    <a:pt x="20588" y="12028"/>
                    <a:pt x="16823" y="6535"/>
                  </a:cubicBezTo>
                  <a:cubicBezTo>
                    <a:pt x="14031" y="2451"/>
                    <a:pt x="9861" y="0"/>
                    <a:pt x="6311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8" name="Google Shape;940;p31"/>
            <p:cNvSpPr/>
            <p:nvPr/>
          </p:nvSpPr>
          <p:spPr>
            <a:xfrm>
              <a:off x="8435732" y="4427903"/>
              <a:ext cx="319390" cy="37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8" h="21600" extrusionOk="0">
                  <a:moveTo>
                    <a:pt x="6320" y="0"/>
                  </a:moveTo>
                  <a:cubicBezTo>
                    <a:pt x="5120" y="0"/>
                    <a:pt x="3985" y="277"/>
                    <a:pt x="2997" y="866"/>
                  </a:cubicBezTo>
                  <a:cubicBezTo>
                    <a:pt x="-893" y="3205"/>
                    <a:pt x="-1018" y="9572"/>
                    <a:pt x="2749" y="15036"/>
                  </a:cubicBezTo>
                  <a:cubicBezTo>
                    <a:pt x="5541" y="19144"/>
                    <a:pt x="9710" y="21600"/>
                    <a:pt x="13263" y="21600"/>
                  </a:cubicBezTo>
                  <a:cubicBezTo>
                    <a:pt x="14460" y="21600"/>
                    <a:pt x="15587" y="21323"/>
                    <a:pt x="16567" y="20734"/>
                  </a:cubicBezTo>
                  <a:cubicBezTo>
                    <a:pt x="20457" y="18395"/>
                    <a:pt x="20582" y="12055"/>
                    <a:pt x="16847" y="6564"/>
                  </a:cubicBezTo>
                  <a:cubicBezTo>
                    <a:pt x="14055" y="2456"/>
                    <a:pt x="9885" y="0"/>
                    <a:pt x="6320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9" name="Google Shape;942;p31"/>
            <p:cNvSpPr/>
            <p:nvPr/>
          </p:nvSpPr>
          <p:spPr>
            <a:xfrm>
              <a:off x="6677614" y="4168874"/>
              <a:ext cx="403649" cy="28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extrusionOk="0">
                  <a:moveTo>
                    <a:pt x="8175" y="0"/>
                  </a:moveTo>
                  <a:cubicBezTo>
                    <a:pt x="4137" y="0"/>
                    <a:pt x="823" y="2712"/>
                    <a:pt x="131" y="7118"/>
                  </a:cubicBezTo>
                  <a:cubicBezTo>
                    <a:pt x="-754" y="12698"/>
                    <a:pt x="2961" y="18901"/>
                    <a:pt x="8416" y="20955"/>
                  </a:cubicBezTo>
                  <a:cubicBezTo>
                    <a:pt x="9605" y="21392"/>
                    <a:pt x="10776" y="21600"/>
                    <a:pt x="11892" y="21600"/>
                  </a:cubicBezTo>
                  <a:cubicBezTo>
                    <a:pt x="15932" y="21600"/>
                    <a:pt x="19244" y="18885"/>
                    <a:pt x="19938" y="14482"/>
                  </a:cubicBezTo>
                  <a:cubicBezTo>
                    <a:pt x="20846" y="8899"/>
                    <a:pt x="17107" y="2696"/>
                    <a:pt x="11650" y="641"/>
                  </a:cubicBezTo>
                  <a:cubicBezTo>
                    <a:pt x="10464" y="205"/>
                    <a:pt x="9291" y="0"/>
                    <a:pt x="8175" y="0"/>
                  </a:cubicBezTo>
                  <a:close/>
                </a:path>
              </a:pathLst>
            </a:custGeom>
            <a:solidFill>
              <a:srgbClr val="513153">
                <a:alpha val="64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0" name="Google Shape;943;p31"/>
            <p:cNvSpPr/>
            <p:nvPr/>
          </p:nvSpPr>
          <p:spPr>
            <a:xfrm>
              <a:off x="6672536" y="4144255"/>
              <a:ext cx="404006" cy="28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extrusionOk="0">
                  <a:moveTo>
                    <a:pt x="8153" y="0"/>
                  </a:moveTo>
                  <a:cubicBezTo>
                    <a:pt x="4124" y="0"/>
                    <a:pt x="823" y="2732"/>
                    <a:pt x="131" y="7096"/>
                  </a:cubicBezTo>
                  <a:cubicBezTo>
                    <a:pt x="-754" y="12720"/>
                    <a:pt x="2959" y="18923"/>
                    <a:pt x="8442" y="20939"/>
                  </a:cubicBezTo>
                  <a:cubicBezTo>
                    <a:pt x="9636" y="21385"/>
                    <a:pt x="10816" y="21600"/>
                    <a:pt x="11939" y="21600"/>
                  </a:cubicBezTo>
                  <a:cubicBezTo>
                    <a:pt x="15968" y="21600"/>
                    <a:pt x="19269" y="18868"/>
                    <a:pt x="19961" y="14501"/>
                  </a:cubicBezTo>
                  <a:cubicBezTo>
                    <a:pt x="20846" y="8919"/>
                    <a:pt x="17133" y="2716"/>
                    <a:pt x="11650" y="661"/>
                  </a:cubicBezTo>
                  <a:cubicBezTo>
                    <a:pt x="10456" y="212"/>
                    <a:pt x="9276" y="0"/>
                    <a:pt x="8153" y="0"/>
                  </a:cubicBezTo>
                  <a:close/>
                </a:path>
              </a:pathLst>
            </a:cu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1" name="Google Shape;944;p31"/>
            <p:cNvSpPr/>
            <p:nvPr/>
          </p:nvSpPr>
          <p:spPr>
            <a:xfrm>
              <a:off x="6168845" y="2496751"/>
              <a:ext cx="652669" cy="59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2" h="21311" extrusionOk="0">
                  <a:moveTo>
                    <a:pt x="19074" y="7269"/>
                  </a:moveTo>
                  <a:cubicBezTo>
                    <a:pt x="18181" y="5518"/>
                    <a:pt x="16705" y="4109"/>
                    <a:pt x="15212" y="3081"/>
                  </a:cubicBezTo>
                  <a:cubicBezTo>
                    <a:pt x="13552" y="1942"/>
                    <a:pt x="11535" y="191"/>
                    <a:pt x="9552" y="28"/>
                  </a:cubicBezTo>
                  <a:cubicBezTo>
                    <a:pt x="6813" y="-170"/>
                    <a:pt x="1352" y="605"/>
                    <a:pt x="228" y="4254"/>
                  </a:cubicBezTo>
                  <a:cubicBezTo>
                    <a:pt x="-1280" y="9148"/>
                    <a:pt x="5089" y="9943"/>
                    <a:pt x="7721" y="10304"/>
                  </a:cubicBezTo>
                  <a:cubicBezTo>
                    <a:pt x="7674" y="10846"/>
                    <a:pt x="7074" y="11352"/>
                    <a:pt x="6858" y="11856"/>
                  </a:cubicBezTo>
                  <a:cubicBezTo>
                    <a:pt x="6396" y="12940"/>
                    <a:pt x="6029" y="14114"/>
                    <a:pt x="5567" y="15217"/>
                  </a:cubicBezTo>
                  <a:cubicBezTo>
                    <a:pt x="4935" y="16770"/>
                    <a:pt x="4136" y="17926"/>
                    <a:pt x="3243" y="19281"/>
                  </a:cubicBezTo>
                  <a:cubicBezTo>
                    <a:pt x="4704" y="19496"/>
                    <a:pt x="6151" y="19913"/>
                    <a:pt x="7627" y="19913"/>
                  </a:cubicBezTo>
                  <a:cubicBezTo>
                    <a:pt x="8259" y="18159"/>
                    <a:pt x="8212" y="16138"/>
                    <a:pt x="9044" y="14475"/>
                  </a:cubicBezTo>
                  <a:cubicBezTo>
                    <a:pt x="9475" y="16100"/>
                    <a:pt x="7751" y="18232"/>
                    <a:pt x="8289" y="19805"/>
                  </a:cubicBezTo>
                  <a:cubicBezTo>
                    <a:pt x="9981" y="20076"/>
                    <a:pt x="11689" y="20326"/>
                    <a:pt x="13383" y="20597"/>
                  </a:cubicBezTo>
                  <a:cubicBezTo>
                    <a:pt x="13013" y="18701"/>
                    <a:pt x="12612" y="16823"/>
                    <a:pt x="12182" y="14964"/>
                  </a:cubicBezTo>
                  <a:cubicBezTo>
                    <a:pt x="12812" y="14746"/>
                    <a:pt x="13505" y="19714"/>
                    <a:pt x="13812" y="20545"/>
                  </a:cubicBezTo>
                  <a:cubicBezTo>
                    <a:pt x="14167" y="21430"/>
                    <a:pt x="17028" y="21340"/>
                    <a:pt x="17690" y="21267"/>
                  </a:cubicBezTo>
                  <a:cubicBezTo>
                    <a:pt x="16320" y="17853"/>
                    <a:pt x="14889" y="14495"/>
                    <a:pt x="13306" y="11207"/>
                  </a:cubicBezTo>
                  <a:cubicBezTo>
                    <a:pt x="14827" y="11641"/>
                    <a:pt x="16320" y="12398"/>
                    <a:pt x="17921" y="12127"/>
                  </a:cubicBezTo>
                  <a:cubicBezTo>
                    <a:pt x="20320" y="11749"/>
                    <a:pt x="20042" y="9148"/>
                    <a:pt x="19074" y="7269"/>
                  </a:cubicBezTo>
                  <a:close/>
                  <a:moveTo>
                    <a:pt x="8381" y="6023"/>
                  </a:moveTo>
                  <a:cubicBezTo>
                    <a:pt x="7381" y="8696"/>
                    <a:pt x="3536" y="7558"/>
                    <a:pt x="4335" y="4796"/>
                  </a:cubicBezTo>
                  <a:cubicBezTo>
                    <a:pt x="4258" y="5049"/>
                    <a:pt x="4181" y="5265"/>
                    <a:pt x="4335" y="4758"/>
                  </a:cubicBezTo>
                  <a:cubicBezTo>
                    <a:pt x="4489" y="4234"/>
                    <a:pt x="4412" y="4488"/>
                    <a:pt x="4335" y="4741"/>
                  </a:cubicBezTo>
                  <a:cubicBezTo>
                    <a:pt x="5166" y="2032"/>
                    <a:pt x="9505" y="3043"/>
                    <a:pt x="8381" y="6023"/>
                  </a:cubicBezTo>
                  <a:close/>
                  <a:moveTo>
                    <a:pt x="11736" y="13138"/>
                  </a:moveTo>
                  <a:cubicBezTo>
                    <a:pt x="11212" y="12489"/>
                    <a:pt x="10706" y="11821"/>
                    <a:pt x="10182" y="11172"/>
                  </a:cubicBezTo>
                  <a:cubicBezTo>
                    <a:pt x="9828" y="11478"/>
                    <a:pt x="9304" y="12218"/>
                    <a:pt x="8798" y="11912"/>
                  </a:cubicBezTo>
                  <a:cubicBezTo>
                    <a:pt x="9197" y="10881"/>
                    <a:pt x="9458" y="9817"/>
                    <a:pt x="10135" y="8912"/>
                  </a:cubicBezTo>
                  <a:cubicBezTo>
                    <a:pt x="11073" y="9672"/>
                    <a:pt x="12073" y="11766"/>
                    <a:pt x="11736" y="13138"/>
                  </a:cubicBezTo>
                  <a:close/>
                  <a:moveTo>
                    <a:pt x="13581" y="9401"/>
                  </a:moveTo>
                  <a:cubicBezTo>
                    <a:pt x="13351" y="9276"/>
                    <a:pt x="13274" y="9220"/>
                    <a:pt x="13274" y="9220"/>
                  </a:cubicBezTo>
                  <a:cubicBezTo>
                    <a:pt x="12381" y="8641"/>
                    <a:pt x="11567" y="7668"/>
                    <a:pt x="11706" y="6366"/>
                  </a:cubicBezTo>
                  <a:cubicBezTo>
                    <a:pt x="11812" y="5248"/>
                    <a:pt x="13690" y="3730"/>
                    <a:pt x="14613" y="4289"/>
                  </a:cubicBezTo>
                  <a:cubicBezTo>
                    <a:pt x="15182" y="4616"/>
                    <a:pt x="16273" y="7053"/>
                    <a:pt x="16212" y="7848"/>
                  </a:cubicBezTo>
                  <a:cubicBezTo>
                    <a:pt x="16090" y="9617"/>
                    <a:pt x="14735" y="9582"/>
                    <a:pt x="13581" y="9401"/>
                  </a:cubicBezTo>
                  <a:close/>
                </a:path>
              </a:pathLst>
            </a:custGeom>
            <a:solidFill>
              <a:srgbClr val="513153">
                <a:alpha val="501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2" name="Google Shape;945;p31"/>
            <p:cNvSpPr/>
            <p:nvPr/>
          </p:nvSpPr>
          <p:spPr>
            <a:xfrm>
              <a:off x="6249148" y="3073780"/>
              <a:ext cx="464719" cy="43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03" extrusionOk="0">
                  <a:moveTo>
                    <a:pt x="19930" y="5631"/>
                  </a:moveTo>
                  <a:cubicBezTo>
                    <a:pt x="19764" y="5430"/>
                    <a:pt x="19439" y="5382"/>
                    <a:pt x="19112" y="5257"/>
                  </a:cubicBezTo>
                  <a:cubicBezTo>
                    <a:pt x="19180" y="5157"/>
                    <a:pt x="19206" y="5008"/>
                    <a:pt x="19297" y="4959"/>
                  </a:cubicBezTo>
                  <a:cubicBezTo>
                    <a:pt x="19647" y="4782"/>
                    <a:pt x="19741" y="4433"/>
                    <a:pt x="19741" y="4110"/>
                  </a:cubicBezTo>
                  <a:cubicBezTo>
                    <a:pt x="19790" y="3161"/>
                    <a:pt x="19602" y="2312"/>
                    <a:pt x="18972" y="1616"/>
                  </a:cubicBezTo>
                  <a:cubicBezTo>
                    <a:pt x="18573" y="1190"/>
                    <a:pt x="18128" y="1190"/>
                    <a:pt x="17826" y="1689"/>
                  </a:cubicBezTo>
                  <a:cubicBezTo>
                    <a:pt x="17615" y="2063"/>
                    <a:pt x="17453" y="2489"/>
                    <a:pt x="17381" y="2887"/>
                  </a:cubicBezTo>
                  <a:cubicBezTo>
                    <a:pt x="17265" y="3684"/>
                    <a:pt x="17242" y="4509"/>
                    <a:pt x="17170" y="5333"/>
                  </a:cubicBezTo>
                  <a:cubicBezTo>
                    <a:pt x="15979" y="5680"/>
                    <a:pt x="15021" y="6428"/>
                    <a:pt x="14087" y="7152"/>
                  </a:cubicBezTo>
                  <a:cubicBezTo>
                    <a:pt x="12986" y="8025"/>
                    <a:pt x="11772" y="8749"/>
                    <a:pt x="10905" y="9923"/>
                  </a:cubicBezTo>
                  <a:cubicBezTo>
                    <a:pt x="10883" y="9948"/>
                    <a:pt x="10860" y="9972"/>
                    <a:pt x="10837" y="9996"/>
                  </a:cubicBezTo>
                  <a:cubicBezTo>
                    <a:pt x="10814" y="9972"/>
                    <a:pt x="10788" y="9948"/>
                    <a:pt x="10788" y="9896"/>
                  </a:cubicBezTo>
                  <a:cubicBezTo>
                    <a:pt x="10110" y="8600"/>
                    <a:pt x="9036" y="7627"/>
                    <a:pt x="8101" y="6580"/>
                  </a:cubicBezTo>
                  <a:cubicBezTo>
                    <a:pt x="7305" y="5680"/>
                    <a:pt x="6513" y="4782"/>
                    <a:pt x="5390" y="4211"/>
                  </a:cubicBezTo>
                  <a:cubicBezTo>
                    <a:pt x="5461" y="3362"/>
                    <a:pt x="5578" y="2562"/>
                    <a:pt x="5578" y="1765"/>
                  </a:cubicBezTo>
                  <a:cubicBezTo>
                    <a:pt x="5601" y="1339"/>
                    <a:pt x="5507" y="892"/>
                    <a:pt x="5345" y="494"/>
                  </a:cubicBezTo>
                  <a:cubicBezTo>
                    <a:pt x="5134" y="-57"/>
                    <a:pt x="4689" y="-130"/>
                    <a:pt x="4244" y="192"/>
                  </a:cubicBezTo>
                  <a:cubicBezTo>
                    <a:pt x="3498" y="767"/>
                    <a:pt x="3170" y="1588"/>
                    <a:pt x="3053" y="2513"/>
                  </a:cubicBezTo>
                  <a:cubicBezTo>
                    <a:pt x="3004" y="2835"/>
                    <a:pt x="3053" y="3185"/>
                    <a:pt x="3355" y="3435"/>
                  </a:cubicBezTo>
                  <a:cubicBezTo>
                    <a:pt x="3426" y="3511"/>
                    <a:pt x="3449" y="3660"/>
                    <a:pt x="3472" y="3760"/>
                  </a:cubicBezTo>
                  <a:cubicBezTo>
                    <a:pt x="3147" y="3837"/>
                    <a:pt x="2796" y="3809"/>
                    <a:pt x="2608" y="3961"/>
                  </a:cubicBezTo>
                  <a:cubicBezTo>
                    <a:pt x="2069" y="4433"/>
                    <a:pt x="1534" y="4959"/>
                    <a:pt x="1089" y="5531"/>
                  </a:cubicBezTo>
                  <a:cubicBezTo>
                    <a:pt x="644" y="6082"/>
                    <a:pt x="644" y="6629"/>
                    <a:pt x="972" y="7079"/>
                  </a:cubicBezTo>
                  <a:cubicBezTo>
                    <a:pt x="1300" y="7502"/>
                    <a:pt x="1836" y="7651"/>
                    <a:pt x="2420" y="7377"/>
                  </a:cubicBezTo>
                  <a:cubicBezTo>
                    <a:pt x="2913" y="7128"/>
                    <a:pt x="3332" y="6729"/>
                    <a:pt x="3777" y="6404"/>
                  </a:cubicBezTo>
                  <a:cubicBezTo>
                    <a:pt x="3894" y="6331"/>
                    <a:pt x="4010" y="6206"/>
                    <a:pt x="4082" y="6130"/>
                  </a:cubicBezTo>
                  <a:cubicBezTo>
                    <a:pt x="4712" y="6729"/>
                    <a:pt x="5319" y="7252"/>
                    <a:pt x="5858" y="7852"/>
                  </a:cubicBezTo>
                  <a:cubicBezTo>
                    <a:pt x="6887" y="8950"/>
                    <a:pt x="8006" y="9923"/>
                    <a:pt x="9036" y="11018"/>
                  </a:cubicBezTo>
                  <a:cubicBezTo>
                    <a:pt x="8941" y="11094"/>
                    <a:pt x="8850" y="11171"/>
                    <a:pt x="8756" y="11243"/>
                  </a:cubicBezTo>
                  <a:cubicBezTo>
                    <a:pt x="8474" y="11444"/>
                    <a:pt x="8195" y="11642"/>
                    <a:pt x="7916" y="11867"/>
                  </a:cubicBezTo>
                  <a:cubicBezTo>
                    <a:pt x="6981" y="12567"/>
                    <a:pt x="6046" y="13291"/>
                    <a:pt x="5111" y="13987"/>
                  </a:cubicBezTo>
                  <a:cubicBezTo>
                    <a:pt x="4549" y="14413"/>
                    <a:pt x="3965" y="14836"/>
                    <a:pt x="3332" y="15310"/>
                  </a:cubicBezTo>
                  <a:cubicBezTo>
                    <a:pt x="2680" y="14663"/>
                    <a:pt x="1907" y="14510"/>
                    <a:pt x="1112" y="14486"/>
                  </a:cubicBezTo>
                  <a:cubicBezTo>
                    <a:pt x="878" y="14486"/>
                    <a:pt x="621" y="14538"/>
                    <a:pt x="388" y="14635"/>
                  </a:cubicBezTo>
                  <a:cubicBezTo>
                    <a:pt x="14" y="14812"/>
                    <a:pt x="-57" y="15061"/>
                    <a:pt x="37" y="15484"/>
                  </a:cubicBezTo>
                  <a:cubicBezTo>
                    <a:pt x="248" y="16533"/>
                    <a:pt x="1066" y="17257"/>
                    <a:pt x="2069" y="17354"/>
                  </a:cubicBezTo>
                  <a:cubicBezTo>
                    <a:pt x="2537" y="17406"/>
                    <a:pt x="2936" y="17306"/>
                    <a:pt x="3170" y="16807"/>
                  </a:cubicBezTo>
                  <a:cubicBezTo>
                    <a:pt x="3192" y="16707"/>
                    <a:pt x="3309" y="16658"/>
                    <a:pt x="3449" y="16509"/>
                  </a:cubicBezTo>
                  <a:cubicBezTo>
                    <a:pt x="3498" y="16707"/>
                    <a:pt x="3543" y="16856"/>
                    <a:pt x="3520" y="16980"/>
                  </a:cubicBezTo>
                  <a:cubicBezTo>
                    <a:pt x="3426" y="17531"/>
                    <a:pt x="3309" y="18078"/>
                    <a:pt x="3192" y="18629"/>
                  </a:cubicBezTo>
                  <a:cubicBezTo>
                    <a:pt x="3053" y="19350"/>
                    <a:pt x="3822" y="20299"/>
                    <a:pt x="4501" y="20223"/>
                  </a:cubicBezTo>
                  <a:cubicBezTo>
                    <a:pt x="4617" y="20223"/>
                    <a:pt x="4734" y="20174"/>
                    <a:pt x="4828" y="20098"/>
                  </a:cubicBezTo>
                  <a:cubicBezTo>
                    <a:pt x="5390" y="19724"/>
                    <a:pt x="5718" y="18802"/>
                    <a:pt x="5552" y="18130"/>
                  </a:cubicBezTo>
                  <a:cubicBezTo>
                    <a:pt x="5436" y="17604"/>
                    <a:pt x="5319" y="17081"/>
                    <a:pt x="4877" y="16707"/>
                  </a:cubicBezTo>
                  <a:cubicBezTo>
                    <a:pt x="4945" y="16582"/>
                    <a:pt x="5017" y="16457"/>
                    <a:pt x="5085" y="16409"/>
                  </a:cubicBezTo>
                  <a:cubicBezTo>
                    <a:pt x="6163" y="15660"/>
                    <a:pt x="7214" y="14884"/>
                    <a:pt x="8312" y="14164"/>
                  </a:cubicBezTo>
                  <a:cubicBezTo>
                    <a:pt x="9058" y="13665"/>
                    <a:pt x="9854" y="13239"/>
                    <a:pt x="10603" y="12740"/>
                  </a:cubicBezTo>
                  <a:cubicBezTo>
                    <a:pt x="11256" y="13364"/>
                    <a:pt x="11983" y="13939"/>
                    <a:pt x="12636" y="14586"/>
                  </a:cubicBezTo>
                  <a:cubicBezTo>
                    <a:pt x="13593" y="15508"/>
                    <a:pt x="14505" y="16457"/>
                    <a:pt x="15417" y="17406"/>
                  </a:cubicBezTo>
                  <a:cubicBezTo>
                    <a:pt x="15489" y="17479"/>
                    <a:pt x="15534" y="17604"/>
                    <a:pt x="15606" y="17729"/>
                  </a:cubicBezTo>
                  <a:cubicBezTo>
                    <a:pt x="15090" y="18006"/>
                    <a:pt x="14879" y="18505"/>
                    <a:pt x="14671" y="19003"/>
                  </a:cubicBezTo>
                  <a:cubicBezTo>
                    <a:pt x="14411" y="19651"/>
                    <a:pt x="14577" y="20597"/>
                    <a:pt x="15067" y="21096"/>
                  </a:cubicBezTo>
                  <a:cubicBezTo>
                    <a:pt x="15161" y="21172"/>
                    <a:pt x="15255" y="21221"/>
                    <a:pt x="15372" y="21273"/>
                  </a:cubicBezTo>
                  <a:cubicBezTo>
                    <a:pt x="16025" y="21470"/>
                    <a:pt x="16937" y="20673"/>
                    <a:pt x="16914" y="19925"/>
                  </a:cubicBezTo>
                  <a:cubicBezTo>
                    <a:pt x="16891" y="19378"/>
                    <a:pt x="16869" y="18802"/>
                    <a:pt x="16869" y="18255"/>
                  </a:cubicBezTo>
                  <a:cubicBezTo>
                    <a:pt x="16869" y="18130"/>
                    <a:pt x="16959" y="18006"/>
                    <a:pt x="17031" y="17805"/>
                  </a:cubicBezTo>
                  <a:cubicBezTo>
                    <a:pt x="17148" y="17978"/>
                    <a:pt x="17242" y="18054"/>
                    <a:pt x="17265" y="18155"/>
                  </a:cubicBezTo>
                  <a:cubicBezTo>
                    <a:pt x="17381" y="18702"/>
                    <a:pt x="17777" y="18851"/>
                    <a:pt x="18245" y="18903"/>
                  </a:cubicBezTo>
                  <a:cubicBezTo>
                    <a:pt x="19251" y="19003"/>
                    <a:pt x="20163" y="18428"/>
                    <a:pt x="20559" y="17455"/>
                  </a:cubicBezTo>
                  <a:cubicBezTo>
                    <a:pt x="20725" y="17032"/>
                    <a:pt x="20676" y="16807"/>
                    <a:pt x="20348" y="16558"/>
                  </a:cubicBezTo>
                  <a:cubicBezTo>
                    <a:pt x="20141" y="16409"/>
                    <a:pt x="19907" y="16308"/>
                    <a:pt x="19647" y="16260"/>
                  </a:cubicBezTo>
                  <a:cubicBezTo>
                    <a:pt x="18878" y="16135"/>
                    <a:pt x="18105" y="16135"/>
                    <a:pt x="17336" y="16658"/>
                  </a:cubicBezTo>
                  <a:cubicBezTo>
                    <a:pt x="16797" y="16083"/>
                    <a:pt x="16307" y="15536"/>
                    <a:pt x="15791" y="15009"/>
                  </a:cubicBezTo>
                  <a:cubicBezTo>
                    <a:pt x="14995" y="14136"/>
                    <a:pt x="14203" y="13263"/>
                    <a:pt x="13408" y="12390"/>
                  </a:cubicBezTo>
                  <a:cubicBezTo>
                    <a:pt x="13174" y="12116"/>
                    <a:pt x="12918" y="11867"/>
                    <a:pt x="12684" y="11617"/>
                  </a:cubicBezTo>
                  <a:cubicBezTo>
                    <a:pt x="12590" y="11517"/>
                    <a:pt x="12519" y="11420"/>
                    <a:pt x="12425" y="11344"/>
                  </a:cubicBezTo>
                  <a:cubicBezTo>
                    <a:pt x="13642" y="10471"/>
                    <a:pt x="14905" y="9723"/>
                    <a:pt x="16096" y="8825"/>
                  </a:cubicBezTo>
                  <a:cubicBezTo>
                    <a:pt x="16726" y="8351"/>
                    <a:pt x="17404" y="7952"/>
                    <a:pt x="18128" y="7478"/>
                  </a:cubicBezTo>
                  <a:cubicBezTo>
                    <a:pt x="18199" y="7550"/>
                    <a:pt x="18294" y="7703"/>
                    <a:pt x="18388" y="7800"/>
                  </a:cubicBezTo>
                  <a:cubicBezTo>
                    <a:pt x="18784" y="8226"/>
                    <a:pt x="19134" y="8673"/>
                    <a:pt x="19556" y="8998"/>
                  </a:cubicBezTo>
                  <a:cubicBezTo>
                    <a:pt x="20092" y="9421"/>
                    <a:pt x="20654" y="9348"/>
                    <a:pt x="21027" y="8998"/>
                  </a:cubicBezTo>
                  <a:cubicBezTo>
                    <a:pt x="21426" y="8600"/>
                    <a:pt x="21543" y="8101"/>
                    <a:pt x="21192" y="7453"/>
                  </a:cubicBezTo>
                  <a:cubicBezTo>
                    <a:pt x="20842" y="6802"/>
                    <a:pt x="20397" y="6179"/>
                    <a:pt x="19930" y="5631"/>
                  </a:cubicBezTo>
                  <a:close/>
                </a:path>
              </a:pathLst>
            </a:custGeom>
            <a:solidFill>
              <a:srgbClr val="513153">
                <a:alpha val="501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24" name="Google Shape;946;p31"/>
          <p:cNvSpPr txBox="1">
            <a:spLocks noGrp="1"/>
          </p:cNvSpPr>
          <p:nvPr>
            <p:ph type="title"/>
          </p:nvPr>
        </p:nvSpPr>
        <p:spPr>
          <a:xfrm>
            <a:off x="558936" y="599348"/>
            <a:ext cx="5978801" cy="10764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457200" rtl="0">
              <a:lnSpc>
                <a:spcPct val="100000"/>
              </a:lnSpc>
              <a:defRPr sz="3000" b="1" u="sng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4000" dirty="0" err="1"/>
              <a:t>لعبة</a:t>
            </a:r>
            <a:r>
              <a:rPr sz="4000" dirty="0"/>
              <a:t> </a:t>
            </a:r>
            <a:r>
              <a:rPr sz="4000" dirty="0" err="1"/>
              <a:t>كنز</a:t>
            </a:r>
            <a:r>
              <a:rPr sz="4000" dirty="0"/>
              <a:t> </a:t>
            </a:r>
            <a:r>
              <a:rPr sz="4000" dirty="0" err="1"/>
              <a:t>المعلومات</a:t>
            </a:r>
            <a:r>
              <a:rPr sz="4000" dirty="0"/>
              <a:t> </a:t>
            </a:r>
          </a:p>
        </p:txBody>
      </p:sp>
      <p:grpSp>
        <p:nvGrpSpPr>
          <p:cNvPr id="427" name="Google Shape;947;p31"/>
          <p:cNvGrpSpPr/>
          <p:nvPr/>
        </p:nvGrpSpPr>
        <p:grpSpPr>
          <a:xfrm>
            <a:off x="465966" y="5242311"/>
            <a:ext cx="616194" cy="583682"/>
            <a:chOff x="0" y="42"/>
            <a:chExt cx="616192" cy="583680"/>
          </a:xfrm>
        </p:grpSpPr>
        <p:sp>
          <p:nvSpPr>
            <p:cNvPr id="425" name="Google Shape;948;p31"/>
            <p:cNvSpPr/>
            <p:nvPr/>
          </p:nvSpPr>
          <p:spPr>
            <a:xfrm>
              <a:off x="-1" y="92501"/>
              <a:ext cx="616194" cy="39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9" y="0"/>
                  </a:moveTo>
                  <a:cubicBezTo>
                    <a:pt x="17007" y="1743"/>
                    <a:pt x="0" y="18364"/>
                    <a:pt x="0" y="18364"/>
                  </a:cubicBezTo>
                  <a:lnTo>
                    <a:pt x="2137" y="21600"/>
                  </a:lnTo>
                  <a:lnTo>
                    <a:pt x="21600" y="5820"/>
                  </a:lnTo>
                  <a:lnTo>
                    <a:pt x="17879" y="0"/>
                  </a:lnTo>
                  <a:close/>
                </a:path>
              </a:pathLst>
            </a:custGeom>
            <a:solidFill>
              <a:srgbClr val="E759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6" name="Google Shape;949;p31"/>
            <p:cNvSpPr/>
            <p:nvPr/>
          </p:nvSpPr>
          <p:spPr>
            <a:xfrm>
              <a:off x="92970" y="42"/>
              <a:ext cx="442455" cy="58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81" y="0"/>
                  </a:moveTo>
                  <a:lnTo>
                    <a:pt x="0" y="2499"/>
                  </a:lnTo>
                  <a:lnTo>
                    <a:pt x="17136" y="21600"/>
                  </a:lnTo>
                  <a:lnTo>
                    <a:pt x="21600" y="17239"/>
                  </a:lnTo>
                  <a:cubicBezTo>
                    <a:pt x="19940" y="16449"/>
                    <a:pt x="2481" y="0"/>
                    <a:pt x="2481" y="0"/>
                  </a:cubicBezTo>
                  <a:close/>
                </a:path>
              </a:pathLst>
            </a:custGeom>
            <a:solidFill>
              <a:srgbClr val="E759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28" name="Google Shape;950;p31"/>
          <p:cNvSpPr/>
          <p:nvPr/>
        </p:nvSpPr>
        <p:spPr>
          <a:xfrm>
            <a:off x="1499726" y="4135880"/>
            <a:ext cx="4140959" cy="829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0" y="0"/>
                </a:moveTo>
                <a:cubicBezTo>
                  <a:pt x="298" y="0"/>
                  <a:pt x="0" y="677"/>
                  <a:pt x="0" y="1500"/>
                </a:cubicBezTo>
                <a:lnTo>
                  <a:pt x="0" y="20076"/>
                </a:lnTo>
                <a:cubicBezTo>
                  <a:pt x="0" y="20923"/>
                  <a:pt x="298" y="21600"/>
                  <a:pt x="660" y="21600"/>
                </a:cubicBezTo>
                <a:lnTo>
                  <a:pt x="17129" y="21600"/>
                </a:lnTo>
                <a:cubicBezTo>
                  <a:pt x="17267" y="21600"/>
                  <a:pt x="17395" y="21407"/>
                  <a:pt x="17459" y="21116"/>
                </a:cubicBezTo>
                <a:lnTo>
                  <a:pt x="17853" y="19302"/>
                </a:lnTo>
                <a:lnTo>
                  <a:pt x="18257" y="21116"/>
                </a:lnTo>
                <a:cubicBezTo>
                  <a:pt x="18321" y="21407"/>
                  <a:pt x="18449" y="21600"/>
                  <a:pt x="18587" y="21600"/>
                </a:cubicBezTo>
                <a:lnTo>
                  <a:pt x="20929" y="21600"/>
                </a:lnTo>
                <a:cubicBezTo>
                  <a:pt x="21302" y="21600"/>
                  <a:pt x="21600" y="20923"/>
                  <a:pt x="21600" y="20076"/>
                </a:cubicBezTo>
                <a:lnTo>
                  <a:pt x="21600" y="1500"/>
                </a:lnTo>
                <a:cubicBezTo>
                  <a:pt x="21589" y="677"/>
                  <a:pt x="21302" y="0"/>
                  <a:pt x="20929" y="0"/>
                </a:cubicBezTo>
                <a:lnTo>
                  <a:pt x="4460" y="0"/>
                </a:lnTo>
                <a:cubicBezTo>
                  <a:pt x="4322" y="0"/>
                  <a:pt x="4205" y="169"/>
                  <a:pt x="4131" y="460"/>
                </a:cubicBezTo>
                <a:lnTo>
                  <a:pt x="3737" y="2274"/>
                </a:lnTo>
                <a:lnTo>
                  <a:pt x="3332" y="460"/>
                </a:lnTo>
                <a:cubicBezTo>
                  <a:pt x="3268" y="169"/>
                  <a:pt x="3151" y="0"/>
                  <a:pt x="3013" y="0"/>
                </a:cubicBezTo>
                <a:close/>
              </a:path>
            </a:pathLst>
          </a:custGeom>
          <a:solidFill>
            <a:srgbClr val="FBBC24"/>
          </a:solidFill>
          <a:ln w="12700">
            <a:miter lim="400000"/>
          </a:ln>
          <a:effectLst>
            <a:outerShdw dist="47625" dir="3000000" rotWithShape="0">
              <a:srgbClr val="513153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rtl="0">
              <a:defRPr sz="2100">
                <a:solidFill>
                  <a:srgbClr val="5131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T. </a:t>
            </a:r>
            <a:r>
              <a:rPr lang="en-US" sz="2400" b="1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Entisar</a:t>
            </a:r>
            <a:r>
              <a:rPr lang="en-US" sz="2400" b="1" dirty="0">
                <a:solidFill>
                  <a:schemeClr val="tx1"/>
                </a:solidFill>
                <a:latin typeface="Footlight MT Light" panose="0204060206030A020304" pitchFamily="18" charset="0"/>
              </a:rPr>
              <a:t> Al-</a:t>
            </a:r>
            <a:r>
              <a:rPr lang="en-US" sz="2400" b="1" dirty="0" err="1">
                <a:solidFill>
                  <a:schemeClr val="tx1"/>
                </a:solidFill>
                <a:latin typeface="Footlight MT Light" panose="0204060206030A020304" pitchFamily="18" charset="0"/>
              </a:rPr>
              <a:t>Obaidallah</a:t>
            </a:r>
            <a:endParaRPr sz="2400" b="1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grpSp>
        <p:nvGrpSpPr>
          <p:cNvPr id="436" name="Google Shape;951;p31"/>
          <p:cNvGrpSpPr/>
          <p:nvPr/>
        </p:nvGrpSpPr>
        <p:grpSpPr>
          <a:xfrm>
            <a:off x="10685644" y="597554"/>
            <a:ext cx="922027" cy="1012951"/>
            <a:chOff x="0" y="0"/>
            <a:chExt cx="922026" cy="1012949"/>
          </a:xfrm>
        </p:grpSpPr>
        <p:sp>
          <p:nvSpPr>
            <p:cNvPr id="429" name="Google Shape;952;p31"/>
            <p:cNvSpPr/>
            <p:nvPr/>
          </p:nvSpPr>
          <p:spPr>
            <a:xfrm>
              <a:off x="122445" y="167830"/>
              <a:ext cx="677201" cy="677201"/>
            </a:xfrm>
            <a:prstGeom prst="ellipse">
              <a:avLst/>
            </a:pr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0" name="Google Shape;953;p31"/>
            <p:cNvSpPr/>
            <p:nvPr/>
          </p:nvSpPr>
          <p:spPr>
            <a:xfrm>
              <a:off x="195645" y="241097"/>
              <a:ext cx="530801" cy="530801"/>
            </a:xfrm>
            <a:prstGeom prst="ellipse">
              <a:avLst/>
            </a:pr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35" name="Google Shape;954;p31"/>
            <p:cNvGrpSpPr/>
            <p:nvPr/>
          </p:nvGrpSpPr>
          <p:grpSpPr>
            <a:xfrm>
              <a:off x="-1" y="-1"/>
              <a:ext cx="922028" cy="1012951"/>
              <a:chOff x="0" y="0"/>
              <a:chExt cx="922026" cy="1012949"/>
            </a:xfrm>
          </p:grpSpPr>
          <p:sp>
            <p:nvSpPr>
              <p:cNvPr id="431" name="Google Shape;955;p31"/>
              <p:cNvSpPr/>
              <p:nvPr/>
            </p:nvSpPr>
            <p:spPr>
              <a:xfrm>
                <a:off x="322602" y="74197"/>
                <a:ext cx="276865" cy="864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341" y="11256"/>
                    </a:lnTo>
                    <a:lnTo>
                      <a:pt x="21600" y="21600"/>
                    </a:lnTo>
                    <a:lnTo>
                      <a:pt x="15219" y="10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2" name="Google Shape;956;p31"/>
              <p:cNvSpPr/>
              <p:nvPr/>
            </p:nvSpPr>
            <p:spPr>
              <a:xfrm>
                <a:off x="28458" y="368298"/>
                <a:ext cx="864598" cy="27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344" y="6341"/>
                    </a:lnTo>
                    <a:lnTo>
                      <a:pt x="0" y="21600"/>
                    </a:lnTo>
                    <a:lnTo>
                      <a:pt x="11257" y="152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3" name="Google Shape;957;p31"/>
              <p:cNvSpPr/>
              <p:nvPr/>
            </p:nvSpPr>
            <p:spPr>
              <a:xfrm>
                <a:off x="200149" y="-1"/>
                <a:ext cx="521217" cy="1012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11" y="10215"/>
                    </a:lnTo>
                    <a:lnTo>
                      <a:pt x="0" y="21600"/>
                    </a:lnTo>
                    <a:lnTo>
                      <a:pt x="13010" y="11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77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4" name="Google Shape;958;p31"/>
              <p:cNvSpPr/>
              <p:nvPr/>
            </p:nvSpPr>
            <p:spPr>
              <a:xfrm>
                <a:off x="-1" y="269269"/>
                <a:ext cx="922028" cy="474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151" y="13228"/>
                    </a:lnTo>
                    <a:lnTo>
                      <a:pt x="21600" y="21600"/>
                    </a:lnTo>
                    <a:lnTo>
                      <a:pt x="11437" y="8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77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443" name="Google Shape;959;p31"/>
          <p:cNvGrpSpPr/>
          <p:nvPr/>
        </p:nvGrpSpPr>
        <p:grpSpPr>
          <a:xfrm>
            <a:off x="652579" y="231168"/>
            <a:ext cx="847144" cy="847144"/>
            <a:chOff x="0" y="0"/>
            <a:chExt cx="847143" cy="847143"/>
          </a:xfrm>
        </p:grpSpPr>
        <p:sp>
          <p:nvSpPr>
            <p:cNvPr id="437" name="Google Shape;960;p31"/>
            <p:cNvSpPr/>
            <p:nvPr/>
          </p:nvSpPr>
          <p:spPr>
            <a:xfrm rot="1625691">
              <a:off x="108817" y="108815"/>
              <a:ext cx="629511" cy="629511"/>
            </a:xfrm>
            <a:prstGeom prst="ellipse">
              <a:avLst/>
            </a:pr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8" name="Google Shape;961;p31"/>
            <p:cNvSpPr/>
            <p:nvPr/>
          </p:nvSpPr>
          <p:spPr>
            <a:xfrm rot="1625197">
              <a:off x="176961" y="176832"/>
              <a:ext cx="493297" cy="49329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41" name="Google Shape;962;p31"/>
            <p:cNvGrpSpPr/>
            <p:nvPr/>
          </p:nvGrpSpPr>
          <p:grpSpPr>
            <a:xfrm>
              <a:off x="202391" y="289606"/>
              <a:ext cx="439705" cy="272787"/>
              <a:chOff x="2566" y="5019"/>
              <a:chExt cx="439703" cy="272786"/>
            </a:xfrm>
          </p:grpSpPr>
          <p:sp>
            <p:nvSpPr>
              <p:cNvPr id="439" name="Google Shape;963;p31"/>
              <p:cNvSpPr/>
              <p:nvPr/>
            </p:nvSpPr>
            <p:spPr>
              <a:xfrm rot="17825114" flipH="1">
                <a:off x="78235" y="-20971"/>
                <a:ext cx="72887" cy="214569"/>
              </a:xfrm>
              <a:prstGeom prst="triangle">
                <a:avLst/>
              </a:prstGeom>
              <a:solidFill>
                <a:srgbClr val="E759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40" name="Google Shape;964;p31"/>
              <p:cNvSpPr/>
              <p:nvPr/>
            </p:nvSpPr>
            <p:spPr>
              <a:xfrm rot="7025114">
                <a:off x="293716" y="89227"/>
                <a:ext cx="72887" cy="214569"/>
              </a:xfrm>
              <a:prstGeom prst="triangle">
                <a:avLst/>
              </a:prstGeom>
              <a:solidFill>
                <a:srgbClr val="5131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42" name="Google Shape;965;p31"/>
            <p:cNvSpPr/>
            <p:nvPr/>
          </p:nvSpPr>
          <p:spPr>
            <a:xfrm rot="1623036">
              <a:off x="364792" y="364625"/>
              <a:ext cx="117753" cy="117753"/>
            </a:xfrm>
            <a:prstGeom prst="ellipse">
              <a:avLst/>
            </a:prstGeom>
            <a:solidFill>
              <a:srgbClr val="AF77B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444" name="Picture 19" descr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58961"/>
            <a:ext cx="1176250" cy="256637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مربع نص 2"/>
          <p:cNvSpPr txBox="1"/>
          <p:nvPr/>
        </p:nvSpPr>
        <p:spPr>
          <a:xfrm>
            <a:off x="428720" y="2025777"/>
            <a:ext cx="644548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defTabSz="457200">
              <a:defRPr sz="3000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sz="4000" dirty="0"/>
              <a:t>Revision units 1+2</a:t>
            </a:r>
          </a:p>
          <a:p>
            <a:pPr algn="ctr" defTabSz="457200">
              <a:defRPr sz="3000" b="1">
                <a:latin typeface="+mn-lt"/>
                <a:ea typeface="+mn-ea"/>
                <a:cs typeface="+mn-cs"/>
                <a:sym typeface="Calibri"/>
              </a:defRPr>
            </a:pPr>
            <a:r>
              <a:rPr lang="en-US" sz="4000" dirty="0"/>
              <a:t>MG5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697410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صورة 22" descr="صورة 22"/>
          <p:cNvPicPr>
            <a:picLocks noChangeAspect="1"/>
          </p:cNvPicPr>
          <p:nvPr/>
        </p:nvPicPr>
        <p:blipFill>
          <a:blip r:embed="rId4"/>
          <a:srcRect l="54112" t="79157" r="6520" b="6677"/>
          <a:stretch>
            <a:fillRect/>
          </a:stretch>
        </p:blipFill>
        <p:spPr>
          <a:xfrm>
            <a:off x="6096000" y="879490"/>
            <a:ext cx="5570608" cy="115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441" extrusionOk="0">
                <a:moveTo>
                  <a:pt x="10400" y="0"/>
                </a:moveTo>
                <a:cubicBezTo>
                  <a:pt x="8681" y="0"/>
                  <a:pt x="7007" y="52"/>
                  <a:pt x="5591" y="161"/>
                </a:cubicBezTo>
                <a:lnTo>
                  <a:pt x="493" y="552"/>
                </a:lnTo>
                <a:lnTo>
                  <a:pt x="185" y="1855"/>
                </a:lnTo>
                <a:cubicBezTo>
                  <a:pt x="102" y="2205"/>
                  <a:pt x="42" y="2477"/>
                  <a:pt x="0" y="2929"/>
                </a:cubicBezTo>
                <a:lnTo>
                  <a:pt x="0" y="16679"/>
                </a:lnTo>
                <a:cubicBezTo>
                  <a:pt x="3" y="17044"/>
                  <a:pt x="4" y="17186"/>
                  <a:pt x="8" y="17571"/>
                </a:cubicBezTo>
                <a:lnTo>
                  <a:pt x="37" y="20738"/>
                </a:lnTo>
                <a:lnTo>
                  <a:pt x="1084" y="21044"/>
                </a:lnTo>
                <a:cubicBezTo>
                  <a:pt x="2545" y="21476"/>
                  <a:pt x="17833" y="21599"/>
                  <a:pt x="19569" y="21192"/>
                </a:cubicBezTo>
                <a:cubicBezTo>
                  <a:pt x="20680" y="20932"/>
                  <a:pt x="21045" y="20636"/>
                  <a:pt x="21221" y="19855"/>
                </a:cubicBezTo>
                <a:cubicBezTo>
                  <a:pt x="21501" y="18611"/>
                  <a:pt x="21600" y="1725"/>
                  <a:pt x="21331" y="1006"/>
                </a:cubicBezTo>
                <a:cubicBezTo>
                  <a:pt x="21119" y="438"/>
                  <a:pt x="15557" y="-1"/>
                  <a:pt x="104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0" name="صورة 22" descr="صورة 22"/>
          <p:cNvPicPr>
            <a:picLocks noChangeAspect="1"/>
          </p:cNvPicPr>
          <p:nvPr/>
        </p:nvPicPr>
        <p:blipFill>
          <a:blip r:embed="rId4"/>
          <a:srcRect l="5238" t="80274" r="48486" b="14286"/>
          <a:stretch>
            <a:fillRect/>
          </a:stretch>
        </p:blipFill>
        <p:spPr>
          <a:xfrm>
            <a:off x="245678" y="208080"/>
            <a:ext cx="5035563" cy="591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64" extrusionOk="0">
                <a:moveTo>
                  <a:pt x="8105" y="79"/>
                </a:moveTo>
                <a:cubicBezTo>
                  <a:pt x="888" y="446"/>
                  <a:pt x="413" y="626"/>
                  <a:pt x="210" y="2986"/>
                </a:cubicBezTo>
                <a:cubicBezTo>
                  <a:pt x="-59" y="6109"/>
                  <a:pt x="-74" y="17584"/>
                  <a:pt x="188" y="19809"/>
                </a:cubicBezTo>
                <a:cubicBezTo>
                  <a:pt x="335" y="21058"/>
                  <a:pt x="2912" y="21464"/>
                  <a:pt x="10790" y="21464"/>
                </a:cubicBezTo>
                <a:cubicBezTo>
                  <a:pt x="21082" y="21464"/>
                  <a:pt x="21198" y="21432"/>
                  <a:pt x="21372" y="18672"/>
                </a:cubicBezTo>
                <a:cubicBezTo>
                  <a:pt x="21469" y="17137"/>
                  <a:pt x="21526" y="12661"/>
                  <a:pt x="21499" y="8713"/>
                </a:cubicBezTo>
                <a:lnTo>
                  <a:pt x="21450" y="1532"/>
                </a:lnTo>
                <a:lnTo>
                  <a:pt x="18616" y="611"/>
                </a:lnTo>
                <a:cubicBezTo>
                  <a:pt x="17057" y="106"/>
                  <a:pt x="12328" y="-136"/>
                  <a:pt x="8105" y="7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AAB794B-B484-4219-87DA-9BDDDFB02D23}"/>
              </a:ext>
            </a:extLst>
          </p:cNvPr>
          <p:cNvSpPr/>
          <p:nvPr/>
        </p:nvSpPr>
        <p:spPr>
          <a:xfrm>
            <a:off x="6118185" y="828813"/>
            <a:ext cx="64281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Lions , Tigers and bears are examples of    …...............animals .</a:t>
            </a:r>
          </a:p>
          <a:p>
            <a:pPr algn="ctr"/>
            <a:r>
              <a:rPr lang="en-US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</a:t>
            </a:r>
            <a:r>
              <a:rPr lang="en-US" sz="24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Choose the correct answer:</a:t>
            </a:r>
            <a:r>
              <a:rPr lang="en-US" sz="2400" b="1" u="sng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  <a:endParaRPr lang="ar-SA" sz="28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4E6B562-C040-47ED-9263-0FB40C27DBC2}"/>
              </a:ext>
            </a:extLst>
          </p:cNvPr>
          <p:cNvGrpSpPr/>
          <p:nvPr/>
        </p:nvGrpSpPr>
        <p:grpSpPr>
          <a:xfrm>
            <a:off x="7342725" y="5247656"/>
            <a:ext cx="4598208" cy="1030398"/>
            <a:chOff x="844062" y="5215657"/>
            <a:chExt cx="4598208" cy="1030398"/>
          </a:xfrm>
        </p:grpSpPr>
        <p:pic>
          <p:nvPicPr>
            <p:cNvPr id="13" name="صورة 22" descr="صورة 22">
              <a:extLst>
                <a:ext uri="{FF2B5EF4-FFF2-40B4-BE49-F238E27FC236}">
                  <a16:creationId xmlns:a16="http://schemas.microsoft.com/office/drawing/2014/main" id="{58D729D7-11F3-4EED-AB82-7A9ADDA48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226" t="6968" r="49595" b="78894"/>
            <a:stretch>
              <a:fillRect/>
            </a:stretch>
          </p:blipFill>
          <p:spPr>
            <a:xfrm>
              <a:off x="844062" y="5215657"/>
              <a:ext cx="4598208" cy="103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85" extrusionOk="0">
                  <a:moveTo>
                    <a:pt x="2451" y="0"/>
                  </a:moveTo>
                  <a:lnTo>
                    <a:pt x="1867" y="1974"/>
                  </a:lnTo>
                  <a:cubicBezTo>
                    <a:pt x="1126" y="4488"/>
                    <a:pt x="0" y="9929"/>
                    <a:pt x="0" y="10988"/>
                  </a:cubicBezTo>
                  <a:cubicBezTo>
                    <a:pt x="0" y="12085"/>
                    <a:pt x="1204" y="18454"/>
                    <a:pt x="1659" y="19764"/>
                  </a:cubicBezTo>
                  <a:cubicBezTo>
                    <a:pt x="1939" y="20572"/>
                    <a:pt x="2359" y="20901"/>
                    <a:pt x="3460" y="21160"/>
                  </a:cubicBezTo>
                  <a:cubicBezTo>
                    <a:pt x="5331" y="21600"/>
                    <a:pt x="18754" y="21341"/>
                    <a:pt x="19113" y="20857"/>
                  </a:cubicBezTo>
                  <a:cubicBezTo>
                    <a:pt x="19479" y="20362"/>
                    <a:pt x="20774" y="15076"/>
                    <a:pt x="21237" y="12182"/>
                  </a:cubicBezTo>
                  <a:cubicBezTo>
                    <a:pt x="21598" y="9927"/>
                    <a:pt x="21600" y="9816"/>
                    <a:pt x="21318" y="7831"/>
                  </a:cubicBezTo>
                  <a:cubicBezTo>
                    <a:pt x="21159" y="6711"/>
                    <a:pt x="20965" y="5802"/>
                    <a:pt x="20890" y="5802"/>
                  </a:cubicBezTo>
                  <a:cubicBezTo>
                    <a:pt x="20815" y="5802"/>
                    <a:pt x="20648" y="5145"/>
                    <a:pt x="20517" y="4342"/>
                  </a:cubicBezTo>
                  <a:cubicBezTo>
                    <a:pt x="20387" y="3539"/>
                    <a:pt x="20076" y="2232"/>
                    <a:pt x="19827" y="1441"/>
                  </a:cubicBezTo>
                  <a:lnTo>
                    <a:pt x="19373" y="0"/>
                  </a:lnTo>
                  <a:lnTo>
                    <a:pt x="10912" y="0"/>
                  </a:lnTo>
                  <a:lnTo>
                    <a:pt x="2451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A57C0535-0352-4F72-A7F1-A04D842C00E7}"/>
                </a:ext>
              </a:extLst>
            </p:cNvPr>
            <p:cNvSpPr/>
            <p:nvPr/>
          </p:nvSpPr>
          <p:spPr>
            <a:xfrm>
              <a:off x="1027427" y="5385544"/>
              <a:ext cx="425381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pets</a:t>
              </a:r>
              <a:endPara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96A888A-4BBF-4E5C-B257-B379F9D87B38}"/>
              </a:ext>
            </a:extLst>
          </p:cNvPr>
          <p:cNvGrpSpPr/>
          <p:nvPr/>
        </p:nvGrpSpPr>
        <p:grpSpPr>
          <a:xfrm>
            <a:off x="0" y="5247656"/>
            <a:ext cx="4598208" cy="1030398"/>
            <a:chOff x="6910759" y="5215657"/>
            <a:chExt cx="4598208" cy="1030398"/>
          </a:xfrm>
        </p:grpSpPr>
        <p:pic>
          <p:nvPicPr>
            <p:cNvPr id="15" name="صورة 22" descr="صورة 22">
              <a:extLst>
                <a:ext uri="{FF2B5EF4-FFF2-40B4-BE49-F238E27FC236}">
                  <a16:creationId xmlns:a16="http://schemas.microsoft.com/office/drawing/2014/main" id="{EC9DEA18-CFC9-439A-A3AA-5A327DE59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226" t="6968" r="49595" b="78894"/>
            <a:stretch>
              <a:fillRect/>
            </a:stretch>
          </p:blipFill>
          <p:spPr>
            <a:xfrm>
              <a:off x="6910759" y="5215657"/>
              <a:ext cx="4598208" cy="103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85" extrusionOk="0">
                  <a:moveTo>
                    <a:pt x="2451" y="0"/>
                  </a:moveTo>
                  <a:lnTo>
                    <a:pt x="1867" y="1974"/>
                  </a:lnTo>
                  <a:cubicBezTo>
                    <a:pt x="1126" y="4488"/>
                    <a:pt x="0" y="9929"/>
                    <a:pt x="0" y="10988"/>
                  </a:cubicBezTo>
                  <a:cubicBezTo>
                    <a:pt x="0" y="12085"/>
                    <a:pt x="1204" y="18454"/>
                    <a:pt x="1659" y="19764"/>
                  </a:cubicBezTo>
                  <a:cubicBezTo>
                    <a:pt x="1939" y="20572"/>
                    <a:pt x="2359" y="20901"/>
                    <a:pt x="3460" y="21160"/>
                  </a:cubicBezTo>
                  <a:cubicBezTo>
                    <a:pt x="5331" y="21600"/>
                    <a:pt x="18754" y="21341"/>
                    <a:pt x="19113" y="20857"/>
                  </a:cubicBezTo>
                  <a:cubicBezTo>
                    <a:pt x="19479" y="20362"/>
                    <a:pt x="20774" y="15076"/>
                    <a:pt x="21237" y="12182"/>
                  </a:cubicBezTo>
                  <a:cubicBezTo>
                    <a:pt x="21598" y="9927"/>
                    <a:pt x="21600" y="9816"/>
                    <a:pt x="21318" y="7831"/>
                  </a:cubicBezTo>
                  <a:cubicBezTo>
                    <a:pt x="21159" y="6711"/>
                    <a:pt x="20965" y="5802"/>
                    <a:pt x="20890" y="5802"/>
                  </a:cubicBezTo>
                  <a:cubicBezTo>
                    <a:pt x="20815" y="5802"/>
                    <a:pt x="20648" y="5145"/>
                    <a:pt x="20517" y="4342"/>
                  </a:cubicBezTo>
                  <a:cubicBezTo>
                    <a:pt x="20387" y="3539"/>
                    <a:pt x="20076" y="2232"/>
                    <a:pt x="19827" y="1441"/>
                  </a:cubicBezTo>
                  <a:lnTo>
                    <a:pt x="19373" y="0"/>
                  </a:lnTo>
                  <a:lnTo>
                    <a:pt x="10912" y="0"/>
                  </a:lnTo>
                  <a:lnTo>
                    <a:pt x="2451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04B37E63-8787-4C3A-99FF-07F38CEFCA99}"/>
                </a:ext>
              </a:extLst>
            </p:cNvPr>
            <p:cNvSpPr/>
            <p:nvPr/>
          </p:nvSpPr>
          <p:spPr>
            <a:xfrm>
              <a:off x="7094124" y="5385544"/>
              <a:ext cx="425381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predators </a:t>
              </a:r>
              <a:endPara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6278D458-480A-433C-AC3F-9E9E54E6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685" y="4567893"/>
            <a:ext cx="1158340" cy="1359526"/>
          </a:xfrm>
          <a:prstGeom prst="rect">
            <a:avLst/>
          </a:prstGeom>
        </p:spPr>
      </p:pic>
      <p:sp>
        <p:nvSpPr>
          <p:cNvPr id="19" name="Google Shape;1309;p37">
            <a:extLst>
              <a:ext uri="{FF2B5EF4-FFF2-40B4-BE49-F238E27FC236}">
                <a16:creationId xmlns:a16="http://schemas.microsoft.com/office/drawing/2014/main" id="{9BF69D47-856E-4870-B48E-2E039AC2A23C}"/>
              </a:ext>
            </a:extLst>
          </p:cNvPr>
          <p:cNvSpPr/>
          <p:nvPr/>
        </p:nvSpPr>
        <p:spPr>
          <a:xfrm>
            <a:off x="4212817" y="2394638"/>
            <a:ext cx="3550332" cy="3583872"/>
          </a:xfrm>
          <a:custGeom>
            <a:avLst/>
            <a:gdLst/>
            <a:ahLst/>
            <a:cxnLst/>
            <a:rect l="l" t="t" r="r" b="b"/>
            <a:pathLst>
              <a:path w="93258" h="94139" extrusionOk="0">
                <a:moveTo>
                  <a:pt x="46629" y="0"/>
                </a:moveTo>
                <a:cubicBezTo>
                  <a:pt x="35151" y="0"/>
                  <a:pt x="24077" y="4192"/>
                  <a:pt x="15480" y="11789"/>
                </a:cubicBezTo>
                <a:cubicBezTo>
                  <a:pt x="7097" y="19195"/>
                  <a:pt x="1620" y="29316"/>
                  <a:pt x="48" y="40318"/>
                </a:cubicBezTo>
                <a:cubicBezTo>
                  <a:pt x="0" y="40628"/>
                  <a:pt x="215" y="40890"/>
                  <a:pt x="500" y="40913"/>
                </a:cubicBezTo>
                <a:lnTo>
                  <a:pt x="2882" y="41247"/>
                </a:lnTo>
                <a:cubicBezTo>
                  <a:pt x="2899" y="41248"/>
                  <a:pt x="2917" y="41249"/>
                  <a:pt x="2934" y="41249"/>
                </a:cubicBezTo>
                <a:cubicBezTo>
                  <a:pt x="3220" y="41249"/>
                  <a:pt x="3456" y="41063"/>
                  <a:pt x="3501" y="40771"/>
                </a:cubicBezTo>
                <a:cubicBezTo>
                  <a:pt x="4763" y="32007"/>
                  <a:pt x="8645" y="24148"/>
                  <a:pt x="14265" y="17909"/>
                </a:cubicBezTo>
                <a:cubicBezTo>
                  <a:pt x="14363" y="17798"/>
                  <a:pt x="14499" y="17745"/>
                  <a:pt x="14637" y="17745"/>
                </a:cubicBezTo>
                <a:cubicBezTo>
                  <a:pt x="14767" y="17745"/>
                  <a:pt x="14900" y="17793"/>
                  <a:pt x="15004" y="17885"/>
                </a:cubicBezTo>
                <a:lnTo>
                  <a:pt x="19790" y="22672"/>
                </a:lnTo>
                <a:lnTo>
                  <a:pt x="24672" y="27554"/>
                </a:lnTo>
                <a:cubicBezTo>
                  <a:pt x="24887" y="27768"/>
                  <a:pt x="24887" y="28125"/>
                  <a:pt x="24696" y="28340"/>
                </a:cubicBezTo>
                <a:cubicBezTo>
                  <a:pt x="21981" y="31531"/>
                  <a:pt x="19933" y="35293"/>
                  <a:pt x="18790" y="39413"/>
                </a:cubicBezTo>
                <a:cubicBezTo>
                  <a:pt x="18719" y="39699"/>
                  <a:pt x="18885" y="39985"/>
                  <a:pt x="19171" y="40056"/>
                </a:cubicBezTo>
                <a:lnTo>
                  <a:pt x="21505" y="40652"/>
                </a:lnTo>
                <a:cubicBezTo>
                  <a:pt x="21549" y="40663"/>
                  <a:pt x="21594" y="40668"/>
                  <a:pt x="21638" y="40668"/>
                </a:cubicBezTo>
                <a:cubicBezTo>
                  <a:pt x="21875" y="40668"/>
                  <a:pt x="22091" y="40512"/>
                  <a:pt x="22172" y="40270"/>
                </a:cubicBezTo>
                <a:cubicBezTo>
                  <a:pt x="24386" y="32245"/>
                  <a:pt x="30578" y="25696"/>
                  <a:pt x="38461" y="23029"/>
                </a:cubicBezTo>
                <a:cubicBezTo>
                  <a:pt x="38747" y="22934"/>
                  <a:pt x="38889" y="22624"/>
                  <a:pt x="38818" y="22338"/>
                </a:cubicBezTo>
                <a:lnTo>
                  <a:pt x="38080" y="20052"/>
                </a:lnTo>
                <a:cubicBezTo>
                  <a:pt x="38004" y="19826"/>
                  <a:pt x="37810" y="19689"/>
                  <a:pt x="37590" y="19689"/>
                </a:cubicBezTo>
                <a:cubicBezTo>
                  <a:pt x="37532" y="19689"/>
                  <a:pt x="37473" y="19699"/>
                  <a:pt x="37413" y="19719"/>
                </a:cubicBezTo>
                <a:cubicBezTo>
                  <a:pt x="33888" y="20886"/>
                  <a:pt x="30673" y="22743"/>
                  <a:pt x="27911" y="25125"/>
                </a:cubicBezTo>
                <a:cubicBezTo>
                  <a:pt x="27795" y="25217"/>
                  <a:pt x="27657" y="25265"/>
                  <a:pt x="27521" y="25265"/>
                </a:cubicBezTo>
                <a:cubicBezTo>
                  <a:pt x="27377" y="25265"/>
                  <a:pt x="27235" y="25211"/>
                  <a:pt x="27125" y="25101"/>
                </a:cubicBezTo>
                <a:lnTo>
                  <a:pt x="22243" y="20219"/>
                </a:lnTo>
                <a:lnTo>
                  <a:pt x="17456" y="15432"/>
                </a:lnTo>
                <a:cubicBezTo>
                  <a:pt x="17266" y="15218"/>
                  <a:pt x="17266" y="14908"/>
                  <a:pt x="17480" y="14694"/>
                </a:cubicBezTo>
                <a:cubicBezTo>
                  <a:pt x="24720" y="8193"/>
                  <a:pt x="34127" y="4073"/>
                  <a:pt x="44367" y="3525"/>
                </a:cubicBezTo>
                <a:cubicBezTo>
                  <a:pt x="44653" y="3525"/>
                  <a:pt x="44891" y="3763"/>
                  <a:pt x="44891" y="4049"/>
                </a:cubicBezTo>
                <a:lnTo>
                  <a:pt x="44891" y="8597"/>
                </a:lnTo>
                <a:cubicBezTo>
                  <a:pt x="44891" y="8907"/>
                  <a:pt x="44653" y="9145"/>
                  <a:pt x="44367" y="9169"/>
                </a:cubicBezTo>
                <a:cubicBezTo>
                  <a:pt x="37984" y="9550"/>
                  <a:pt x="31840" y="11503"/>
                  <a:pt x="26434" y="14908"/>
                </a:cubicBezTo>
                <a:cubicBezTo>
                  <a:pt x="26196" y="15075"/>
                  <a:pt x="26125" y="15408"/>
                  <a:pt x="26292" y="15646"/>
                </a:cubicBezTo>
                <a:lnTo>
                  <a:pt x="27601" y="17671"/>
                </a:lnTo>
                <a:cubicBezTo>
                  <a:pt x="27691" y="17821"/>
                  <a:pt x="27857" y="17904"/>
                  <a:pt x="28032" y="17904"/>
                </a:cubicBezTo>
                <a:cubicBezTo>
                  <a:pt x="28136" y="17904"/>
                  <a:pt x="28243" y="17875"/>
                  <a:pt x="28340" y="17814"/>
                </a:cubicBezTo>
                <a:cubicBezTo>
                  <a:pt x="33174" y="14789"/>
                  <a:pt x="38675" y="13027"/>
                  <a:pt x="44367" y="12646"/>
                </a:cubicBezTo>
                <a:cubicBezTo>
                  <a:pt x="44653" y="12646"/>
                  <a:pt x="44891" y="12860"/>
                  <a:pt x="44891" y="13170"/>
                </a:cubicBezTo>
                <a:lnTo>
                  <a:pt x="44891" y="21148"/>
                </a:lnTo>
                <a:cubicBezTo>
                  <a:pt x="44891" y="21433"/>
                  <a:pt x="45129" y="21671"/>
                  <a:pt x="45438" y="21671"/>
                </a:cubicBezTo>
                <a:lnTo>
                  <a:pt x="46891" y="21671"/>
                </a:lnTo>
                <a:cubicBezTo>
                  <a:pt x="52940" y="21743"/>
                  <a:pt x="58536" y="23910"/>
                  <a:pt x="62918" y="27577"/>
                </a:cubicBezTo>
                <a:cubicBezTo>
                  <a:pt x="63156" y="27768"/>
                  <a:pt x="63156" y="28078"/>
                  <a:pt x="62942" y="28292"/>
                </a:cubicBezTo>
                <a:lnTo>
                  <a:pt x="59703" y="31531"/>
                </a:lnTo>
                <a:cubicBezTo>
                  <a:pt x="59587" y="31647"/>
                  <a:pt x="59435" y="31707"/>
                  <a:pt x="59282" y="31707"/>
                </a:cubicBezTo>
                <a:cubicBezTo>
                  <a:pt x="59154" y="31707"/>
                  <a:pt x="59026" y="31665"/>
                  <a:pt x="58917" y="31578"/>
                </a:cubicBezTo>
                <a:cubicBezTo>
                  <a:pt x="56036" y="29268"/>
                  <a:pt x="52583" y="27863"/>
                  <a:pt x="48915" y="27435"/>
                </a:cubicBezTo>
                <a:cubicBezTo>
                  <a:pt x="48606" y="27411"/>
                  <a:pt x="48368" y="27149"/>
                  <a:pt x="48368" y="26839"/>
                </a:cubicBezTo>
                <a:lnTo>
                  <a:pt x="48368" y="26553"/>
                </a:lnTo>
                <a:cubicBezTo>
                  <a:pt x="48368" y="26244"/>
                  <a:pt x="48129" y="26006"/>
                  <a:pt x="47844" y="26006"/>
                </a:cubicBezTo>
                <a:lnTo>
                  <a:pt x="45438" y="26006"/>
                </a:lnTo>
                <a:cubicBezTo>
                  <a:pt x="45129" y="26006"/>
                  <a:pt x="44891" y="26244"/>
                  <a:pt x="44891" y="26553"/>
                </a:cubicBezTo>
                <a:lnTo>
                  <a:pt x="44891" y="35984"/>
                </a:lnTo>
                <a:cubicBezTo>
                  <a:pt x="44891" y="36270"/>
                  <a:pt x="44653" y="36555"/>
                  <a:pt x="44367" y="36603"/>
                </a:cubicBezTo>
                <a:cubicBezTo>
                  <a:pt x="43105" y="36889"/>
                  <a:pt x="41914" y="37389"/>
                  <a:pt x="40842" y="38080"/>
                </a:cubicBezTo>
                <a:cubicBezTo>
                  <a:pt x="40738" y="38153"/>
                  <a:pt x="40611" y="38189"/>
                  <a:pt x="40483" y="38189"/>
                </a:cubicBezTo>
                <a:cubicBezTo>
                  <a:pt x="40319" y="38189"/>
                  <a:pt x="40153" y="38129"/>
                  <a:pt x="40033" y="38008"/>
                </a:cubicBezTo>
                <a:lnTo>
                  <a:pt x="36794" y="34769"/>
                </a:lnTo>
                <a:cubicBezTo>
                  <a:pt x="36579" y="34555"/>
                  <a:pt x="36603" y="34245"/>
                  <a:pt x="36841" y="34055"/>
                </a:cubicBezTo>
                <a:cubicBezTo>
                  <a:pt x="37937" y="33221"/>
                  <a:pt x="39151" y="32531"/>
                  <a:pt x="40437" y="32007"/>
                </a:cubicBezTo>
                <a:cubicBezTo>
                  <a:pt x="40723" y="31888"/>
                  <a:pt x="40842" y="31578"/>
                  <a:pt x="40747" y="31292"/>
                </a:cubicBezTo>
                <a:lnTo>
                  <a:pt x="39913" y="29054"/>
                </a:lnTo>
                <a:cubicBezTo>
                  <a:pt x="39823" y="28837"/>
                  <a:pt x="39623" y="28702"/>
                  <a:pt x="39417" y="28702"/>
                </a:cubicBezTo>
                <a:cubicBezTo>
                  <a:pt x="39352" y="28702"/>
                  <a:pt x="39286" y="28716"/>
                  <a:pt x="39223" y="28744"/>
                </a:cubicBezTo>
                <a:cubicBezTo>
                  <a:pt x="37484" y="29435"/>
                  <a:pt x="35841" y="30411"/>
                  <a:pt x="34365" y="31578"/>
                </a:cubicBezTo>
                <a:cubicBezTo>
                  <a:pt x="34253" y="31668"/>
                  <a:pt x="34115" y="31710"/>
                  <a:pt x="33981" y="31710"/>
                </a:cubicBezTo>
                <a:cubicBezTo>
                  <a:pt x="33828" y="31710"/>
                  <a:pt x="33680" y="31656"/>
                  <a:pt x="33579" y="31554"/>
                </a:cubicBezTo>
                <a:lnTo>
                  <a:pt x="32602" y="30578"/>
                </a:lnTo>
                <a:cubicBezTo>
                  <a:pt x="32495" y="30471"/>
                  <a:pt x="32358" y="30417"/>
                  <a:pt x="32221" y="30417"/>
                </a:cubicBezTo>
                <a:cubicBezTo>
                  <a:pt x="32084" y="30417"/>
                  <a:pt x="31948" y="30471"/>
                  <a:pt x="31840" y="30578"/>
                </a:cubicBezTo>
                <a:lnTo>
                  <a:pt x="30150" y="32269"/>
                </a:lnTo>
                <a:cubicBezTo>
                  <a:pt x="29935" y="32483"/>
                  <a:pt x="29935" y="32817"/>
                  <a:pt x="30150" y="33031"/>
                </a:cubicBezTo>
                <a:lnTo>
                  <a:pt x="37580" y="40461"/>
                </a:lnTo>
                <a:cubicBezTo>
                  <a:pt x="37770" y="40675"/>
                  <a:pt x="37818" y="41033"/>
                  <a:pt x="37651" y="41271"/>
                </a:cubicBezTo>
                <a:cubicBezTo>
                  <a:pt x="37175" y="41985"/>
                  <a:pt x="36794" y="42771"/>
                  <a:pt x="36508" y="43605"/>
                </a:cubicBezTo>
                <a:cubicBezTo>
                  <a:pt x="36413" y="43866"/>
                  <a:pt x="36579" y="44176"/>
                  <a:pt x="36865" y="44247"/>
                </a:cubicBezTo>
                <a:lnTo>
                  <a:pt x="39175" y="44914"/>
                </a:lnTo>
                <a:cubicBezTo>
                  <a:pt x="39230" y="44933"/>
                  <a:pt x="39286" y="44941"/>
                  <a:pt x="39341" y="44941"/>
                </a:cubicBezTo>
                <a:cubicBezTo>
                  <a:pt x="39572" y="44941"/>
                  <a:pt x="39789" y="44788"/>
                  <a:pt x="39866" y="44557"/>
                </a:cubicBezTo>
                <a:cubicBezTo>
                  <a:pt x="40890" y="41747"/>
                  <a:pt x="43605" y="39842"/>
                  <a:pt x="46629" y="39842"/>
                </a:cubicBezTo>
                <a:cubicBezTo>
                  <a:pt x="50630" y="39842"/>
                  <a:pt x="53869" y="43081"/>
                  <a:pt x="53869" y="47058"/>
                </a:cubicBezTo>
                <a:cubicBezTo>
                  <a:pt x="53869" y="47843"/>
                  <a:pt x="53726" y="48629"/>
                  <a:pt x="53488" y="49368"/>
                </a:cubicBezTo>
                <a:cubicBezTo>
                  <a:pt x="53392" y="49630"/>
                  <a:pt x="53535" y="49963"/>
                  <a:pt x="53797" y="50058"/>
                </a:cubicBezTo>
                <a:lnTo>
                  <a:pt x="56012" y="50987"/>
                </a:lnTo>
                <a:cubicBezTo>
                  <a:pt x="56086" y="51018"/>
                  <a:pt x="56162" y="51033"/>
                  <a:pt x="56236" y="51033"/>
                </a:cubicBezTo>
                <a:cubicBezTo>
                  <a:pt x="56444" y="51033"/>
                  <a:pt x="56632" y="50913"/>
                  <a:pt x="56703" y="50701"/>
                </a:cubicBezTo>
                <a:cubicBezTo>
                  <a:pt x="57131" y="49534"/>
                  <a:pt x="57346" y="48320"/>
                  <a:pt x="57346" y="47058"/>
                </a:cubicBezTo>
                <a:cubicBezTo>
                  <a:pt x="57346" y="41938"/>
                  <a:pt x="53726" y="37651"/>
                  <a:pt x="48892" y="36603"/>
                </a:cubicBezTo>
                <a:cubicBezTo>
                  <a:pt x="48606" y="36555"/>
                  <a:pt x="48368" y="36270"/>
                  <a:pt x="48368" y="35984"/>
                </a:cubicBezTo>
                <a:lnTo>
                  <a:pt x="48368" y="31412"/>
                </a:lnTo>
                <a:cubicBezTo>
                  <a:pt x="48368" y="31131"/>
                  <a:pt x="48563" y="30929"/>
                  <a:pt x="48830" y="30929"/>
                </a:cubicBezTo>
                <a:cubicBezTo>
                  <a:pt x="48858" y="30929"/>
                  <a:pt x="48886" y="30931"/>
                  <a:pt x="48915" y="30935"/>
                </a:cubicBezTo>
                <a:cubicBezTo>
                  <a:pt x="51654" y="31316"/>
                  <a:pt x="54226" y="32388"/>
                  <a:pt x="56441" y="34055"/>
                </a:cubicBezTo>
                <a:cubicBezTo>
                  <a:pt x="56679" y="34245"/>
                  <a:pt x="56703" y="34555"/>
                  <a:pt x="56488" y="34769"/>
                </a:cubicBezTo>
                <a:lnTo>
                  <a:pt x="54750" y="36508"/>
                </a:lnTo>
                <a:cubicBezTo>
                  <a:pt x="54536" y="36698"/>
                  <a:pt x="54536" y="37056"/>
                  <a:pt x="54750" y="37246"/>
                </a:cubicBezTo>
                <a:lnTo>
                  <a:pt x="56441" y="38961"/>
                </a:lnTo>
                <a:cubicBezTo>
                  <a:pt x="56548" y="39068"/>
                  <a:pt x="56685" y="39121"/>
                  <a:pt x="56822" y="39121"/>
                </a:cubicBezTo>
                <a:cubicBezTo>
                  <a:pt x="56959" y="39121"/>
                  <a:pt x="57096" y="39068"/>
                  <a:pt x="57203" y="38961"/>
                </a:cubicBezTo>
                <a:lnTo>
                  <a:pt x="65419" y="30745"/>
                </a:lnTo>
                <a:cubicBezTo>
                  <a:pt x="65509" y="30644"/>
                  <a:pt x="65631" y="30595"/>
                  <a:pt x="65754" y="30595"/>
                </a:cubicBezTo>
                <a:cubicBezTo>
                  <a:pt x="65892" y="30595"/>
                  <a:pt x="66033" y="30655"/>
                  <a:pt x="66133" y="30769"/>
                </a:cubicBezTo>
                <a:cubicBezTo>
                  <a:pt x="68800" y="33960"/>
                  <a:pt x="70706" y="37818"/>
                  <a:pt x="71539" y="42104"/>
                </a:cubicBezTo>
                <a:cubicBezTo>
                  <a:pt x="71603" y="42360"/>
                  <a:pt x="71820" y="42540"/>
                  <a:pt x="72071" y="42540"/>
                </a:cubicBezTo>
                <a:cubicBezTo>
                  <a:pt x="72100" y="42540"/>
                  <a:pt x="72129" y="42538"/>
                  <a:pt x="72158" y="42533"/>
                </a:cubicBezTo>
                <a:lnTo>
                  <a:pt x="74540" y="42128"/>
                </a:lnTo>
                <a:cubicBezTo>
                  <a:pt x="74825" y="42057"/>
                  <a:pt x="75016" y="41795"/>
                  <a:pt x="74968" y="41509"/>
                </a:cubicBezTo>
                <a:cubicBezTo>
                  <a:pt x="72468" y="28721"/>
                  <a:pt x="61775" y="19290"/>
                  <a:pt x="48915" y="18290"/>
                </a:cubicBezTo>
                <a:cubicBezTo>
                  <a:pt x="48606" y="18266"/>
                  <a:pt x="48368" y="18028"/>
                  <a:pt x="48368" y="17718"/>
                </a:cubicBezTo>
                <a:lnTo>
                  <a:pt x="48368" y="10836"/>
                </a:lnTo>
                <a:lnTo>
                  <a:pt x="48368" y="4049"/>
                </a:lnTo>
                <a:cubicBezTo>
                  <a:pt x="48368" y="3739"/>
                  <a:pt x="48606" y="3525"/>
                  <a:pt x="48915" y="3525"/>
                </a:cubicBezTo>
                <a:cubicBezTo>
                  <a:pt x="59132" y="4073"/>
                  <a:pt x="68538" y="8169"/>
                  <a:pt x="75802" y="14694"/>
                </a:cubicBezTo>
                <a:cubicBezTo>
                  <a:pt x="76016" y="14884"/>
                  <a:pt x="76016" y="15218"/>
                  <a:pt x="75802" y="15432"/>
                </a:cubicBezTo>
                <a:lnTo>
                  <a:pt x="72611" y="18647"/>
                </a:lnTo>
                <a:cubicBezTo>
                  <a:pt x="72500" y="18745"/>
                  <a:pt x="72359" y="18799"/>
                  <a:pt x="72214" y="18799"/>
                </a:cubicBezTo>
                <a:cubicBezTo>
                  <a:pt x="72078" y="18799"/>
                  <a:pt x="71940" y="18751"/>
                  <a:pt x="71825" y="18647"/>
                </a:cubicBezTo>
                <a:cubicBezTo>
                  <a:pt x="68443" y="15646"/>
                  <a:pt x="64561" y="13265"/>
                  <a:pt x="60275" y="11622"/>
                </a:cubicBezTo>
                <a:cubicBezTo>
                  <a:pt x="60215" y="11602"/>
                  <a:pt x="60154" y="11592"/>
                  <a:pt x="60095" y="11592"/>
                </a:cubicBezTo>
                <a:cubicBezTo>
                  <a:pt x="59876" y="11592"/>
                  <a:pt x="59678" y="11725"/>
                  <a:pt x="59584" y="11931"/>
                </a:cubicBezTo>
                <a:lnTo>
                  <a:pt x="58751" y="14194"/>
                </a:lnTo>
                <a:cubicBezTo>
                  <a:pt x="58655" y="14480"/>
                  <a:pt x="58798" y="14789"/>
                  <a:pt x="59084" y="14884"/>
                </a:cubicBezTo>
                <a:cubicBezTo>
                  <a:pt x="62918" y="16361"/>
                  <a:pt x="66371" y="18504"/>
                  <a:pt x="69348" y="21124"/>
                </a:cubicBezTo>
                <a:cubicBezTo>
                  <a:pt x="69586" y="21338"/>
                  <a:pt x="69586" y="21648"/>
                  <a:pt x="69372" y="21862"/>
                </a:cubicBezTo>
                <a:lnTo>
                  <a:pt x="68515" y="22719"/>
                </a:lnTo>
                <a:cubicBezTo>
                  <a:pt x="68324" y="22934"/>
                  <a:pt x="68324" y="23267"/>
                  <a:pt x="68515" y="23481"/>
                </a:cubicBezTo>
                <a:lnTo>
                  <a:pt x="70229" y="25172"/>
                </a:lnTo>
                <a:cubicBezTo>
                  <a:pt x="70336" y="25279"/>
                  <a:pt x="70473" y="25333"/>
                  <a:pt x="70610" y="25333"/>
                </a:cubicBezTo>
                <a:cubicBezTo>
                  <a:pt x="70747" y="25333"/>
                  <a:pt x="70884" y="25279"/>
                  <a:pt x="70991" y="25172"/>
                </a:cubicBezTo>
                <a:lnTo>
                  <a:pt x="71825" y="24339"/>
                </a:lnTo>
                <a:cubicBezTo>
                  <a:pt x="71929" y="24234"/>
                  <a:pt x="72062" y="24181"/>
                  <a:pt x="72192" y="24181"/>
                </a:cubicBezTo>
                <a:cubicBezTo>
                  <a:pt x="72330" y="24181"/>
                  <a:pt x="72465" y="24240"/>
                  <a:pt x="72563" y="24363"/>
                </a:cubicBezTo>
                <a:cubicBezTo>
                  <a:pt x="77469" y="29983"/>
                  <a:pt x="80541" y="37127"/>
                  <a:pt x="81041" y="44795"/>
                </a:cubicBezTo>
                <a:cubicBezTo>
                  <a:pt x="81065" y="45081"/>
                  <a:pt x="80851" y="45319"/>
                  <a:pt x="80541" y="45319"/>
                </a:cubicBezTo>
                <a:lnTo>
                  <a:pt x="66871" y="45319"/>
                </a:lnTo>
                <a:cubicBezTo>
                  <a:pt x="66562" y="45319"/>
                  <a:pt x="66300" y="45081"/>
                  <a:pt x="66276" y="44795"/>
                </a:cubicBezTo>
                <a:cubicBezTo>
                  <a:pt x="66086" y="43104"/>
                  <a:pt x="65681" y="41461"/>
                  <a:pt x="65062" y="39866"/>
                </a:cubicBezTo>
                <a:cubicBezTo>
                  <a:pt x="64971" y="39667"/>
                  <a:pt x="64772" y="39537"/>
                  <a:pt x="64557" y="39537"/>
                </a:cubicBezTo>
                <a:cubicBezTo>
                  <a:pt x="64488" y="39537"/>
                  <a:pt x="64417" y="39551"/>
                  <a:pt x="64347" y="39580"/>
                </a:cubicBezTo>
                <a:lnTo>
                  <a:pt x="62132" y="40509"/>
                </a:lnTo>
                <a:cubicBezTo>
                  <a:pt x="61870" y="40628"/>
                  <a:pt x="61751" y="40937"/>
                  <a:pt x="61847" y="41223"/>
                </a:cubicBezTo>
                <a:cubicBezTo>
                  <a:pt x="62561" y="43081"/>
                  <a:pt x="62918" y="45057"/>
                  <a:pt x="62918" y="47058"/>
                </a:cubicBezTo>
                <a:cubicBezTo>
                  <a:pt x="62918" y="48391"/>
                  <a:pt x="62775" y="49725"/>
                  <a:pt x="62442" y="51011"/>
                </a:cubicBezTo>
                <a:cubicBezTo>
                  <a:pt x="62371" y="51297"/>
                  <a:pt x="62537" y="51582"/>
                  <a:pt x="62823" y="51678"/>
                </a:cubicBezTo>
                <a:lnTo>
                  <a:pt x="65133" y="52321"/>
                </a:lnTo>
                <a:cubicBezTo>
                  <a:pt x="65188" y="52339"/>
                  <a:pt x="65244" y="52347"/>
                  <a:pt x="65298" y="52347"/>
                </a:cubicBezTo>
                <a:cubicBezTo>
                  <a:pt x="65529" y="52347"/>
                  <a:pt x="65742" y="52194"/>
                  <a:pt x="65800" y="51963"/>
                </a:cubicBezTo>
                <a:cubicBezTo>
                  <a:pt x="66014" y="51082"/>
                  <a:pt x="66181" y="50225"/>
                  <a:pt x="66276" y="49344"/>
                </a:cubicBezTo>
                <a:cubicBezTo>
                  <a:pt x="66300" y="49034"/>
                  <a:pt x="66562" y="48796"/>
                  <a:pt x="66871" y="48796"/>
                </a:cubicBezTo>
                <a:lnTo>
                  <a:pt x="71444" y="48796"/>
                </a:lnTo>
                <a:cubicBezTo>
                  <a:pt x="71730" y="48796"/>
                  <a:pt x="71944" y="49034"/>
                  <a:pt x="71920" y="49344"/>
                </a:cubicBezTo>
                <a:cubicBezTo>
                  <a:pt x="71825" y="50606"/>
                  <a:pt x="71611" y="51868"/>
                  <a:pt x="71301" y="53083"/>
                </a:cubicBezTo>
                <a:cubicBezTo>
                  <a:pt x="71230" y="53368"/>
                  <a:pt x="71420" y="53678"/>
                  <a:pt x="71706" y="53749"/>
                </a:cubicBezTo>
                <a:lnTo>
                  <a:pt x="74016" y="54369"/>
                </a:lnTo>
                <a:cubicBezTo>
                  <a:pt x="74060" y="54380"/>
                  <a:pt x="74105" y="54385"/>
                  <a:pt x="74149" y="54385"/>
                </a:cubicBezTo>
                <a:cubicBezTo>
                  <a:pt x="74386" y="54385"/>
                  <a:pt x="74599" y="54229"/>
                  <a:pt x="74659" y="53988"/>
                </a:cubicBezTo>
                <a:cubicBezTo>
                  <a:pt x="75040" y="52463"/>
                  <a:pt x="75302" y="50916"/>
                  <a:pt x="75421" y="49344"/>
                </a:cubicBezTo>
                <a:cubicBezTo>
                  <a:pt x="75445" y="49034"/>
                  <a:pt x="75683" y="48796"/>
                  <a:pt x="75992" y="48796"/>
                </a:cubicBezTo>
                <a:lnTo>
                  <a:pt x="80541" y="48796"/>
                </a:lnTo>
                <a:cubicBezTo>
                  <a:pt x="80851" y="48796"/>
                  <a:pt x="81065" y="49034"/>
                  <a:pt x="81041" y="49344"/>
                </a:cubicBezTo>
                <a:cubicBezTo>
                  <a:pt x="80541" y="57036"/>
                  <a:pt x="77445" y="64180"/>
                  <a:pt x="72587" y="69753"/>
                </a:cubicBezTo>
                <a:cubicBezTo>
                  <a:pt x="72486" y="69866"/>
                  <a:pt x="72346" y="69926"/>
                  <a:pt x="72204" y="69926"/>
                </a:cubicBezTo>
                <a:cubicBezTo>
                  <a:pt x="72078" y="69926"/>
                  <a:pt x="71950" y="69878"/>
                  <a:pt x="71849" y="69776"/>
                </a:cubicBezTo>
                <a:lnTo>
                  <a:pt x="69944" y="67871"/>
                </a:lnTo>
                <a:lnTo>
                  <a:pt x="68634" y="66562"/>
                </a:lnTo>
                <a:cubicBezTo>
                  <a:pt x="68419" y="66347"/>
                  <a:pt x="68419" y="66014"/>
                  <a:pt x="68610" y="65776"/>
                </a:cubicBezTo>
                <a:cubicBezTo>
                  <a:pt x="69634" y="64585"/>
                  <a:pt x="70539" y="63323"/>
                  <a:pt x="71349" y="61989"/>
                </a:cubicBezTo>
                <a:cubicBezTo>
                  <a:pt x="71515" y="61727"/>
                  <a:pt x="71420" y="61394"/>
                  <a:pt x="71158" y="61251"/>
                </a:cubicBezTo>
                <a:lnTo>
                  <a:pt x="69086" y="60060"/>
                </a:lnTo>
                <a:cubicBezTo>
                  <a:pt x="68997" y="60004"/>
                  <a:pt x="68900" y="59977"/>
                  <a:pt x="68805" y="59977"/>
                </a:cubicBezTo>
                <a:cubicBezTo>
                  <a:pt x="68620" y="59977"/>
                  <a:pt x="68442" y="60078"/>
                  <a:pt x="68348" y="60251"/>
                </a:cubicBezTo>
                <a:cubicBezTo>
                  <a:pt x="67681" y="61322"/>
                  <a:pt x="66943" y="62370"/>
                  <a:pt x="66133" y="63347"/>
                </a:cubicBezTo>
                <a:cubicBezTo>
                  <a:pt x="66033" y="63460"/>
                  <a:pt x="65892" y="63520"/>
                  <a:pt x="65751" y="63520"/>
                </a:cubicBezTo>
                <a:cubicBezTo>
                  <a:pt x="65624" y="63520"/>
                  <a:pt x="65496" y="63472"/>
                  <a:pt x="65395" y="63370"/>
                </a:cubicBezTo>
                <a:lnTo>
                  <a:pt x="62156" y="60132"/>
                </a:lnTo>
                <a:cubicBezTo>
                  <a:pt x="61966" y="59917"/>
                  <a:pt x="61942" y="59584"/>
                  <a:pt x="62132" y="59346"/>
                </a:cubicBezTo>
                <a:cubicBezTo>
                  <a:pt x="62585" y="58774"/>
                  <a:pt x="63014" y="58179"/>
                  <a:pt x="63395" y="57560"/>
                </a:cubicBezTo>
                <a:cubicBezTo>
                  <a:pt x="63561" y="57298"/>
                  <a:pt x="63466" y="56964"/>
                  <a:pt x="63204" y="56821"/>
                </a:cubicBezTo>
                <a:lnTo>
                  <a:pt x="61132" y="55607"/>
                </a:lnTo>
                <a:cubicBezTo>
                  <a:pt x="61051" y="55550"/>
                  <a:pt x="60960" y="55524"/>
                  <a:pt x="60867" y="55524"/>
                </a:cubicBezTo>
                <a:cubicBezTo>
                  <a:pt x="60687" y="55524"/>
                  <a:pt x="60504" y="55624"/>
                  <a:pt x="60394" y="55797"/>
                </a:cubicBezTo>
                <a:cubicBezTo>
                  <a:pt x="57822" y="59822"/>
                  <a:pt x="53583" y="62537"/>
                  <a:pt x="48915" y="63204"/>
                </a:cubicBezTo>
                <a:cubicBezTo>
                  <a:pt x="48900" y="63205"/>
                  <a:pt x="48884" y="63206"/>
                  <a:pt x="48869" y="63206"/>
                </a:cubicBezTo>
                <a:cubicBezTo>
                  <a:pt x="48582" y="63206"/>
                  <a:pt x="48368" y="62999"/>
                  <a:pt x="48368" y="62727"/>
                </a:cubicBezTo>
                <a:lnTo>
                  <a:pt x="48368" y="58155"/>
                </a:lnTo>
                <a:cubicBezTo>
                  <a:pt x="48368" y="57869"/>
                  <a:pt x="48606" y="57584"/>
                  <a:pt x="48892" y="57512"/>
                </a:cubicBezTo>
                <a:cubicBezTo>
                  <a:pt x="49701" y="57345"/>
                  <a:pt x="50487" y="57083"/>
                  <a:pt x="51225" y="56750"/>
                </a:cubicBezTo>
                <a:cubicBezTo>
                  <a:pt x="51487" y="56607"/>
                  <a:pt x="51583" y="56298"/>
                  <a:pt x="51440" y="56036"/>
                </a:cubicBezTo>
                <a:lnTo>
                  <a:pt x="50297" y="53916"/>
                </a:lnTo>
                <a:cubicBezTo>
                  <a:pt x="50195" y="53729"/>
                  <a:pt x="50008" y="53627"/>
                  <a:pt x="49806" y="53627"/>
                </a:cubicBezTo>
                <a:cubicBezTo>
                  <a:pt x="49724" y="53627"/>
                  <a:pt x="49640" y="53644"/>
                  <a:pt x="49558" y="53678"/>
                </a:cubicBezTo>
                <a:cubicBezTo>
                  <a:pt x="48653" y="54083"/>
                  <a:pt x="47653" y="54297"/>
                  <a:pt x="46629" y="54297"/>
                </a:cubicBezTo>
                <a:cubicBezTo>
                  <a:pt x="43843" y="54297"/>
                  <a:pt x="41271" y="52630"/>
                  <a:pt x="40104" y="50130"/>
                </a:cubicBezTo>
                <a:cubicBezTo>
                  <a:pt x="39996" y="49931"/>
                  <a:pt x="39792" y="49801"/>
                  <a:pt x="39586" y="49801"/>
                </a:cubicBezTo>
                <a:cubicBezTo>
                  <a:pt x="39520" y="49801"/>
                  <a:pt x="39453" y="49815"/>
                  <a:pt x="39390" y="49844"/>
                </a:cubicBezTo>
                <a:lnTo>
                  <a:pt x="37151" y="50701"/>
                </a:lnTo>
                <a:cubicBezTo>
                  <a:pt x="36865" y="50796"/>
                  <a:pt x="36722" y="51106"/>
                  <a:pt x="36841" y="51392"/>
                </a:cubicBezTo>
                <a:cubicBezTo>
                  <a:pt x="37080" y="51892"/>
                  <a:pt x="37341" y="52392"/>
                  <a:pt x="37651" y="52844"/>
                </a:cubicBezTo>
                <a:cubicBezTo>
                  <a:pt x="37818" y="53106"/>
                  <a:pt x="37770" y="53464"/>
                  <a:pt x="37580" y="53678"/>
                </a:cubicBezTo>
                <a:lnTo>
                  <a:pt x="34341" y="56917"/>
                </a:lnTo>
                <a:cubicBezTo>
                  <a:pt x="34242" y="57015"/>
                  <a:pt x="34123" y="57064"/>
                  <a:pt x="34005" y="57064"/>
                </a:cubicBezTo>
                <a:cubicBezTo>
                  <a:pt x="33867" y="57064"/>
                  <a:pt x="33729" y="56998"/>
                  <a:pt x="33626" y="56869"/>
                </a:cubicBezTo>
                <a:cubicBezTo>
                  <a:pt x="31507" y="54059"/>
                  <a:pt x="30340" y="50630"/>
                  <a:pt x="30340" y="47058"/>
                </a:cubicBezTo>
                <a:cubicBezTo>
                  <a:pt x="30340" y="44748"/>
                  <a:pt x="30816" y="42509"/>
                  <a:pt x="31769" y="40413"/>
                </a:cubicBezTo>
                <a:cubicBezTo>
                  <a:pt x="31888" y="40151"/>
                  <a:pt x="31769" y="39842"/>
                  <a:pt x="31507" y="39699"/>
                </a:cubicBezTo>
                <a:lnTo>
                  <a:pt x="29340" y="38651"/>
                </a:lnTo>
                <a:cubicBezTo>
                  <a:pt x="29263" y="38609"/>
                  <a:pt x="29181" y="38590"/>
                  <a:pt x="29099" y="38590"/>
                </a:cubicBezTo>
                <a:cubicBezTo>
                  <a:pt x="28901" y="38590"/>
                  <a:pt x="28710" y="38704"/>
                  <a:pt x="28625" y="38889"/>
                </a:cubicBezTo>
                <a:cubicBezTo>
                  <a:pt x="27768" y="40771"/>
                  <a:pt x="27244" y="42747"/>
                  <a:pt x="27006" y="44795"/>
                </a:cubicBezTo>
                <a:cubicBezTo>
                  <a:pt x="26982" y="45081"/>
                  <a:pt x="26720" y="45319"/>
                  <a:pt x="26411" y="45319"/>
                </a:cubicBezTo>
                <a:lnTo>
                  <a:pt x="12717" y="45319"/>
                </a:lnTo>
                <a:cubicBezTo>
                  <a:pt x="12432" y="45319"/>
                  <a:pt x="12193" y="45081"/>
                  <a:pt x="12217" y="44795"/>
                </a:cubicBezTo>
                <a:cubicBezTo>
                  <a:pt x="12622" y="38556"/>
                  <a:pt x="14694" y="32602"/>
                  <a:pt x="18266" y="27458"/>
                </a:cubicBezTo>
                <a:cubicBezTo>
                  <a:pt x="18433" y="27220"/>
                  <a:pt x="18361" y="26887"/>
                  <a:pt x="18123" y="26696"/>
                </a:cubicBezTo>
                <a:lnTo>
                  <a:pt x="16170" y="25315"/>
                </a:lnTo>
                <a:cubicBezTo>
                  <a:pt x="16077" y="25240"/>
                  <a:pt x="15969" y="25206"/>
                  <a:pt x="15863" y="25206"/>
                </a:cubicBezTo>
                <a:cubicBezTo>
                  <a:pt x="15697" y="25206"/>
                  <a:pt x="15534" y="25289"/>
                  <a:pt x="15432" y="25434"/>
                </a:cubicBezTo>
                <a:cubicBezTo>
                  <a:pt x="11003" y="31793"/>
                  <a:pt x="8669" y="39270"/>
                  <a:pt x="8669" y="47058"/>
                </a:cubicBezTo>
                <a:cubicBezTo>
                  <a:pt x="8669" y="51035"/>
                  <a:pt x="9264" y="54916"/>
                  <a:pt x="10479" y="58655"/>
                </a:cubicBezTo>
                <a:cubicBezTo>
                  <a:pt x="10535" y="58881"/>
                  <a:pt x="10741" y="59018"/>
                  <a:pt x="10966" y="59018"/>
                </a:cubicBezTo>
                <a:cubicBezTo>
                  <a:pt x="11025" y="59018"/>
                  <a:pt x="11086" y="59008"/>
                  <a:pt x="11146" y="58989"/>
                </a:cubicBezTo>
                <a:lnTo>
                  <a:pt x="13432" y="58227"/>
                </a:lnTo>
                <a:cubicBezTo>
                  <a:pt x="13694" y="58131"/>
                  <a:pt x="13860" y="57822"/>
                  <a:pt x="13765" y="57560"/>
                </a:cubicBezTo>
                <a:cubicBezTo>
                  <a:pt x="12908" y="54893"/>
                  <a:pt x="12408" y="52130"/>
                  <a:pt x="12217" y="49344"/>
                </a:cubicBezTo>
                <a:cubicBezTo>
                  <a:pt x="12193" y="49034"/>
                  <a:pt x="12432" y="48796"/>
                  <a:pt x="12717" y="48796"/>
                </a:cubicBezTo>
                <a:lnTo>
                  <a:pt x="26411" y="48796"/>
                </a:lnTo>
                <a:cubicBezTo>
                  <a:pt x="26720" y="48796"/>
                  <a:pt x="26958" y="49034"/>
                  <a:pt x="27006" y="49344"/>
                </a:cubicBezTo>
                <a:cubicBezTo>
                  <a:pt x="27411" y="53011"/>
                  <a:pt x="28840" y="56440"/>
                  <a:pt x="31150" y="59346"/>
                </a:cubicBezTo>
                <a:cubicBezTo>
                  <a:pt x="31340" y="59584"/>
                  <a:pt x="31316" y="59917"/>
                  <a:pt x="31102" y="60132"/>
                </a:cubicBezTo>
                <a:lnTo>
                  <a:pt x="27863" y="63370"/>
                </a:lnTo>
                <a:cubicBezTo>
                  <a:pt x="27771" y="63475"/>
                  <a:pt x="27644" y="63528"/>
                  <a:pt x="27516" y="63528"/>
                </a:cubicBezTo>
                <a:cubicBezTo>
                  <a:pt x="27382" y="63528"/>
                  <a:pt x="27247" y="63469"/>
                  <a:pt x="27149" y="63347"/>
                </a:cubicBezTo>
                <a:cubicBezTo>
                  <a:pt x="24482" y="60179"/>
                  <a:pt x="22624" y="56369"/>
                  <a:pt x="21767" y="52201"/>
                </a:cubicBezTo>
                <a:cubicBezTo>
                  <a:pt x="21703" y="51945"/>
                  <a:pt x="21485" y="51766"/>
                  <a:pt x="21235" y="51766"/>
                </a:cubicBezTo>
                <a:cubicBezTo>
                  <a:pt x="21206" y="51766"/>
                  <a:pt x="21177" y="51768"/>
                  <a:pt x="21148" y="51773"/>
                </a:cubicBezTo>
                <a:lnTo>
                  <a:pt x="18766" y="52225"/>
                </a:lnTo>
                <a:cubicBezTo>
                  <a:pt x="18480" y="52273"/>
                  <a:pt x="18290" y="52559"/>
                  <a:pt x="18338" y="52844"/>
                </a:cubicBezTo>
                <a:cubicBezTo>
                  <a:pt x="20171" y="61775"/>
                  <a:pt x="26125" y="69348"/>
                  <a:pt x="34412" y="73230"/>
                </a:cubicBezTo>
                <a:cubicBezTo>
                  <a:pt x="34480" y="73261"/>
                  <a:pt x="34552" y="73275"/>
                  <a:pt x="34622" y="73275"/>
                </a:cubicBezTo>
                <a:cubicBezTo>
                  <a:pt x="34822" y="73275"/>
                  <a:pt x="35015" y="73155"/>
                  <a:pt x="35103" y="72944"/>
                </a:cubicBezTo>
                <a:lnTo>
                  <a:pt x="36079" y="70753"/>
                </a:lnTo>
                <a:cubicBezTo>
                  <a:pt x="36222" y="70491"/>
                  <a:pt x="36079" y="70181"/>
                  <a:pt x="35817" y="70038"/>
                </a:cubicBezTo>
                <a:cubicBezTo>
                  <a:pt x="33841" y="69110"/>
                  <a:pt x="32007" y="67943"/>
                  <a:pt x="30364" y="66562"/>
                </a:cubicBezTo>
                <a:cubicBezTo>
                  <a:pt x="30126" y="66371"/>
                  <a:pt x="30126" y="66038"/>
                  <a:pt x="30340" y="65823"/>
                </a:cubicBezTo>
                <a:lnTo>
                  <a:pt x="40033" y="56131"/>
                </a:lnTo>
                <a:cubicBezTo>
                  <a:pt x="40153" y="56010"/>
                  <a:pt x="40319" y="55950"/>
                  <a:pt x="40487" y="55950"/>
                </a:cubicBezTo>
                <a:cubicBezTo>
                  <a:pt x="40619" y="55950"/>
                  <a:pt x="40751" y="55986"/>
                  <a:pt x="40866" y="56059"/>
                </a:cubicBezTo>
                <a:cubicBezTo>
                  <a:pt x="41914" y="56750"/>
                  <a:pt x="43105" y="57250"/>
                  <a:pt x="44367" y="57512"/>
                </a:cubicBezTo>
                <a:cubicBezTo>
                  <a:pt x="44653" y="57584"/>
                  <a:pt x="44891" y="57869"/>
                  <a:pt x="44891" y="58155"/>
                </a:cubicBezTo>
                <a:lnTo>
                  <a:pt x="44891" y="62727"/>
                </a:lnTo>
                <a:cubicBezTo>
                  <a:pt x="44891" y="62999"/>
                  <a:pt x="44676" y="63206"/>
                  <a:pt x="44410" y="63206"/>
                </a:cubicBezTo>
                <a:cubicBezTo>
                  <a:pt x="44396" y="63206"/>
                  <a:pt x="44381" y="63205"/>
                  <a:pt x="44367" y="63204"/>
                </a:cubicBezTo>
                <a:cubicBezTo>
                  <a:pt x="42747" y="62966"/>
                  <a:pt x="41199" y="62513"/>
                  <a:pt x="39723" y="61822"/>
                </a:cubicBezTo>
                <a:cubicBezTo>
                  <a:pt x="39648" y="61788"/>
                  <a:pt x="39567" y="61772"/>
                  <a:pt x="39486" y="61772"/>
                </a:cubicBezTo>
                <a:cubicBezTo>
                  <a:pt x="39285" y="61772"/>
                  <a:pt x="39087" y="61874"/>
                  <a:pt x="38985" y="62061"/>
                </a:cubicBezTo>
                <a:lnTo>
                  <a:pt x="37889" y="64204"/>
                </a:lnTo>
                <a:cubicBezTo>
                  <a:pt x="37770" y="64466"/>
                  <a:pt x="37865" y="64799"/>
                  <a:pt x="38127" y="64918"/>
                </a:cubicBezTo>
                <a:cubicBezTo>
                  <a:pt x="40104" y="65871"/>
                  <a:pt x="42200" y="66466"/>
                  <a:pt x="44367" y="66704"/>
                </a:cubicBezTo>
                <a:cubicBezTo>
                  <a:pt x="44653" y="66728"/>
                  <a:pt x="44891" y="66990"/>
                  <a:pt x="44891" y="67300"/>
                </a:cubicBezTo>
                <a:lnTo>
                  <a:pt x="44891" y="71848"/>
                </a:lnTo>
                <a:cubicBezTo>
                  <a:pt x="44891" y="72142"/>
                  <a:pt x="44676" y="72350"/>
                  <a:pt x="44410" y="72350"/>
                </a:cubicBezTo>
                <a:cubicBezTo>
                  <a:pt x="44396" y="72350"/>
                  <a:pt x="44381" y="72350"/>
                  <a:pt x="44367" y="72348"/>
                </a:cubicBezTo>
                <a:cubicBezTo>
                  <a:pt x="43629" y="72277"/>
                  <a:pt x="42914" y="72206"/>
                  <a:pt x="42176" y="72063"/>
                </a:cubicBezTo>
                <a:cubicBezTo>
                  <a:pt x="42146" y="72058"/>
                  <a:pt x="42117" y="72055"/>
                  <a:pt x="42088" y="72055"/>
                </a:cubicBezTo>
                <a:cubicBezTo>
                  <a:pt x="41834" y="72055"/>
                  <a:pt x="41599" y="72235"/>
                  <a:pt x="41557" y="72491"/>
                </a:cubicBezTo>
                <a:lnTo>
                  <a:pt x="41080" y="74849"/>
                </a:lnTo>
                <a:cubicBezTo>
                  <a:pt x="41033" y="75135"/>
                  <a:pt x="41223" y="75420"/>
                  <a:pt x="41509" y="75468"/>
                </a:cubicBezTo>
                <a:cubicBezTo>
                  <a:pt x="42438" y="75659"/>
                  <a:pt x="43414" y="75778"/>
                  <a:pt x="44367" y="75849"/>
                </a:cubicBezTo>
                <a:cubicBezTo>
                  <a:pt x="44653" y="75873"/>
                  <a:pt x="44891" y="76111"/>
                  <a:pt x="44891" y="76421"/>
                </a:cubicBezTo>
                <a:lnTo>
                  <a:pt x="44891" y="80969"/>
                </a:lnTo>
                <a:cubicBezTo>
                  <a:pt x="44891" y="81263"/>
                  <a:pt x="44676" y="81471"/>
                  <a:pt x="44410" y="81471"/>
                </a:cubicBezTo>
                <a:cubicBezTo>
                  <a:pt x="44396" y="81471"/>
                  <a:pt x="44381" y="81471"/>
                  <a:pt x="44367" y="81469"/>
                </a:cubicBezTo>
                <a:cubicBezTo>
                  <a:pt x="39723" y="81184"/>
                  <a:pt x="35151" y="79921"/>
                  <a:pt x="31031" y="77826"/>
                </a:cubicBezTo>
                <a:cubicBezTo>
                  <a:pt x="30955" y="77792"/>
                  <a:pt x="30874" y="77775"/>
                  <a:pt x="30794" y="77775"/>
                </a:cubicBezTo>
                <a:cubicBezTo>
                  <a:pt x="30593" y="77775"/>
                  <a:pt x="30394" y="77877"/>
                  <a:pt x="30292" y="78064"/>
                </a:cubicBezTo>
                <a:lnTo>
                  <a:pt x="29173" y="80183"/>
                </a:lnTo>
                <a:cubicBezTo>
                  <a:pt x="29030" y="80445"/>
                  <a:pt x="29126" y="80779"/>
                  <a:pt x="29411" y="80898"/>
                </a:cubicBezTo>
                <a:cubicBezTo>
                  <a:pt x="34031" y="83255"/>
                  <a:pt x="39151" y="84660"/>
                  <a:pt x="44367" y="84970"/>
                </a:cubicBezTo>
                <a:cubicBezTo>
                  <a:pt x="44653" y="84970"/>
                  <a:pt x="44891" y="85232"/>
                  <a:pt x="44891" y="85518"/>
                </a:cubicBezTo>
                <a:lnTo>
                  <a:pt x="44891" y="90090"/>
                </a:lnTo>
                <a:cubicBezTo>
                  <a:pt x="44891" y="90363"/>
                  <a:pt x="44674" y="90592"/>
                  <a:pt x="44406" y="90592"/>
                </a:cubicBezTo>
                <a:cubicBezTo>
                  <a:pt x="44393" y="90592"/>
                  <a:pt x="44380" y="90591"/>
                  <a:pt x="44367" y="90590"/>
                </a:cubicBezTo>
                <a:cubicBezTo>
                  <a:pt x="34127" y="90066"/>
                  <a:pt x="24720" y="85946"/>
                  <a:pt x="17480" y="79445"/>
                </a:cubicBezTo>
                <a:cubicBezTo>
                  <a:pt x="17266" y="79231"/>
                  <a:pt x="17266" y="78897"/>
                  <a:pt x="17456" y="78707"/>
                </a:cubicBezTo>
                <a:lnTo>
                  <a:pt x="20671" y="75492"/>
                </a:lnTo>
                <a:cubicBezTo>
                  <a:pt x="20782" y="75382"/>
                  <a:pt x="20924" y="75328"/>
                  <a:pt x="21064" y="75328"/>
                </a:cubicBezTo>
                <a:cubicBezTo>
                  <a:pt x="21197" y="75328"/>
                  <a:pt x="21329" y="75376"/>
                  <a:pt x="21433" y="75468"/>
                </a:cubicBezTo>
                <a:cubicBezTo>
                  <a:pt x="22386" y="76302"/>
                  <a:pt x="23362" y="77088"/>
                  <a:pt x="24386" y="77826"/>
                </a:cubicBezTo>
                <a:cubicBezTo>
                  <a:pt x="24480" y="77900"/>
                  <a:pt x="24587" y="77935"/>
                  <a:pt x="24694" y="77935"/>
                </a:cubicBezTo>
                <a:cubicBezTo>
                  <a:pt x="24860" y="77935"/>
                  <a:pt x="25023" y="77852"/>
                  <a:pt x="25125" y="77707"/>
                </a:cubicBezTo>
                <a:lnTo>
                  <a:pt x="26506" y="75730"/>
                </a:lnTo>
                <a:cubicBezTo>
                  <a:pt x="26673" y="75492"/>
                  <a:pt x="26625" y="75159"/>
                  <a:pt x="26387" y="74992"/>
                </a:cubicBezTo>
                <a:cubicBezTo>
                  <a:pt x="22815" y="72396"/>
                  <a:pt x="19719" y="69062"/>
                  <a:pt x="17361" y="65323"/>
                </a:cubicBezTo>
                <a:cubicBezTo>
                  <a:pt x="17268" y="65168"/>
                  <a:pt x="17093" y="65083"/>
                  <a:pt x="16910" y="65083"/>
                </a:cubicBezTo>
                <a:cubicBezTo>
                  <a:pt x="16813" y="65083"/>
                  <a:pt x="16714" y="65107"/>
                  <a:pt x="16623" y="65157"/>
                </a:cubicBezTo>
                <a:lnTo>
                  <a:pt x="14575" y="66395"/>
                </a:lnTo>
                <a:cubicBezTo>
                  <a:pt x="14313" y="66562"/>
                  <a:pt x="14241" y="66871"/>
                  <a:pt x="14408" y="67133"/>
                </a:cubicBezTo>
                <a:cubicBezTo>
                  <a:pt x="15527" y="68967"/>
                  <a:pt x="16813" y="70681"/>
                  <a:pt x="18218" y="72253"/>
                </a:cubicBezTo>
                <a:cubicBezTo>
                  <a:pt x="18433" y="72491"/>
                  <a:pt x="18409" y="72825"/>
                  <a:pt x="18218" y="73039"/>
                </a:cubicBezTo>
                <a:lnTo>
                  <a:pt x="15004" y="76254"/>
                </a:lnTo>
                <a:cubicBezTo>
                  <a:pt x="14900" y="76346"/>
                  <a:pt x="14767" y="76394"/>
                  <a:pt x="14637" y="76394"/>
                </a:cubicBezTo>
                <a:cubicBezTo>
                  <a:pt x="14499" y="76394"/>
                  <a:pt x="14363" y="76341"/>
                  <a:pt x="14265" y="76230"/>
                </a:cubicBezTo>
                <a:cubicBezTo>
                  <a:pt x="8645" y="69991"/>
                  <a:pt x="4763" y="62132"/>
                  <a:pt x="3501" y="53368"/>
                </a:cubicBezTo>
                <a:cubicBezTo>
                  <a:pt x="3456" y="53076"/>
                  <a:pt x="3220" y="52890"/>
                  <a:pt x="2934" y="52890"/>
                </a:cubicBezTo>
                <a:cubicBezTo>
                  <a:pt x="2917" y="52890"/>
                  <a:pt x="2899" y="52891"/>
                  <a:pt x="2882" y="52892"/>
                </a:cubicBezTo>
                <a:lnTo>
                  <a:pt x="500" y="53202"/>
                </a:lnTo>
                <a:cubicBezTo>
                  <a:pt x="215" y="53249"/>
                  <a:pt x="0" y="53511"/>
                  <a:pt x="48" y="53821"/>
                </a:cubicBezTo>
                <a:cubicBezTo>
                  <a:pt x="1644" y="64823"/>
                  <a:pt x="7097" y="74944"/>
                  <a:pt x="15480" y="82350"/>
                </a:cubicBezTo>
                <a:cubicBezTo>
                  <a:pt x="24101" y="89947"/>
                  <a:pt x="35151" y="94139"/>
                  <a:pt x="46629" y="94139"/>
                </a:cubicBezTo>
                <a:cubicBezTo>
                  <a:pt x="58132" y="94139"/>
                  <a:pt x="69181" y="89947"/>
                  <a:pt x="77778" y="82350"/>
                </a:cubicBezTo>
                <a:cubicBezTo>
                  <a:pt x="86185" y="74944"/>
                  <a:pt x="91639" y="64823"/>
                  <a:pt x="93234" y="53821"/>
                </a:cubicBezTo>
                <a:cubicBezTo>
                  <a:pt x="93258" y="53511"/>
                  <a:pt x="93067" y="53249"/>
                  <a:pt x="92758" y="53202"/>
                </a:cubicBezTo>
                <a:lnTo>
                  <a:pt x="90376" y="52892"/>
                </a:lnTo>
                <a:cubicBezTo>
                  <a:pt x="90360" y="52891"/>
                  <a:pt x="90344" y="52890"/>
                  <a:pt x="90328" y="52890"/>
                </a:cubicBezTo>
                <a:cubicBezTo>
                  <a:pt x="90062" y="52890"/>
                  <a:pt x="89826" y="53076"/>
                  <a:pt x="89781" y="53368"/>
                </a:cubicBezTo>
                <a:cubicBezTo>
                  <a:pt x="86804" y="73920"/>
                  <a:pt x="69539" y="89519"/>
                  <a:pt x="48915" y="90590"/>
                </a:cubicBezTo>
                <a:cubicBezTo>
                  <a:pt x="48901" y="90591"/>
                  <a:pt x="48887" y="90592"/>
                  <a:pt x="48873" y="90592"/>
                </a:cubicBezTo>
                <a:cubicBezTo>
                  <a:pt x="48584" y="90592"/>
                  <a:pt x="48368" y="90363"/>
                  <a:pt x="48368" y="90090"/>
                </a:cubicBezTo>
                <a:lnTo>
                  <a:pt x="48368" y="76421"/>
                </a:lnTo>
                <a:cubicBezTo>
                  <a:pt x="48368" y="76111"/>
                  <a:pt x="48606" y="75873"/>
                  <a:pt x="48915" y="75849"/>
                </a:cubicBezTo>
                <a:cubicBezTo>
                  <a:pt x="50559" y="75706"/>
                  <a:pt x="52202" y="75444"/>
                  <a:pt x="53797" y="75039"/>
                </a:cubicBezTo>
                <a:cubicBezTo>
                  <a:pt x="54083" y="74968"/>
                  <a:pt x="54250" y="74682"/>
                  <a:pt x="54178" y="74396"/>
                </a:cubicBezTo>
                <a:lnTo>
                  <a:pt x="53535" y="72063"/>
                </a:lnTo>
                <a:cubicBezTo>
                  <a:pt x="53475" y="71822"/>
                  <a:pt x="53245" y="71665"/>
                  <a:pt x="53003" y="71665"/>
                </a:cubicBezTo>
                <a:cubicBezTo>
                  <a:pt x="52958" y="71665"/>
                  <a:pt x="52913" y="71670"/>
                  <a:pt x="52869" y="71682"/>
                </a:cubicBezTo>
                <a:cubicBezTo>
                  <a:pt x="51583" y="72015"/>
                  <a:pt x="50249" y="72229"/>
                  <a:pt x="48915" y="72348"/>
                </a:cubicBezTo>
                <a:cubicBezTo>
                  <a:pt x="48889" y="72353"/>
                  <a:pt x="48862" y="72355"/>
                  <a:pt x="48837" y="72355"/>
                </a:cubicBezTo>
                <a:cubicBezTo>
                  <a:pt x="48566" y="72355"/>
                  <a:pt x="48368" y="72133"/>
                  <a:pt x="48368" y="71872"/>
                </a:cubicBezTo>
                <a:lnTo>
                  <a:pt x="48368" y="67300"/>
                </a:lnTo>
                <a:cubicBezTo>
                  <a:pt x="48368" y="66990"/>
                  <a:pt x="48606" y="66728"/>
                  <a:pt x="48915" y="66704"/>
                </a:cubicBezTo>
                <a:cubicBezTo>
                  <a:pt x="52583" y="66276"/>
                  <a:pt x="56036" y="64823"/>
                  <a:pt x="58917" y="62537"/>
                </a:cubicBezTo>
                <a:cubicBezTo>
                  <a:pt x="59018" y="62459"/>
                  <a:pt x="59150" y="62417"/>
                  <a:pt x="59283" y="62417"/>
                </a:cubicBezTo>
                <a:cubicBezTo>
                  <a:pt x="59435" y="62417"/>
                  <a:pt x="59589" y="62471"/>
                  <a:pt x="59703" y="62585"/>
                </a:cubicBezTo>
                <a:lnTo>
                  <a:pt x="62942" y="65823"/>
                </a:lnTo>
                <a:cubicBezTo>
                  <a:pt x="63156" y="66038"/>
                  <a:pt x="63133" y="66371"/>
                  <a:pt x="62918" y="66562"/>
                </a:cubicBezTo>
                <a:cubicBezTo>
                  <a:pt x="62061" y="67252"/>
                  <a:pt x="61180" y="67895"/>
                  <a:pt x="60275" y="68491"/>
                </a:cubicBezTo>
                <a:cubicBezTo>
                  <a:pt x="60013" y="68657"/>
                  <a:pt x="59941" y="68991"/>
                  <a:pt x="60084" y="69229"/>
                </a:cubicBezTo>
                <a:lnTo>
                  <a:pt x="61346" y="71301"/>
                </a:lnTo>
                <a:cubicBezTo>
                  <a:pt x="61440" y="71457"/>
                  <a:pt x="61615" y="71551"/>
                  <a:pt x="61792" y="71551"/>
                </a:cubicBezTo>
                <a:cubicBezTo>
                  <a:pt x="61885" y="71551"/>
                  <a:pt x="61979" y="71525"/>
                  <a:pt x="62061" y="71467"/>
                </a:cubicBezTo>
                <a:cubicBezTo>
                  <a:pt x="63252" y="70729"/>
                  <a:pt x="64347" y="69896"/>
                  <a:pt x="65395" y="68991"/>
                </a:cubicBezTo>
                <a:cubicBezTo>
                  <a:pt x="65504" y="68904"/>
                  <a:pt x="65632" y="68861"/>
                  <a:pt x="65760" y="68861"/>
                </a:cubicBezTo>
                <a:cubicBezTo>
                  <a:pt x="65912" y="68861"/>
                  <a:pt x="66064" y="68922"/>
                  <a:pt x="66181" y="69038"/>
                </a:cubicBezTo>
                <a:lnTo>
                  <a:pt x="67110" y="69943"/>
                </a:lnTo>
                <a:cubicBezTo>
                  <a:pt x="67300" y="70158"/>
                  <a:pt x="67657" y="70491"/>
                  <a:pt x="67848" y="70705"/>
                </a:cubicBezTo>
                <a:lnTo>
                  <a:pt x="69396" y="72253"/>
                </a:lnTo>
                <a:cubicBezTo>
                  <a:pt x="69610" y="72444"/>
                  <a:pt x="69610" y="72777"/>
                  <a:pt x="69372" y="72968"/>
                </a:cubicBezTo>
                <a:cubicBezTo>
                  <a:pt x="65109" y="76730"/>
                  <a:pt x="59918" y="79469"/>
                  <a:pt x="54107" y="80755"/>
                </a:cubicBezTo>
                <a:cubicBezTo>
                  <a:pt x="53821" y="80803"/>
                  <a:pt x="53631" y="81088"/>
                  <a:pt x="53702" y="81374"/>
                </a:cubicBezTo>
                <a:lnTo>
                  <a:pt x="54178" y="83732"/>
                </a:lnTo>
                <a:cubicBezTo>
                  <a:pt x="54242" y="84006"/>
                  <a:pt x="54455" y="84168"/>
                  <a:pt x="54718" y="84168"/>
                </a:cubicBezTo>
                <a:cubicBezTo>
                  <a:pt x="54752" y="84168"/>
                  <a:pt x="54786" y="84166"/>
                  <a:pt x="54821" y="84160"/>
                </a:cubicBezTo>
                <a:cubicBezTo>
                  <a:pt x="61132" y="82779"/>
                  <a:pt x="66991" y="79755"/>
                  <a:pt x="71825" y="75468"/>
                </a:cubicBezTo>
                <a:cubicBezTo>
                  <a:pt x="71929" y="75376"/>
                  <a:pt x="72067" y="75328"/>
                  <a:pt x="72205" y="75328"/>
                </a:cubicBezTo>
                <a:cubicBezTo>
                  <a:pt x="72352" y="75328"/>
                  <a:pt x="72500" y="75382"/>
                  <a:pt x="72611" y="75492"/>
                </a:cubicBezTo>
                <a:lnTo>
                  <a:pt x="73873" y="76754"/>
                </a:lnTo>
                <a:cubicBezTo>
                  <a:pt x="73968" y="76861"/>
                  <a:pt x="74105" y="76915"/>
                  <a:pt x="74242" y="76915"/>
                </a:cubicBezTo>
                <a:cubicBezTo>
                  <a:pt x="74379" y="76915"/>
                  <a:pt x="74516" y="76861"/>
                  <a:pt x="74611" y="76754"/>
                </a:cubicBezTo>
                <a:lnTo>
                  <a:pt x="76326" y="75063"/>
                </a:lnTo>
                <a:cubicBezTo>
                  <a:pt x="76540" y="74849"/>
                  <a:pt x="76540" y="74516"/>
                  <a:pt x="76326" y="74301"/>
                </a:cubicBezTo>
                <a:lnTo>
                  <a:pt x="75064" y="73039"/>
                </a:lnTo>
                <a:cubicBezTo>
                  <a:pt x="74849" y="72825"/>
                  <a:pt x="74849" y="72491"/>
                  <a:pt x="75040" y="72253"/>
                </a:cubicBezTo>
                <a:cubicBezTo>
                  <a:pt x="75349" y="71920"/>
                  <a:pt x="75635" y="71563"/>
                  <a:pt x="75945" y="71229"/>
                </a:cubicBezTo>
                <a:cubicBezTo>
                  <a:pt x="81041" y="65037"/>
                  <a:pt x="84066" y="57345"/>
                  <a:pt x="84542" y="49344"/>
                </a:cubicBezTo>
                <a:cubicBezTo>
                  <a:pt x="84566" y="49058"/>
                  <a:pt x="84804" y="48796"/>
                  <a:pt x="85090" y="48796"/>
                </a:cubicBezTo>
                <a:lnTo>
                  <a:pt x="91424" y="48796"/>
                </a:lnTo>
                <a:cubicBezTo>
                  <a:pt x="91734" y="48796"/>
                  <a:pt x="91972" y="48558"/>
                  <a:pt x="91972" y="48272"/>
                </a:cubicBezTo>
                <a:lnTo>
                  <a:pt x="91972" y="45867"/>
                </a:lnTo>
                <a:cubicBezTo>
                  <a:pt x="91972" y="45581"/>
                  <a:pt x="91734" y="45319"/>
                  <a:pt x="91424" y="45319"/>
                </a:cubicBezTo>
                <a:lnTo>
                  <a:pt x="85090" y="45319"/>
                </a:lnTo>
                <a:cubicBezTo>
                  <a:pt x="84804" y="45319"/>
                  <a:pt x="84542" y="45081"/>
                  <a:pt x="84542" y="44795"/>
                </a:cubicBezTo>
                <a:cubicBezTo>
                  <a:pt x="84113" y="37699"/>
                  <a:pt x="81756" y="30935"/>
                  <a:pt x="77636" y="25125"/>
                </a:cubicBezTo>
                <a:cubicBezTo>
                  <a:pt x="76826" y="23981"/>
                  <a:pt x="75945" y="22910"/>
                  <a:pt x="75040" y="21886"/>
                </a:cubicBezTo>
                <a:cubicBezTo>
                  <a:pt x="74849" y="21648"/>
                  <a:pt x="74849" y="21314"/>
                  <a:pt x="75064" y="21100"/>
                </a:cubicBezTo>
                <a:lnTo>
                  <a:pt x="78279" y="17885"/>
                </a:lnTo>
                <a:cubicBezTo>
                  <a:pt x="78371" y="17793"/>
                  <a:pt x="78497" y="17745"/>
                  <a:pt x="78627" y="17745"/>
                </a:cubicBezTo>
                <a:cubicBezTo>
                  <a:pt x="78765" y="17745"/>
                  <a:pt x="78907" y="17798"/>
                  <a:pt x="79017" y="17909"/>
                </a:cubicBezTo>
                <a:cubicBezTo>
                  <a:pt x="84637" y="24148"/>
                  <a:pt x="88519" y="32007"/>
                  <a:pt x="89781" y="40771"/>
                </a:cubicBezTo>
                <a:cubicBezTo>
                  <a:pt x="89826" y="41063"/>
                  <a:pt x="90062" y="41249"/>
                  <a:pt x="90328" y="41249"/>
                </a:cubicBezTo>
                <a:cubicBezTo>
                  <a:pt x="90344" y="41249"/>
                  <a:pt x="90360" y="41248"/>
                  <a:pt x="90376" y="41247"/>
                </a:cubicBezTo>
                <a:lnTo>
                  <a:pt x="92758" y="40913"/>
                </a:lnTo>
                <a:cubicBezTo>
                  <a:pt x="93067" y="40890"/>
                  <a:pt x="93258" y="40628"/>
                  <a:pt x="93234" y="40318"/>
                </a:cubicBezTo>
                <a:cubicBezTo>
                  <a:pt x="91639" y="29316"/>
                  <a:pt x="86185" y="19195"/>
                  <a:pt x="77778" y="11789"/>
                </a:cubicBezTo>
                <a:cubicBezTo>
                  <a:pt x="69181" y="4192"/>
                  <a:pt x="58132" y="0"/>
                  <a:pt x="466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47625" dir="600000" algn="bl" rotWithShape="0">
              <a:srgbClr val="513153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310;p37">
            <a:extLst>
              <a:ext uri="{FF2B5EF4-FFF2-40B4-BE49-F238E27FC236}">
                <a16:creationId xmlns:a16="http://schemas.microsoft.com/office/drawing/2014/main" id="{580B427D-CB67-440F-9CCE-07C879A27A56}"/>
              </a:ext>
            </a:extLst>
          </p:cNvPr>
          <p:cNvSpPr/>
          <p:nvPr/>
        </p:nvSpPr>
        <p:spPr>
          <a:xfrm>
            <a:off x="5912831" y="4376100"/>
            <a:ext cx="367459" cy="100147"/>
          </a:xfrm>
          <a:custGeom>
            <a:avLst/>
            <a:gdLst/>
            <a:ahLst/>
            <a:cxnLst/>
            <a:rect l="l" t="t" r="r" b="b"/>
            <a:pathLst>
              <a:path w="8740" h="2382" extrusionOk="0">
                <a:moveTo>
                  <a:pt x="4358" y="0"/>
                </a:moveTo>
                <a:cubicBezTo>
                  <a:pt x="1953" y="0"/>
                  <a:pt x="0" y="524"/>
                  <a:pt x="0" y="1191"/>
                </a:cubicBezTo>
                <a:cubicBezTo>
                  <a:pt x="0" y="1834"/>
                  <a:pt x="1953" y="2382"/>
                  <a:pt x="4358" y="2382"/>
                </a:cubicBezTo>
                <a:cubicBezTo>
                  <a:pt x="6787" y="2382"/>
                  <a:pt x="8740" y="1834"/>
                  <a:pt x="8740" y="1191"/>
                </a:cubicBezTo>
                <a:cubicBezTo>
                  <a:pt x="8740" y="524"/>
                  <a:pt x="6787" y="0"/>
                  <a:pt x="4358" y="0"/>
                </a:cubicBezTo>
                <a:close/>
              </a:path>
            </a:pathLst>
          </a:custGeom>
          <a:solidFill>
            <a:srgbClr val="513153">
              <a:alpha val="313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951;p31">
            <a:extLst>
              <a:ext uri="{FF2B5EF4-FFF2-40B4-BE49-F238E27FC236}">
                <a16:creationId xmlns:a16="http://schemas.microsoft.com/office/drawing/2014/main" id="{0A93EAD1-952C-4325-92CB-3B7894E9A658}"/>
              </a:ext>
            </a:extLst>
          </p:cNvPr>
          <p:cNvGrpSpPr/>
          <p:nvPr/>
        </p:nvGrpSpPr>
        <p:grpSpPr>
          <a:xfrm>
            <a:off x="5757431" y="3912658"/>
            <a:ext cx="461104" cy="547832"/>
            <a:chOff x="0" y="0"/>
            <a:chExt cx="922026" cy="1012949"/>
          </a:xfrm>
        </p:grpSpPr>
        <p:sp>
          <p:nvSpPr>
            <p:cNvPr id="22" name="Google Shape;952;p31">
              <a:extLst>
                <a:ext uri="{FF2B5EF4-FFF2-40B4-BE49-F238E27FC236}">
                  <a16:creationId xmlns:a16="http://schemas.microsoft.com/office/drawing/2014/main" id="{A3121A06-60B2-43C6-B337-C6B55D4D6C45}"/>
                </a:ext>
              </a:extLst>
            </p:cNvPr>
            <p:cNvSpPr/>
            <p:nvPr/>
          </p:nvSpPr>
          <p:spPr>
            <a:xfrm>
              <a:off x="122445" y="167830"/>
              <a:ext cx="677201" cy="677201"/>
            </a:xfrm>
            <a:prstGeom prst="ellipse">
              <a:avLst/>
            </a:pr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53;p31">
              <a:extLst>
                <a:ext uri="{FF2B5EF4-FFF2-40B4-BE49-F238E27FC236}">
                  <a16:creationId xmlns:a16="http://schemas.microsoft.com/office/drawing/2014/main" id="{39B93389-7118-4445-8443-7BD8CE0B3C41}"/>
                </a:ext>
              </a:extLst>
            </p:cNvPr>
            <p:cNvSpPr/>
            <p:nvPr/>
          </p:nvSpPr>
          <p:spPr>
            <a:xfrm>
              <a:off x="195645" y="241097"/>
              <a:ext cx="530801" cy="530801"/>
            </a:xfrm>
            <a:prstGeom prst="ellipse">
              <a:avLst/>
            </a:pr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" name="Google Shape;954;p31">
              <a:extLst>
                <a:ext uri="{FF2B5EF4-FFF2-40B4-BE49-F238E27FC236}">
                  <a16:creationId xmlns:a16="http://schemas.microsoft.com/office/drawing/2014/main" id="{7ACA35C7-923B-4AC5-896D-B05B52848ADA}"/>
                </a:ext>
              </a:extLst>
            </p:cNvPr>
            <p:cNvGrpSpPr/>
            <p:nvPr/>
          </p:nvGrpSpPr>
          <p:grpSpPr>
            <a:xfrm>
              <a:off x="-1" y="-1"/>
              <a:ext cx="922028" cy="1012951"/>
              <a:chOff x="0" y="0"/>
              <a:chExt cx="922026" cy="1012949"/>
            </a:xfrm>
          </p:grpSpPr>
          <p:sp>
            <p:nvSpPr>
              <p:cNvPr id="25" name="Google Shape;955;p31">
                <a:extLst>
                  <a:ext uri="{FF2B5EF4-FFF2-40B4-BE49-F238E27FC236}">
                    <a16:creationId xmlns:a16="http://schemas.microsoft.com/office/drawing/2014/main" id="{514D2355-EB05-4226-BF46-E5E3481E38F0}"/>
                  </a:ext>
                </a:extLst>
              </p:cNvPr>
              <p:cNvSpPr/>
              <p:nvPr/>
            </p:nvSpPr>
            <p:spPr>
              <a:xfrm>
                <a:off x="322602" y="74197"/>
                <a:ext cx="276865" cy="864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341" y="11256"/>
                    </a:lnTo>
                    <a:lnTo>
                      <a:pt x="21600" y="21600"/>
                    </a:lnTo>
                    <a:lnTo>
                      <a:pt x="15219" y="10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 sz="240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956;p31">
                <a:extLst>
                  <a:ext uri="{FF2B5EF4-FFF2-40B4-BE49-F238E27FC236}">
                    <a16:creationId xmlns:a16="http://schemas.microsoft.com/office/drawing/2014/main" id="{07E51C5D-0D3B-4721-BDED-BC2D10014E0B}"/>
                  </a:ext>
                </a:extLst>
              </p:cNvPr>
              <p:cNvSpPr/>
              <p:nvPr/>
            </p:nvSpPr>
            <p:spPr>
              <a:xfrm>
                <a:off x="28458" y="368298"/>
                <a:ext cx="864598" cy="27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344" y="6341"/>
                    </a:lnTo>
                    <a:lnTo>
                      <a:pt x="0" y="21600"/>
                    </a:lnTo>
                    <a:lnTo>
                      <a:pt x="11257" y="152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 sz="240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957;p31">
                <a:extLst>
                  <a:ext uri="{FF2B5EF4-FFF2-40B4-BE49-F238E27FC236}">
                    <a16:creationId xmlns:a16="http://schemas.microsoft.com/office/drawing/2014/main" id="{56608AD5-25C2-4F1F-BB18-C481BC11E49B}"/>
                  </a:ext>
                </a:extLst>
              </p:cNvPr>
              <p:cNvSpPr/>
              <p:nvPr/>
            </p:nvSpPr>
            <p:spPr>
              <a:xfrm>
                <a:off x="200149" y="-1"/>
                <a:ext cx="521217" cy="1012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11" y="10215"/>
                    </a:lnTo>
                    <a:lnTo>
                      <a:pt x="0" y="21600"/>
                    </a:lnTo>
                    <a:lnTo>
                      <a:pt x="13010" y="11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77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 sz="240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958;p31">
                <a:extLst>
                  <a:ext uri="{FF2B5EF4-FFF2-40B4-BE49-F238E27FC236}">
                    <a16:creationId xmlns:a16="http://schemas.microsoft.com/office/drawing/2014/main" id="{94EEC8D9-797E-45AF-B188-D6BFBBF5D82D}"/>
                  </a:ext>
                </a:extLst>
              </p:cNvPr>
              <p:cNvSpPr/>
              <p:nvPr/>
            </p:nvSpPr>
            <p:spPr>
              <a:xfrm>
                <a:off x="-1" y="269269"/>
                <a:ext cx="922028" cy="474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151" y="13228"/>
                    </a:lnTo>
                    <a:lnTo>
                      <a:pt x="21600" y="21600"/>
                    </a:lnTo>
                    <a:lnTo>
                      <a:pt x="11437" y="8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77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 sz="240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EEA"/>
        </a:solidFill>
        <a:effectLst/>
      </p:bgPr>
    </p:bg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64"/>
          <p:cNvGrpSpPr/>
          <p:nvPr/>
        </p:nvGrpSpPr>
        <p:grpSpPr>
          <a:xfrm>
            <a:off x="4389633" y="2054152"/>
            <a:ext cx="3412737" cy="4238549"/>
            <a:chOff x="3292224" y="1540614"/>
            <a:chExt cx="2559553" cy="3178912"/>
          </a:xfrm>
        </p:grpSpPr>
        <p:sp>
          <p:nvSpPr>
            <p:cNvPr id="3522" name="Google Shape;3522;p64"/>
            <p:cNvSpPr/>
            <p:nvPr/>
          </p:nvSpPr>
          <p:spPr>
            <a:xfrm>
              <a:off x="3292224" y="4466502"/>
              <a:ext cx="2559553" cy="253024"/>
            </a:xfrm>
            <a:custGeom>
              <a:avLst/>
              <a:gdLst/>
              <a:ahLst/>
              <a:cxnLst/>
              <a:rect l="l" t="t" r="r" b="b"/>
              <a:pathLst>
                <a:path w="37946" h="3751" extrusionOk="0">
                  <a:moveTo>
                    <a:pt x="18979" y="0"/>
                  </a:moveTo>
                  <a:cubicBezTo>
                    <a:pt x="8501" y="0"/>
                    <a:pt x="0" y="845"/>
                    <a:pt x="0" y="1881"/>
                  </a:cubicBezTo>
                  <a:cubicBezTo>
                    <a:pt x="0" y="2917"/>
                    <a:pt x="8501" y="3751"/>
                    <a:pt x="18979" y="3751"/>
                  </a:cubicBezTo>
                  <a:cubicBezTo>
                    <a:pt x="29456" y="3751"/>
                    <a:pt x="37946" y="2917"/>
                    <a:pt x="37946" y="1881"/>
                  </a:cubicBezTo>
                  <a:cubicBezTo>
                    <a:pt x="37946" y="845"/>
                    <a:pt x="29456" y="0"/>
                    <a:pt x="18979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3" name="Google Shape;3523;p64"/>
            <p:cNvSpPr/>
            <p:nvPr/>
          </p:nvSpPr>
          <p:spPr>
            <a:xfrm>
              <a:off x="3569772" y="2506041"/>
              <a:ext cx="2004456" cy="728491"/>
            </a:xfrm>
            <a:custGeom>
              <a:avLst/>
              <a:gdLst/>
              <a:ahLst/>
              <a:cxnLst/>
              <a:rect l="l" t="t" r="r" b="b"/>
              <a:pathLst>
                <a:path w="29826" h="10835" extrusionOk="0">
                  <a:moveTo>
                    <a:pt x="1" y="0"/>
                  </a:moveTo>
                  <a:lnTo>
                    <a:pt x="1405" y="10835"/>
                  </a:lnTo>
                  <a:lnTo>
                    <a:pt x="28421" y="1083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4" name="Google Shape;3524;p64"/>
            <p:cNvSpPr/>
            <p:nvPr/>
          </p:nvSpPr>
          <p:spPr>
            <a:xfrm>
              <a:off x="3580189" y="2615701"/>
              <a:ext cx="1993368" cy="536401"/>
            </a:xfrm>
            <a:custGeom>
              <a:avLst/>
              <a:gdLst/>
              <a:ahLst/>
              <a:cxnLst/>
              <a:rect l="l" t="t" r="r" b="b"/>
              <a:pathLst>
                <a:path w="29661" h="7978" extrusionOk="0">
                  <a:moveTo>
                    <a:pt x="15597" y="0"/>
                  </a:moveTo>
                  <a:cubicBezTo>
                    <a:pt x="14264" y="72"/>
                    <a:pt x="13407" y="846"/>
                    <a:pt x="12561" y="1691"/>
                  </a:cubicBezTo>
                  <a:cubicBezTo>
                    <a:pt x="11913" y="787"/>
                    <a:pt x="10818" y="383"/>
                    <a:pt x="9709" y="383"/>
                  </a:cubicBezTo>
                  <a:cubicBezTo>
                    <a:pt x="9006" y="383"/>
                    <a:pt x="8297" y="545"/>
                    <a:pt x="7692" y="846"/>
                  </a:cubicBezTo>
                  <a:cubicBezTo>
                    <a:pt x="6275" y="1477"/>
                    <a:pt x="5930" y="2822"/>
                    <a:pt x="5644" y="4167"/>
                  </a:cubicBezTo>
                  <a:cubicBezTo>
                    <a:pt x="5186" y="3383"/>
                    <a:pt x="4469" y="3068"/>
                    <a:pt x="3704" y="3068"/>
                  </a:cubicBezTo>
                  <a:cubicBezTo>
                    <a:pt x="2821" y="3068"/>
                    <a:pt x="1874" y="3489"/>
                    <a:pt x="1191" y="4096"/>
                  </a:cubicBezTo>
                  <a:cubicBezTo>
                    <a:pt x="131" y="5013"/>
                    <a:pt x="0" y="6703"/>
                    <a:pt x="346" y="7977"/>
                  </a:cubicBezTo>
                  <a:lnTo>
                    <a:pt x="29159" y="7834"/>
                  </a:lnTo>
                  <a:cubicBezTo>
                    <a:pt x="29661" y="5060"/>
                    <a:pt x="28050" y="3083"/>
                    <a:pt x="26268" y="3083"/>
                  </a:cubicBezTo>
                  <a:cubicBezTo>
                    <a:pt x="25725" y="3083"/>
                    <a:pt x="25166" y="3267"/>
                    <a:pt x="24646" y="3667"/>
                  </a:cubicBezTo>
                  <a:cubicBezTo>
                    <a:pt x="24218" y="2405"/>
                    <a:pt x="24003" y="1131"/>
                    <a:pt x="22527" y="631"/>
                  </a:cubicBezTo>
                  <a:cubicBezTo>
                    <a:pt x="22158" y="473"/>
                    <a:pt x="21525" y="380"/>
                    <a:pt x="20993" y="380"/>
                  </a:cubicBezTo>
                  <a:cubicBezTo>
                    <a:pt x="20803" y="380"/>
                    <a:pt x="20626" y="392"/>
                    <a:pt x="20479" y="417"/>
                  </a:cubicBezTo>
                  <a:cubicBezTo>
                    <a:pt x="19527" y="595"/>
                    <a:pt x="18562" y="1346"/>
                    <a:pt x="18562" y="1346"/>
                  </a:cubicBezTo>
                  <a:cubicBezTo>
                    <a:pt x="18562" y="1346"/>
                    <a:pt x="17860" y="453"/>
                    <a:pt x="17229" y="214"/>
                  </a:cubicBezTo>
                  <a:cubicBezTo>
                    <a:pt x="16729" y="12"/>
                    <a:pt x="16169" y="0"/>
                    <a:pt x="15597" y="0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5" name="Google Shape;3525;p64"/>
            <p:cNvSpPr/>
            <p:nvPr/>
          </p:nvSpPr>
          <p:spPr>
            <a:xfrm>
              <a:off x="3592151" y="2672515"/>
              <a:ext cx="1959698" cy="536401"/>
            </a:xfrm>
            <a:custGeom>
              <a:avLst/>
              <a:gdLst/>
              <a:ahLst/>
              <a:cxnLst/>
              <a:rect l="l" t="t" r="r" b="b"/>
              <a:pathLst>
                <a:path w="29160" h="7978" extrusionOk="0">
                  <a:moveTo>
                    <a:pt x="13550" y="1"/>
                  </a:moveTo>
                  <a:cubicBezTo>
                    <a:pt x="12991" y="1"/>
                    <a:pt x="12431" y="12"/>
                    <a:pt x="11931" y="215"/>
                  </a:cubicBezTo>
                  <a:cubicBezTo>
                    <a:pt x="11300" y="465"/>
                    <a:pt x="10586" y="1346"/>
                    <a:pt x="10586" y="1346"/>
                  </a:cubicBezTo>
                  <a:cubicBezTo>
                    <a:pt x="10586" y="1346"/>
                    <a:pt x="9633" y="596"/>
                    <a:pt x="8681" y="429"/>
                  </a:cubicBezTo>
                  <a:cubicBezTo>
                    <a:pt x="8529" y="400"/>
                    <a:pt x="8347" y="387"/>
                    <a:pt x="8151" y="387"/>
                  </a:cubicBezTo>
                  <a:cubicBezTo>
                    <a:pt x="7622" y="387"/>
                    <a:pt x="6998" y="484"/>
                    <a:pt x="6633" y="632"/>
                  </a:cubicBezTo>
                  <a:cubicBezTo>
                    <a:pt x="5156" y="1132"/>
                    <a:pt x="4942" y="2406"/>
                    <a:pt x="4513" y="3668"/>
                  </a:cubicBezTo>
                  <a:cubicBezTo>
                    <a:pt x="3925" y="3515"/>
                    <a:pt x="3417" y="3442"/>
                    <a:pt x="2977" y="3442"/>
                  </a:cubicBezTo>
                  <a:cubicBezTo>
                    <a:pt x="783" y="3442"/>
                    <a:pt x="289" y="5246"/>
                    <a:pt x="1" y="7835"/>
                  </a:cubicBezTo>
                  <a:lnTo>
                    <a:pt x="28814" y="7978"/>
                  </a:lnTo>
                  <a:cubicBezTo>
                    <a:pt x="29159" y="6716"/>
                    <a:pt x="29016" y="5013"/>
                    <a:pt x="27957" y="4096"/>
                  </a:cubicBezTo>
                  <a:cubicBezTo>
                    <a:pt x="27280" y="3490"/>
                    <a:pt x="26336" y="3068"/>
                    <a:pt x="25454" y="3068"/>
                  </a:cubicBezTo>
                  <a:cubicBezTo>
                    <a:pt x="24691" y="3068"/>
                    <a:pt x="23974" y="3384"/>
                    <a:pt x="23516" y="4168"/>
                  </a:cubicBezTo>
                  <a:cubicBezTo>
                    <a:pt x="23230" y="2822"/>
                    <a:pt x="22873" y="1489"/>
                    <a:pt x="21468" y="846"/>
                  </a:cubicBezTo>
                  <a:cubicBezTo>
                    <a:pt x="20863" y="546"/>
                    <a:pt x="20152" y="383"/>
                    <a:pt x="19447" y="383"/>
                  </a:cubicBezTo>
                  <a:cubicBezTo>
                    <a:pt x="18334" y="383"/>
                    <a:pt x="17235" y="788"/>
                    <a:pt x="16586" y="1691"/>
                  </a:cubicBezTo>
                  <a:cubicBezTo>
                    <a:pt x="15741" y="846"/>
                    <a:pt x="14896" y="72"/>
                    <a:pt x="13550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6" name="Google Shape;3526;p64"/>
            <p:cNvSpPr/>
            <p:nvPr/>
          </p:nvSpPr>
          <p:spPr>
            <a:xfrm>
              <a:off x="3969843" y="2868639"/>
              <a:ext cx="161695" cy="161767"/>
            </a:xfrm>
            <a:custGeom>
              <a:avLst/>
              <a:gdLst/>
              <a:ahLst/>
              <a:cxnLst/>
              <a:rect l="l" t="t" r="r" b="b"/>
              <a:pathLst>
                <a:path w="2406" h="2406" extrusionOk="0">
                  <a:moveTo>
                    <a:pt x="1203" y="1"/>
                  </a:moveTo>
                  <a:cubicBezTo>
                    <a:pt x="548" y="1"/>
                    <a:pt x="1" y="548"/>
                    <a:pt x="1" y="1203"/>
                  </a:cubicBezTo>
                  <a:cubicBezTo>
                    <a:pt x="1" y="1858"/>
                    <a:pt x="548" y="2406"/>
                    <a:pt x="1203" y="2406"/>
                  </a:cubicBezTo>
                  <a:cubicBezTo>
                    <a:pt x="1858" y="2406"/>
                    <a:pt x="2406" y="1858"/>
                    <a:pt x="2406" y="1203"/>
                  </a:cubicBezTo>
                  <a:cubicBezTo>
                    <a:pt x="2406" y="548"/>
                    <a:pt x="1858" y="1"/>
                    <a:pt x="120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7" name="Google Shape;3527;p64"/>
            <p:cNvSpPr/>
            <p:nvPr/>
          </p:nvSpPr>
          <p:spPr>
            <a:xfrm>
              <a:off x="4926036" y="2775788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0"/>
                  </a:moveTo>
                  <a:cubicBezTo>
                    <a:pt x="1" y="0"/>
                    <a:pt x="1" y="1405"/>
                    <a:pt x="905" y="1405"/>
                  </a:cubicBezTo>
                  <a:cubicBezTo>
                    <a:pt x="1822" y="1405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8" name="Google Shape;3528;p64"/>
            <p:cNvSpPr/>
            <p:nvPr/>
          </p:nvSpPr>
          <p:spPr>
            <a:xfrm>
              <a:off x="5258902" y="2943068"/>
              <a:ext cx="190526" cy="189804"/>
            </a:xfrm>
            <a:custGeom>
              <a:avLst/>
              <a:gdLst/>
              <a:ahLst/>
              <a:cxnLst/>
              <a:rect l="l" t="t" r="r" b="b"/>
              <a:pathLst>
                <a:path w="2835" h="2823" extrusionOk="0">
                  <a:moveTo>
                    <a:pt x="1417" y="1"/>
                  </a:moveTo>
                  <a:cubicBezTo>
                    <a:pt x="644" y="1"/>
                    <a:pt x="1" y="644"/>
                    <a:pt x="1" y="1418"/>
                  </a:cubicBezTo>
                  <a:cubicBezTo>
                    <a:pt x="1" y="2180"/>
                    <a:pt x="644" y="2823"/>
                    <a:pt x="1417" y="2823"/>
                  </a:cubicBezTo>
                  <a:cubicBezTo>
                    <a:pt x="2191" y="2823"/>
                    <a:pt x="2834" y="2180"/>
                    <a:pt x="2834" y="1418"/>
                  </a:cubicBezTo>
                  <a:cubicBezTo>
                    <a:pt x="2834" y="644"/>
                    <a:pt x="2191" y="1"/>
                    <a:pt x="1417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9" name="Google Shape;3529;p64"/>
            <p:cNvSpPr/>
            <p:nvPr/>
          </p:nvSpPr>
          <p:spPr>
            <a:xfrm>
              <a:off x="4376366" y="2713326"/>
              <a:ext cx="184074" cy="142605"/>
            </a:xfrm>
            <a:custGeom>
              <a:avLst/>
              <a:gdLst/>
              <a:ahLst/>
              <a:cxnLst/>
              <a:rect l="l" t="t" r="r" b="b"/>
              <a:pathLst>
                <a:path w="2739" h="2121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38" y="2120"/>
                    <a:pt x="2738" y="1"/>
                    <a:pt x="1369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0" name="Google Shape;3530;p64"/>
            <p:cNvSpPr/>
            <p:nvPr/>
          </p:nvSpPr>
          <p:spPr>
            <a:xfrm>
              <a:off x="3723402" y="2978300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17" y="1"/>
                  </a:moveTo>
                  <a:cubicBezTo>
                    <a:pt x="1" y="1"/>
                    <a:pt x="1" y="1406"/>
                    <a:pt x="917" y="1406"/>
                  </a:cubicBezTo>
                  <a:cubicBezTo>
                    <a:pt x="1822" y="1406"/>
                    <a:pt x="1822" y="1"/>
                    <a:pt x="917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1" name="Google Shape;3531;p64"/>
            <p:cNvSpPr/>
            <p:nvPr/>
          </p:nvSpPr>
          <p:spPr>
            <a:xfrm>
              <a:off x="4176297" y="2800597"/>
              <a:ext cx="122515" cy="95339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1"/>
                  </a:moveTo>
                  <a:cubicBezTo>
                    <a:pt x="0" y="1"/>
                    <a:pt x="0" y="1417"/>
                    <a:pt x="905" y="1417"/>
                  </a:cubicBezTo>
                  <a:cubicBezTo>
                    <a:pt x="1822" y="1417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2" name="Google Shape;3532;p64"/>
            <p:cNvSpPr/>
            <p:nvPr/>
          </p:nvSpPr>
          <p:spPr>
            <a:xfrm>
              <a:off x="4951641" y="2968685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1"/>
                  </a:moveTo>
                  <a:cubicBezTo>
                    <a:pt x="1" y="1"/>
                    <a:pt x="1" y="1406"/>
                    <a:pt x="905" y="1406"/>
                  </a:cubicBezTo>
                  <a:cubicBezTo>
                    <a:pt x="1822" y="1406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3" name="Google Shape;3533;p64"/>
            <p:cNvSpPr/>
            <p:nvPr/>
          </p:nvSpPr>
          <p:spPr>
            <a:xfrm>
              <a:off x="4742029" y="281263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4" name="Google Shape;3534;p64"/>
            <p:cNvSpPr/>
            <p:nvPr/>
          </p:nvSpPr>
          <p:spPr>
            <a:xfrm>
              <a:off x="4049078" y="275259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70" y="1060"/>
                    <a:pt x="1370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5" name="Google Shape;3535;p64"/>
            <p:cNvSpPr/>
            <p:nvPr/>
          </p:nvSpPr>
          <p:spPr>
            <a:xfrm>
              <a:off x="3872262" y="3034374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57" y="1060"/>
                    <a:pt x="1357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6" name="Google Shape;3536;p64"/>
            <p:cNvSpPr/>
            <p:nvPr/>
          </p:nvSpPr>
          <p:spPr>
            <a:xfrm>
              <a:off x="3640203" y="1639852"/>
              <a:ext cx="1863595" cy="795793"/>
            </a:xfrm>
            <a:custGeom>
              <a:avLst/>
              <a:gdLst/>
              <a:ahLst/>
              <a:cxnLst/>
              <a:rect l="l" t="t" r="r" b="b"/>
              <a:pathLst>
                <a:path w="27730" h="11836" extrusionOk="0">
                  <a:moveTo>
                    <a:pt x="4870" y="0"/>
                  </a:moveTo>
                  <a:cubicBezTo>
                    <a:pt x="2191" y="0"/>
                    <a:pt x="0" y="2203"/>
                    <a:pt x="0" y="4918"/>
                  </a:cubicBezTo>
                  <a:lnTo>
                    <a:pt x="0" y="11835"/>
                  </a:lnTo>
                  <a:lnTo>
                    <a:pt x="27730" y="11835"/>
                  </a:lnTo>
                  <a:lnTo>
                    <a:pt x="27730" y="4918"/>
                  </a:lnTo>
                  <a:cubicBezTo>
                    <a:pt x="27730" y="2203"/>
                    <a:pt x="25551" y="0"/>
                    <a:pt x="2286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7" name="Google Shape;3537;p64"/>
            <p:cNvSpPr/>
            <p:nvPr/>
          </p:nvSpPr>
          <p:spPr>
            <a:xfrm>
              <a:off x="3569772" y="1569390"/>
              <a:ext cx="2004456" cy="936718"/>
            </a:xfrm>
            <a:custGeom>
              <a:avLst/>
              <a:gdLst/>
              <a:ahLst/>
              <a:cxnLst/>
              <a:rect l="l" t="t" r="r" b="b"/>
              <a:pathLst>
                <a:path w="29826" h="13932" extrusionOk="0">
                  <a:moveTo>
                    <a:pt x="23908" y="2096"/>
                  </a:moveTo>
                  <a:cubicBezTo>
                    <a:pt x="26016" y="2096"/>
                    <a:pt x="27730" y="3835"/>
                    <a:pt x="27730" y="5966"/>
                  </a:cubicBezTo>
                  <a:lnTo>
                    <a:pt x="27730" y="11836"/>
                  </a:lnTo>
                  <a:lnTo>
                    <a:pt x="2108" y="11836"/>
                  </a:lnTo>
                  <a:lnTo>
                    <a:pt x="2108" y="5966"/>
                  </a:lnTo>
                  <a:cubicBezTo>
                    <a:pt x="2108" y="3835"/>
                    <a:pt x="3811" y="2096"/>
                    <a:pt x="5918" y="2096"/>
                  </a:cubicBezTo>
                  <a:close/>
                  <a:moveTo>
                    <a:pt x="5918" y="1"/>
                  </a:moveTo>
                  <a:cubicBezTo>
                    <a:pt x="2644" y="1"/>
                    <a:pt x="1" y="2668"/>
                    <a:pt x="1" y="5966"/>
                  </a:cubicBezTo>
                  <a:lnTo>
                    <a:pt x="1" y="13931"/>
                  </a:lnTo>
                  <a:lnTo>
                    <a:pt x="29826" y="13931"/>
                  </a:lnTo>
                  <a:lnTo>
                    <a:pt x="29826" y="5966"/>
                  </a:lnTo>
                  <a:cubicBezTo>
                    <a:pt x="29826" y="2668"/>
                    <a:pt x="27182" y="1"/>
                    <a:pt x="23908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8" name="Google Shape;3538;p64"/>
            <p:cNvSpPr/>
            <p:nvPr/>
          </p:nvSpPr>
          <p:spPr>
            <a:xfrm>
              <a:off x="3643361" y="1569390"/>
              <a:ext cx="1930867" cy="936718"/>
            </a:xfrm>
            <a:custGeom>
              <a:avLst/>
              <a:gdLst/>
              <a:ahLst/>
              <a:cxnLst/>
              <a:rect l="l" t="t" r="r" b="b"/>
              <a:pathLst>
                <a:path w="28731" h="13932" extrusionOk="0">
                  <a:moveTo>
                    <a:pt x="4823" y="1"/>
                  </a:moveTo>
                  <a:cubicBezTo>
                    <a:pt x="2835" y="1"/>
                    <a:pt x="1072" y="989"/>
                    <a:pt x="1" y="2513"/>
                  </a:cubicBezTo>
                  <a:cubicBezTo>
                    <a:pt x="310" y="3323"/>
                    <a:pt x="822" y="4025"/>
                    <a:pt x="1656" y="4466"/>
                  </a:cubicBezTo>
                  <a:cubicBezTo>
                    <a:pt x="2741" y="5036"/>
                    <a:pt x="4002" y="5151"/>
                    <a:pt x="5226" y="5151"/>
                  </a:cubicBezTo>
                  <a:cubicBezTo>
                    <a:pt x="5560" y="5151"/>
                    <a:pt x="5892" y="5143"/>
                    <a:pt x="6216" y="5132"/>
                  </a:cubicBezTo>
                  <a:cubicBezTo>
                    <a:pt x="7087" y="5109"/>
                    <a:pt x="7987" y="5045"/>
                    <a:pt x="8882" y="5045"/>
                  </a:cubicBezTo>
                  <a:cubicBezTo>
                    <a:pt x="9797" y="5045"/>
                    <a:pt x="10707" y="5112"/>
                    <a:pt x="11574" y="5359"/>
                  </a:cubicBezTo>
                  <a:cubicBezTo>
                    <a:pt x="13217" y="5835"/>
                    <a:pt x="14253" y="7061"/>
                    <a:pt x="14527" y="8740"/>
                  </a:cubicBezTo>
                  <a:cubicBezTo>
                    <a:pt x="14848" y="10716"/>
                    <a:pt x="14848" y="11645"/>
                    <a:pt x="14872" y="13633"/>
                  </a:cubicBezTo>
                  <a:cubicBezTo>
                    <a:pt x="14872" y="13729"/>
                    <a:pt x="14872" y="13836"/>
                    <a:pt x="14872" y="13931"/>
                  </a:cubicBezTo>
                  <a:lnTo>
                    <a:pt x="28731" y="13931"/>
                  </a:lnTo>
                  <a:lnTo>
                    <a:pt x="28731" y="5966"/>
                  </a:lnTo>
                  <a:cubicBezTo>
                    <a:pt x="28731" y="2668"/>
                    <a:pt x="26087" y="1"/>
                    <a:pt x="22813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9" name="Google Shape;3539;p64"/>
            <p:cNvSpPr/>
            <p:nvPr/>
          </p:nvSpPr>
          <p:spPr>
            <a:xfrm>
              <a:off x="3945851" y="1719122"/>
              <a:ext cx="34476" cy="650095"/>
            </a:xfrm>
            <a:custGeom>
              <a:avLst/>
              <a:gdLst/>
              <a:ahLst/>
              <a:cxnLst/>
              <a:rect l="l" t="t" r="r" b="b"/>
              <a:pathLst>
                <a:path w="513" h="9669" extrusionOk="0">
                  <a:moveTo>
                    <a:pt x="250" y="0"/>
                  </a:moveTo>
                  <a:cubicBezTo>
                    <a:pt x="250" y="0"/>
                    <a:pt x="250" y="36"/>
                    <a:pt x="239" y="107"/>
                  </a:cubicBezTo>
                  <a:cubicBezTo>
                    <a:pt x="227" y="179"/>
                    <a:pt x="215" y="286"/>
                    <a:pt x="203" y="417"/>
                  </a:cubicBezTo>
                  <a:cubicBezTo>
                    <a:pt x="167" y="679"/>
                    <a:pt x="143" y="1060"/>
                    <a:pt x="108" y="1512"/>
                  </a:cubicBezTo>
                  <a:cubicBezTo>
                    <a:pt x="72" y="1965"/>
                    <a:pt x="48" y="2501"/>
                    <a:pt x="24" y="3060"/>
                  </a:cubicBezTo>
                  <a:cubicBezTo>
                    <a:pt x="12" y="3346"/>
                    <a:pt x="12" y="3632"/>
                    <a:pt x="0" y="3929"/>
                  </a:cubicBezTo>
                  <a:cubicBezTo>
                    <a:pt x="0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0" y="5739"/>
                  </a:cubicBezTo>
                  <a:cubicBezTo>
                    <a:pt x="0" y="6037"/>
                    <a:pt x="12" y="6322"/>
                    <a:pt x="24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31" y="8608"/>
                    <a:pt x="167" y="8989"/>
                    <a:pt x="203" y="9251"/>
                  </a:cubicBezTo>
                  <a:cubicBezTo>
                    <a:pt x="215" y="9382"/>
                    <a:pt x="227" y="9489"/>
                    <a:pt x="239" y="9561"/>
                  </a:cubicBezTo>
                  <a:cubicBezTo>
                    <a:pt x="250" y="9632"/>
                    <a:pt x="250" y="9668"/>
                    <a:pt x="250" y="9668"/>
                  </a:cubicBezTo>
                  <a:cubicBezTo>
                    <a:pt x="250" y="9668"/>
                    <a:pt x="262" y="9632"/>
                    <a:pt x="274" y="9561"/>
                  </a:cubicBezTo>
                  <a:cubicBezTo>
                    <a:pt x="274" y="9489"/>
                    <a:pt x="298" y="9382"/>
                    <a:pt x="310" y="9251"/>
                  </a:cubicBezTo>
                  <a:cubicBezTo>
                    <a:pt x="334" y="8989"/>
                    <a:pt x="370" y="8608"/>
                    <a:pt x="405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489" y="6322"/>
                    <a:pt x="501" y="6037"/>
                    <a:pt x="501" y="5739"/>
                  </a:cubicBezTo>
                  <a:cubicBezTo>
                    <a:pt x="512" y="5441"/>
                    <a:pt x="512" y="5144"/>
                    <a:pt x="512" y="4834"/>
                  </a:cubicBezTo>
                  <a:cubicBezTo>
                    <a:pt x="512" y="4536"/>
                    <a:pt x="512" y="4227"/>
                    <a:pt x="501" y="3929"/>
                  </a:cubicBezTo>
                  <a:cubicBezTo>
                    <a:pt x="501" y="3632"/>
                    <a:pt x="489" y="3346"/>
                    <a:pt x="489" y="3060"/>
                  </a:cubicBezTo>
                  <a:cubicBezTo>
                    <a:pt x="465" y="2501"/>
                    <a:pt x="441" y="1965"/>
                    <a:pt x="405" y="1512"/>
                  </a:cubicBezTo>
                  <a:cubicBezTo>
                    <a:pt x="370" y="1060"/>
                    <a:pt x="334" y="679"/>
                    <a:pt x="310" y="417"/>
                  </a:cubicBezTo>
                  <a:cubicBezTo>
                    <a:pt x="298" y="286"/>
                    <a:pt x="274" y="179"/>
                    <a:pt x="274" y="107"/>
                  </a:cubicBezTo>
                  <a:cubicBezTo>
                    <a:pt x="262" y="36"/>
                    <a:pt x="250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0" name="Google Shape;3540;p64"/>
            <p:cNvSpPr/>
            <p:nvPr/>
          </p:nvSpPr>
          <p:spPr>
            <a:xfrm>
              <a:off x="4351500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63" y="36"/>
                    <a:pt x="251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80" y="679"/>
                    <a:pt x="144" y="1060"/>
                    <a:pt x="108" y="1512"/>
                  </a:cubicBezTo>
                  <a:cubicBezTo>
                    <a:pt x="84" y="1965"/>
                    <a:pt x="49" y="2501"/>
                    <a:pt x="37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37" y="6608"/>
                  </a:cubicBezTo>
                  <a:cubicBezTo>
                    <a:pt x="49" y="7180"/>
                    <a:pt x="84" y="7704"/>
                    <a:pt x="108" y="8156"/>
                  </a:cubicBezTo>
                  <a:cubicBezTo>
                    <a:pt x="144" y="8608"/>
                    <a:pt x="180" y="8989"/>
                    <a:pt x="215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63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9" y="9382"/>
                    <a:pt x="310" y="9251"/>
                  </a:cubicBezTo>
                  <a:cubicBezTo>
                    <a:pt x="346" y="8989"/>
                    <a:pt x="382" y="8608"/>
                    <a:pt x="418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25" y="5441"/>
                    <a:pt x="525" y="5144"/>
                    <a:pt x="525" y="4834"/>
                  </a:cubicBezTo>
                  <a:cubicBezTo>
                    <a:pt x="525" y="4536"/>
                    <a:pt x="525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77" y="2501"/>
                    <a:pt x="441" y="1965"/>
                    <a:pt x="418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9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1" name="Google Shape;3541;p64"/>
            <p:cNvSpPr/>
            <p:nvPr/>
          </p:nvSpPr>
          <p:spPr>
            <a:xfrm>
              <a:off x="4757217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2" y="0"/>
                  </a:moveTo>
                  <a:cubicBezTo>
                    <a:pt x="262" y="0"/>
                    <a:pt x="262" y="36"/>
                    <a:pt x="250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79" y="679"/>
                    <a:pt x="143" y="1060"/>
                    <a:pt x="119" y="1512"/>
                  </a:cubicBezTo>
                  <a:cubicBezTo>
                    <a:pt x="84" y="1965"/>
                    <a:pt x="48" y="2501"/>
                    <a:pt x="36" y="3060"/>
                  </a:cubicBezTo>
                  <a:cubicBezTo>
                    <a:pt x="24" y="3346"/>
                    <a:pt x="12" y="3632"/>
                    <a:pt x="12" y="3929"/>
                  </a:cubicBezTo>
                  <a:cubicBezTo>
                    <a:pt x="12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12" y="5739"/>
                  </a:cubicBezTo>
                  <a:cubicBezTo>
                    <a:pt x="12" y="6037"/>
                    <a:pt x="24" y="6322"/>
                    <a:pt x="36" y="6608"/>
                  </a:cubicBezTo>
                  <a:cubicBezTo>
                    <a:pt x="48" y="7180"/>
                    <a:pt x="84" y="7704"/>
                    <a:pt x="108" y="8156"/>
                  </a:cubicBezTo>
                  <a:cubicBezTo>
                    <a:pt x="143" y="8608"/>
                    <a:pt x="179" y="8989"/>
                    <a:pt x="215" y="9251"/>
                  </a:cubicBezTo>
                  <a:cubicBezTo>
                    <a:pt x="227" y="9382"/>
                    <a:pt x="239" y="9489"/>
                    <a:pt x="250" y="9561"/>
                  </a:cubicBezTo>
                  <a:cubicBezTo>
                    <a:pt x="262" y="9632"/>
                    <a:pt x="262" y="9668"/>
                    <a:pt x="262" y="9668"/>
                  </a:cubicBezTo>
                  <a:cubicBezTo>
                    <a:pt x="262" y="9668"/>
                    <a:pt x="274" y="9632"/>
                    <a:pt x="274" y="9561"/>
                  </a:cubicBezTo>
                  <a:cubicBezTo>
                    <a:pt x="286" y="9489"/>
                    <a:pt x="298" y="9382"/>
                    <a:pt x="310" y="9251"/>
                  </a:cubicBezTo>
                  <a:cubicBezTo>
                    <a:pt x="346" y="8989"/>
                    <a:pt x="381" y="8608"/>
                    <a:pt x="417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0" y="6322"/>
                    <a:pt x="512" y="6037"/>
                    <a:pt x="512" y="5739"/>
                  </a:cubicBezTo>
                  <a:cubicBezTo>
                    <a:pt x="524" y="5441"/>
                    <a:pt x="524" y="5144"/>
                    <a:pt x="524" y="4834"/>
                  </a:cubicBezTo>
                  <a:cubicBezTo>
                    <a:pt x="524" y="4536"/>
                    <a:pt x="524" y="4227"/>
                    <a:pt x="512" y="3929"/>
                  </a:cubicBezTo>
                  <a:cubicBezTo>
                    <a:pt x="512" y="3632"/>
                    <a:pt x="500" y="3346"/>
                    <a:pt x="489" y="3060"/>
                  </a:cubicBezTo>
                  <a:cubicBezTo>
                    <a:pt x="477" y="2501"/>
                    <a:pt x="441" y="1965"/>
                    <a:pt x="417" y="1512"/>
                  </a:cubicBezTo>
                  <a:cubicBezTo>
                    <a:pt x="381" y="1060"/>
                    <a:pt x="346" y="679"/>
                    <a:pt x="310" y="417"/>
                  </a:cubicBezTo>
                  <a:cubicBezTo>
                    <a:pt x="298" y="286"/>
                    <a:pt x="286" y="179"/>
                    <a:pt x="274" y="107"/>
                  </a:cubicBezTo>
                  <a:cubicBezTo>
                    <a:pt x="274" y="36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2" name="Google Shape;3542;p64"/>
            <p:cNvSpPr/>
            <p:nvPr/>
          </p:nvSpPr>
          <p:spPr>
            <a:xfrm>
              <a:off x="5163673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51" y="36"/>
                    <a:pt x="251" y="107"/>
                  </a:cubicBezTo>
                  <a:cubicBezTo>
                    <a:pt x="239" y="179"/>
                    <a:pt x="227" y="286"/>
                    <a:pt x="203" y="417"/>
                  </a:cubicBezTo>
                  <a:cubicBezTo>
                    <a:pt x="179" y="679"/>
                    <a:pt x="144" y="1060"/>
                    <a:pt x="108" y="1512"/>
                  </a:cubicBezTo>
                  <a:cubicBezTo>
                    <a:pt x="72" y="1965"/>
                    <a:pt x="48" y="2501"/>
                    <a:pt x="36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25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44" y="8608"/>
                    <a:pt x="179" y="8989"/>
                    <a:pt x="203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51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8" y="9382"/>
                    <a:pt x="310" y="9251"/>
                  </a:cubicBezTo>
                  <a:cubicBezTo>
                    <a:pt x="346" y="8989"/>
                    <a:pt x="382" y="8608"/>
                    <a:pt x="406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13" y="5441"/>
                    <a:pt x="513" y="5144"/>
                    <a:pt x="525" y="4834"/>
                  </a:cubicBezTo>
                  <a:cubicBezTo>
                    <a:pt x="513" y="4536"/>
                    <a:pt x="513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65" y="2501"/>
                    <a:pt x="441" y="1965"/>
                    <a:pt x="406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8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3" name="Google Shape;3543;p64"/>
            <p:cNvSpPr/>
            <p:nvPr/>
          </p:nvSpPr>
          <p:spPr>
            <a:xfrm>
              <a:off x="3528172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7811" y="0"/>
                  </a:moveTo>
                  <a:cubicBezTo>
                    <a:pt x="5954" y="0"/>
                    <a:pt x="3608" y="203"/>
                    <a:pt x="2036" y="1834"/>
                  </a:cubicBezTo>
                  <a:cubicBezTo>
                    <a:pt x="822" y="3096"/>
                    <a:pt x="215" y="4917"/>
                    <a:pt x="0" y="7942"/>
                  </a:cubicBezTo>
                  <a:lnTo>
                    <a:pt x="3096" y="8156"/>
                  </a:lnTo>
                  <a:cubicBezTo>
                    <a:pt x="3251" y="5989"/>
                    <a:pt x="3620" y="4667"/>
                    <a:pt x="4263" y="4001"/>
                  </a:cubicBezTo>
                  <a:cubicBezTo>
                    <a:pt x="4668" y="3584"/>
                    <a:pt x="5442" y="3108"/>
                    <a:pt x="7811" y="3108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4" name="Google Shape;3544;p64"/>
            <p:cNvSpPr/>
            <p:nvPr/>
          </p:nvSpPr>
          <p:spPr>
            <a:xfrm>
              <a:off x="3909829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1" y="1"/>
                    <a:pt x="1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5" name="Google Shape;3545;p64"/>
            <p:cNvSpPr/>
            <p:nvPr/>
          </p:nvSpPr>
          <p:spPr>
            <a:xfrm>
              <a:off x="3585767" y="1957672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1" y="0"/>
                    <a:pt x="1" y="1060"/>
                    <a:pt x="679" y="1060"/>
                  </a:cubicBezTo>
                  <a:cubicBezTo>
                    <a:pt x="1358" y="1060"/>
                    <a:pt x="1358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6" name="Google Shape;3546;p64"/>
            <p:cNvSpPr/>
            <p:nvPr/>
          </p:nvSpPr>
          <p:spPr>
            <a:xfrm>
              <a:off x="5090890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0" y="0"/>
                  </a:moveTo>
                  <a:lnTo>
                    <a:pt x="0" y="3108"/>
                  </a:lnTo>
                  <a:cubicBezTo>
                    <a:pt x="2370" y="3108"/>
                    <a:pt x="3144" y="3584"/>
                    <a:pt x="3548" y="4001"/>
                  </a:cubicBezTo>
                  <a:cubicBezTo>
                    <a:pt x="4191" y="4667"/>
                    <a:pt x="4560" y="5989"/>
                    <a:pt x="4715" y="8156"/>
                  </a:cubicBezTo>
                  <a:lnTo>
                    <a:pt x="7811" y="7942"/>
                  </a:lnTo>
                  <a:cubicBezTo>
                    <a:pt x="7596" y="4917"/>
                    <a:pt x="6989" y="3096"/>
                    <a:pt x="5775" y="1834"/>
                  </a:cubicBezTo>
                  <a:cubicBezTo>
                    <a:pt x="4953" y="976"/>
                    <a:pt x="3536" y="0"/>
                    <a:pt x="0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7" name="Google Shape;3547;p64"/>
            <p:cNvSpPr/>
            <p:nvPr/>
          </p:nvSpPr>
          <p:spPr>
            <a:xfrm>
              <a:off x="5142100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0" y="1"/>
                    <a:pt x="0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8" name="Google Shape;3548;p64"/>
            <p:cNvSpPr/>
            <p:nvPr/>
          </p:nvSpPr>
          <p:spPr>
            <a:xfrm>
              <a:off x="5466969" y="195767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9" name="Google Shape;3549;p64"/>
            <p:cNvSpPr/>
            <p:nvPr/>
          </p:nvSpPr>
          <p:spPr>
            <a:xfrm>
              <a:off x="3697797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1" y="1"/>
                  </a:moveTo>
                  <a:lnTo>
                    <a:pt x="1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0" name="Google Shape;3550;p64"/>
            <p:cNvSpPr/>
            <p:nvPr/>
          </p:nvSpPr>
          <p:spPr>
            <a:xfrm>
              <a:off x="5226106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0" y="1"/>
                  </a:moveTo>
                  <a:lnTo>
                    <a:pt x="0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1" name="Google Shape;3551;p64"/>
            <p:cNvSpPr/>
            <p:nvPr/>
          </p:nvSpPr>
          <p:spPr>
            <a:xfrm>
              <a:off x="3640203" y="3243273"/>
              <a:ext cx="1863595" cy="1011147"/>
            </a:xfrm>
            <a:custGeom>
              <a:avLst/>
              <a:gdLst/>
              <a:ahLst/>
              <a:cxnLst/>
              <a:rect l="l" t="t" r="r" b="b"/>
              <a:pathLst>
                <a:path w="27730" h="15039" extrusionOk="0">
                  <a:moveTo>
                    <a:pt x="0" y="1"/>
                  </a:moveTo>
                  <a:lnTo>
                    <a:pt x="0" y="15038"/>
                  </a:lnTo>
                  <a:lnTo>
                    <a:pt x="27730" y="15038"/>
                  </a:lnTo>
                  <a:lnTo>
                    <a:pt x="27730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2" name="Google Shape;3552;p64"/>
            <p:cNvSpPr/>
            <p:nvPr/>
          </p:nvSpPr>
          <p:spPr>
            <a:xfrm>
              <a:off x="3569772" y="3172071"/>
              <a:ext cx="2004456" cy="1152744"/>
            </a:xfrm>
            <a:custGeom>
              <a:avLst/>
              <a:gdLst/>
              <a:ahLst/>
              <a:cxnLst/>
              <a:rect l="l" t="t" r="r" b="b"/>
              <a:pathLst>
                <a:path w="29826" h="17145" extrusionOk="0">
                  <a:moveTo>
                    <a:pt x="27730" y="2107"/>
                  </a:moveTo>
                  <a:lnTo>
                    <a:pt x="27730" y="15038"/>
                  </a:lnTo>
                  <a:lnTo>
                    <a:pt x="2096" y="15038"/>
                  </a:lnTo>
                  <a:lnTo>
                    <a:pt x="2096" y="2107"/>
                  </a:lnTo>
                  <a:close/>
                  <a:moveTo>
                    <a:pt x="1" y="0"/>
                  </a:moveTo>
                  <a:lnTo>
                    <a:pt x="1" y="17145"/>
                  </a:lnTo>
                  <a:lnTo>
                    <a:pt x="29826" y="1714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3" name="Google Shape;3553;p64"/>
            <p:cNvSpPr/>
            <p:nvPr/>
          </p:nvSpPr>
          <p:spPr>
            <a:xfrm>
              <a:off x="4609971" y="3172071"/>
              <a:ext cx="964257" cy="1152744"/>
            </a:xfrm>
            <a:custGeom>
              <a:avLst/>
              <a:gdLst/>
              <a:ahLst/>
              <a:cxnLst/>
              <a:rect l="l" t="t" r="r" b="b"/>
              <a:pathLst>
                <a:path w="14348" h="17145" extrusionOk="0">
                  <a:moveTo>
                    <a:pt x="394" y="0"/>
                  </a:moveTo>
                  <a:cubicBezTo>
                    <a:pt x="465" y="1214"/>
                    <a:pt x="477" y="1024"/>
                    <a:pt x="489" y="2226"/>
                  </a:cubicBezTo>
                  <a:cubicBezTo>
                    <a:pt x="513" y="4548"/>
                    <a:pt x="453" y="6858"/>
                    <a:pt x="370" y="9180"/>
                  </a:cubicBezTo>
                  <a:cubicBezTo>
                    <a:pt x="263" y="11835"/>
                    <a:pt x="108" y="14490"/>
                    <a:pt x="1" y="17145"/>
                  </a:cubicBezTo>
                  <a:lnTo>
                    <a:pt x="14348" y="17145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4" name="Google Shape;3554;p64"/>
            <p:cNvSpPr/>
            <p:nvPr/>
          </p:nvSpPr>
          <p:spPr>
            <a:xfrm>
              <a:off x="3944238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3" y="132"/>
                  </a:cubicBezTo>
                  <a:cubicBezTo>
                    <a:pt x="251" y="227"/>
                    <a:pt x="239" y="358"/>
                    <a:pt x="227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60" y="3144"/>
                    <a:pt x="36" y="3858"/>
                  </a:cubicBezTo>
                  <a:cubicBezTo>
                    <a:pt x="24" y="4216"/>
                    <a:pt x="13" y="4585"/>
                    <a:pt x="13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3" y="7240"/>
                  </a:cubicBezTo>
                  <a:cubicBezTo>
                    <a:pt x="13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27" y="11669"/>
                  </a:cubicBezTo>
                  <a:cubicBezTo>
                    <a:pt x="239" y="11835"/>
                    <a:pt x="251" y="11966"/>
                    <a:pt x="263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98" y="12062"/>
                  </a:cubicBezTo>
                  <a:cubicBezTo>
                    <a:pt x="298" y="11966"/>
                    <a:pt x="322" y="11835"/>
                    <a:pt x="334" y="11669"/>
                  </a:cubicBezTo>
                  <a:cubicBezTo>
                    <a:pt x="370" y="11335"/>
                    <a:pt x="405" y="10859"/>
                    <a:pt x="441" y="10288"/>
                  </a:cubicBezTo>
                  <a:cubicBezTo>
                    <a:pt x="477" y="9716"/>
                    <a:pt x="501" y="9049"/>
                    <a:pt x="525" y="8335"/>
                  </a:cubicBezTo>
                  <a:cubicBezTo>
                    <a:pt x="536" y="7978"/>
                    <a:pt x="536" y="7609"/>
                    <a:pt x="548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48" y="4954"/>
                  </a:cubicBezTo>
                  <a:cubicBezTo>
                    <a:pt x="536" y="4585"/>
                    <a:pt x="536" y="4216"/>
                    <a:pt x="525" y="3858"/>
                  </a:cubicBezTo>
                  <a:cubicBezTo>
                    <a:pt x="501" y="3144"/>
                    <a:pt x="465" y="2477"/>
                    <a:pt x="441" y="1906"/>
                  </a:cubicBezTo>
                  <a:cubicBezTo>
                    <a:pt x="405" y="1334"/>
                    <a:pt x="358" y="858"/>
                    <a:pt x="334" y="525"/>
                  </a:cubicBezTo>
                  <a:cubicBezTo>
                    <a:pt x="322" y="358"/>
                    <a:pt x="298" y="227"/>
                    <a:pt x="298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5" name="Google Shape;3555;p64"/>
            <p:cNvSpPr/>
            <p:nvPr/>
          </p:nvSpPr>
          <p:spPr>
            <a:xfrm>
              <a:off x="4350761" y="3336931"/>
              <a:ext cx="36828" cy="819796"/>
            </a:xfrm>
            <a:custGeom>
              <a:avLst/>
              <a:gdLst/>
              <a:ahLst/>
              <a:cxnLst/>
              <a:rect l="l" t="t" r="r" b="b"/>
              <a:pathLst>
                <a:path w="548" h="12193" extrusionOk="0">
                  <a:moveTo>
                    <a:pt x="274" y="1"/>
                  </a:moveTo>
                  <a:cubicBezTo>
                    <a:pt x="274" y="1"/>
                    <a:pt x="262" y="48"/>
                    <a:pt x="262" y="132"/>
                  </a:cubicBezTo>
                  <a:cubicBezTo>
                    <a:pt x="250" y="227"/>
                    <a:pt x="238" y="358"/>
                    <a:pt x="214" y="525"/>
                  </a:cubicBezTo>
                  <a:cubicBezTo>
                    <a:pt x="191" y="858"/>
                    <a:pt x="155" y="1334"/>
                    <a:pt x="119" y="1906"/>
                  </a:cubicBezTo>
                  <a:cubicBezTo>
                    <a:pt x="83" y="2477"/>
                    <a:pt x="48" y="3144"/>
                    <a:pt x="24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0" y="7240"/>
                  </a:cubicBezTo>
                  <a:cubicBezTo>
                    <a:pt x="12" y="7609"/>
                    <a:pt x="24" y="7978"/>
                    <a:pt x="24" y="8335"/>
                  </a:cubicBezTo>
                  <a:cubicBezTo>
                    <a:pt x="48" y="9049"/>
                    <a:pt x="83" y="9716"/>
                    <a:pt x="119" y="10288"/>
                  </a:cubicBezTo>
                  <a:cubicBezTo>
                    <a:pt x="143" y="10859"/>
                    <a:pt x="191" y="11335"/>
                    <a:pt x="214" y="11669"/>
                  </a:cubicBezTo>
                  <a:cubicBezTo>
                    <a:pt x="226" y="11835"/>
                    <a:pt x="250" y="11966"/>
                    <a:pt x="262" y="12062"/>
                  </a:cubicBezTo>
                  <a:cubicBezTo>
                    <a:pt x="262" y="12145"/>
                    <a:pt x="274" y="12193"/>
                    <a:pt x="274" y="12193"/>
                  </a:cubicBezTo>
                  <a:cubicBezTo>
                    <a:pt x="274" y="12193"/>
                    <a:pt x="274" y="12145"/>
                    <a:pt x="286" y="12062"/>
                  </a:cubicBezTo>
                  <a:cubicBezTo>
                    <a:pt x="298" y="11966"/>
                    <a:pt x="310" y="11835"/>
                    <a:pt x="333" y="11669"/>
                  </a:cubicBezTo>
                  <a:cubicBezTo>
                    <a:pt x="357" y="11335"/>
                    <a:pt x="393" y="10859"/>
                    <a:pt x="429" y="10288"/>
                  </a:cubicBezTo>
                  <a:cubicBezTo>
                    <a:pt x="464" y="9716"/>
                    <a:pt x="500" y="9049"/>
                    <a:pt x="512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12" y="3858"/>
                  </a:cubicBezTo>
                  <a:cubicBezTo>
                    <a:pt x="500" y="3144"/>
                    <a:pt x="464" y="2477"/>
                    <a:pt x="429" y="1906"/>
                  </a:cubicBezTo>
                  <a:cubicBezTo>
                    <a:pt x="393" y="1334"/>
                    <a:pt x="357" y="858"/>
                    <a:pt x="321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74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6" name="Google Shape;3556;p64"/>
            <p:cNvSpPr/>
            <p:nvPr/>
          </p:nvSpPr>
          <p:spPr>
            <a:xfrm>
              <a:off x="4756411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2" y="132"/>
                  </a:cubicBezTo>
                  <a:cubicBezTo>
                    <a:pt x="251" y="227"/>
                    <a:pt x="239" y="358"/>
                    <a:pt x="215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48" y="3144"/>
                    <a:pt x="36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12" y="7240"/>
                  </a:cubicBezTo>
                  <a:cubicBezTo>
                    <a:pt x="12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15" y="11669"/>
                  </a:cubicBezTo>
                  <a:cubicBezTo>
                    <a:pt x="239" y="11835"/>
                    <a:pt x="251" y="11966"/>
                    <a:pt x="262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86" y="12062"/>
                  </a:cubicBezTo>
                  <a:cubicBezTo>
                    <a:pt x="298" y="11966"/>
                    <a:pt x="310" y="11835"/>
                    <a:pt x="334" y="11669"/>
                  </a:cubicBezTo>
                  <a:cubicBezTo>
                    <a:pt x="358" y="11335"/>
                    <a:pt x="393" y="10859"/>
                    <a:pt x="429" y="10288"/>
                  </a:cubicBezTo>
                  <a:cubicBezTo>
                    <a:pt x="465" y="9716"/>
                    <a:pt x="501" y="9049"/>
                    <a:pt x="524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24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3" y="1334"/>
                    <a:pt x="358" y="858"/>
                    <a:pt x="334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7" name="Google Shape;3557;p64"/>
            <p:cNvSpPr/>
            <p:nvPr/>
          </p:nvSpPr>
          <p:spPr>
            <a:xfrm>
              <a:off x="5162866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5" y="1"/>
                  </a:moveTo>
                  <a:cubicBezTo>
                    <a:pt x="275" y="1"/>
                    <a:pt x="263" y="48"/>
                    <a:pt x="251" y="132"/>
                  </a:cubicBezTo>
                  <a:cubicBezTo>
                    <a:pt x="251" y="227"/>
                    <a:pt x="227" y="358"/>
                    <a:pt x="215" y="525"/>
                  </a:cubicBezTo>
                  <a:cubicBezTo>
                    <a:pt x="191" y="858"/>
                    <a:pt x="144" y="1334"/>
                    <a:pt x="108" y="1906"/>
                  </a:cubicBezTo>
                  <a:cubicBezTo>
                    <a:pt x="84" y="2477"/>
                    <a:pt x="48" y="3144"/>
                    <a:pt x="25" y="3858"/>
                  </a:cubicBezTo>
                  <a:cubicBezTo>
                    <a:pt x="13" y="4216"/>
                    <a:pt x="13" y="4585"/>
                    <a:pt x="1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" y="7240"/>
                  </a:cubicBezTo>
                  <a:cubicBezTo>
                    <a:pt x="13" y="7609"/>
                    <a:pt x="13" y="7978"/>
                    <a:pt x="25" y="8335"/>
                  </a:cubicBezTo>
                  <a:cubicBezTo>
                    <a:pt x="48" y="9049"/>
                    <a:pt x="72" y="9716"/>
                    <a:pt x="108" y="10288"/>
                  </a:cubicBezTo>
                  <a:cubicBezTo>
                    <a:pt x="144" y="10859"/>
                    <a:pt x="179" y="11335"/>
                    <a:pt x="215" y="11669"/>
                  </a:cubicBezTo>
                  <a:cubicBezTo>
                    <a:pt x="227" y="11835"/>
                    <a:pt x="251" y="11966"/>
                    <a:pt x="251" y="12062"/>
                  </a:cubicBezTo>
                  <a:cubicBezTo>
                    <a:pt x="263" y="12145"/>
                    <a:pt x="275" y="12193"/>
                    <a:pt x="275" y="12193"/>
                  </a:cubicBezTo>
                  <a:cubicBezTo>
                    <a:pt x="275" y="12193"/>
                    <a:pt x="275" y="12145"/>
                    <a:pt x="287" y="12062"/>
                  </a:cubicBezTo>
                  <a:cubicBezTo>
                    <a:pt x="299" y="11966"/>
                    <a:pt x="310" y="11835"/>
                    <a:pt x="322" y="11669"/>
                  </a:cubicBezTo>
                  <a:cubicBezTo>
                    <a:pt x="358" y="11335"/>
                    <a:pt x="394" y="10859"/>
                    <a:pt x="429" y="10288"/>
                  </a:cubicBezTo>
                  <a:cubicBezTo>
                    <a:pt x="465" y="9716"/>
                    <a:pt x="501" y="9049"/>
                    <a:pt x="513" y="8335"/>
                  </a:cubicBezTo>
                  <a:cubicBezTo>
                    <a:pt x="525" y="7978"/>
                    <a:pt x="537" y="7609"/>
                    <a:pt x="537" y="7240"/>
                  </a:cubicBezTo>
                  <a:cubicBezTo>
                    <a:pt x="549" y="6859"/>
                    <a:pt x="549" y="6478"/>
                    <a:pt x="549" y="6097"/>
                  </a:cubicBezTo>
                  <a:cubicBezTo>
                    <a:pt x="549" y="5716"/>
                    <a:pt x="549" y="5335"/>
                    <a:pt x="537" y="4954"/>
                  </a:cubicBezTo>
                  <a:cubicBezTo>
                    <a:pt x="537" y="4585"/>
                    <a:pt x="525" y="4216"/>
                    <a:pt x="513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4" y="1334"/>
                    <a:pt x="358" y="858"/>
                    <a:pt x="322" y="525"/>
                  </a:cubicBezTo>
                  <a:cubicBezTo>
                    <a:pt x="310" y="358"/>
                    <a:pt x="299" y="227"/>
                    <a:pt x="287" y="132"/>
                  </a:cubicBezTo>
                  <a:cubicBezTo>
                    <a:pt x="275" y="48"/>
                    <a:pt x="275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8" name="Google Shape;3558;p64"/>
            <p:cNvSpPr/>
            <p:nvPr/>
          </p:nvSpPr>
          <p:spPr>
            <a:xfrm>
              <a:off x="3468158" y="3152035"/>
              <a:ext cx="2207684" cy="247425"/>
            </a:xfrm>
            <a:custGeom>
              <a:avLst/>
              <a:gdLst/>
              <a:ahLst/>
              <a:cxnLst/>
              <a:rect l="l" t="t" r="r" b="b"/>
              <a:pathLst>
                <a:path w="32850" h="3680" extrusionOk="0">
                  <a:moveTo>
                    <a:pt x="1084" y="0"/>
                  </a:moveTo>
                  <a:cubicBezTo>
                    <a:pt x="191" y="0"/>
                    <a:pt x="0" y="822"/>
                    <a:pt x="0" y="1834"/>
                  </a:cubicBezTo>
                  <a:cubicBezTo>
                    <a:pt x="0" y="2858"/>
                    <a:pt x="191" y="3679"/>
                    <a:pt x="1084" y="3679"/>
                  </a:cubicBezTo>
                  <a:lnTo>
                    <a:pt x="31766" y="3679"/>
                  </a:lnTo>
                  <a:cubicBezTo>
                    <a:pt x="32659" y="3679"/>
                    <a:pt x="32850" y="2858"/>
                    <a:pt x="32850" y="1834"/>
                  </a:cubicBezTo>
                  <a:cubicBezTo>
                    <a:pt x="32850" y="822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9" name="Google Shape;3559;p64"/>
            <p:cNvSpPr/>
            <p:nvPr/>
          </p:nvSpPr>
          <p:spPr>
            <a:xfrm>
              <a:off x="3468158" y="3247307"/>
              <a:ext cx="2207684" cy="56881"/>
            </a:xfrm>
            <a:custGeom>
              <a:avLst/>
              <a:gdLst/>
              <a:ahLst/>
              <a:cxnLst/>
              <a:rect l="l" t="t" r="r" b="b"/>
              <a:pathLst>
                <a:path w="32850" h="846" extrusionOk="0">
                  <a:moveTo>
                    <a:pt x="1084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6"/>
                    <a:pt x="1084" y="846"/>
                  </a:cubicBezTo>
                  <a:lnTo>
                    <a:pt x="31766" y="846"/>
                  </a:lnTo>
                  <a:cubicBezTo>
                    <a:pt x="32659" y="846"/>
                    <a:pt x="32850" y="655"/>
                    <a:pt x="32850" y="417"/>
                  </a:cubicBezTo>
                  <a:cubicBezTo>
                    <a:pt x="32850" y="191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0" name="Google Shape;3560;p64"/>
            <p:cNvSpPr/>
            <p:nvPr/>
          </p:nvSpPr>
          <p:spPr>
            <a:xfrm>
              <a:off x="3546586" y="3986152"/>
              <a:ext cx="180109" cy="348277"/>
            </a:xfrm>
            <a:custGeom>
              <a:avLst/>
              <a:gdLst/>
              <a:ahLst/>
              <a:cxnLst/>
              <a:rect l="l" t="t" r="r" b="b"/>
              <a:pathLst>
                <a:path w="2680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1" name="Google Shape;3561;p64"/>
            <p:cNvSpPr/>
            <p:nvPr/>
          </p:nvSpPr>
          <p:spPr>
            <a:xfrm>
              <a:off x="3546586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2" name="Google Shape;3562;p64"/>
            <p:cNvSpPr/>
            <p:nvPr/>
          </p:nvSpPr>
          <p:spPr>
            <a:xfrm>
              <a:off x="3585767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3" name="Google Shape;3563;p64"/>
            <p:cNvSpPr/>
            <p:nvPr/>
          </p:nvSpPr>
          <p:spPr>
            <a:xfrm>
              <a:off x="3775419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1"/>
                    <a:pt x="691" y="1061"/>
                  </a:cubicBezTo>
                  <a:cubicBezTo>
                    <a:pt x="1370" y="1061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4" name="Google Shape;3564;p64"/>
            <p:cNvSpPr/>
            <p:nvPr/>
          </p:nvSpPr>
          <p:spPr>
            <a:xfrm>
              <a:off x="5417372" y="3986152"/>
              <a:ext cx="180042" cy="348277"/>
            </a:xfrm>
            <a:custGeom>
              <a:avLst/>
              <a:gdLst/>
              <a:ahLst/>
              <a:cxnLst/>
              <a:rect l="l" t="t" r="r" b="b"/>
              <a:pathLst>
                <a:path w="2679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5" name="Google Shape;3565;p64"/>
            <p:cNvSpPr/>
            <p:nvPr/>
          </p:nvSpPr>
          <p:spPr>
            <a:xfrm>
              <a:off x="5235717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6" name="Google Shape;3566;p64"/>
            <p:cNvSpPr/>
            <p:nvPr/>
          </p:nvSpPr>
          <p:spPr>
            <a:xfrm>
              <a:off x="5466163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7" name="Google Shape;3567;p64"/>
            <p:cNvSpPr/>
            <p:nvPr/>
          </p:nvSpPr>
          <p:spPr>
            <a:xfrm>
              <a:off x="5276510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8" name="Google Shape;3568;p64"/>
            <p:cNvSpPr/>
            <p:nvPr/>
          </p:nvSpPr>
          <p:spPr>
            <a:xfrm>
              <a:off x="4273139" y="2947909"/>
              <a:ext cx="597788" cy="652448"/>
            </a:xfrm>
            <a:custGeom>
              <a:avLst/>
              <a:gdLst/>
              <a:ahLst/>
              <a:cxnLst/>
              <a:rect l="l" t="t" r="r" b="b"/>
              <a:pathLst>
                <a:path w="8895" h="9704" extrusionOk="0">
                  <a:moveTo>
                    <a:pt x="3358" y="0"/>
                  </a:moveTo>
                  <a:cubicBezTo>
                    <a:pt x="1512" y="0"/>
                    <a:pt x="0" y="1512"/>
                    <a:pt x="0" y="3370"/>
                  </a:cubicBezTo>
                  <a:lnTo>
                    <a:pt x="0" y="6346"/>
                  </a:lnTo>
                  <a:cubicBezTo>
                    <a:pt x="0" y="8192"/>
                    <a:pt x="1512" y="9704"/>
                    <a:pt x="3358" y="9704"/>
                  </a:cubicBezTo>
                  <a:lnTo>
                    <a:pt x="5537" y="9704"/>
                  </a:lnTo>
                  <a:cubicBezTo>
                    <a:pt x="7382" y="9704"/>
                    <a:pt x="8894" y="8192"/>
                    <a:pt x="8894" y="6346"/>
                  </a:cubicBezTo>
                  <a:lnTo>
                    <a:pt x="8894" y="3370"/>
                  </a:lnTo>
                  <a:cubicBezTo>
                    <a:pt x="8894" y="1512"/>
                    <a:pt x="7382" y="0"/>
                    <a:pt x="5537" y="0"/>
                  </a:cubicBezTo>
                  <a:close/>
                </a:path>
              </a:pathLst>
            </a:custGeom>
            <a:solidFill>
              <a:srgbClr val="9EE9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9" name="Google Shape;3569;p64"/>
            <p:cNvSpPr/>
            <p:nvPr/>
          </p:nvSpPr>
          <p:spPr>
            <a:xfrm>
              <a:off x="4343503" y="3018372"/>
              <a:ext cx="456994" cy="511591"/>
            </a:xfrm>
            <a:custGeom>
              <a:avLst/>
              <a:gdLst/>
              <a:ahLst/>
              <a:cxnLst/>
              <a:rect l="l" t="t" r="r" b="b"/>
              <a:pathLst>
                <a:path w="6800" h="7609" extrusionOk="0">
                  <a:moveTo>
                    <a:pt x="2311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298"/>
                  </a:lnTo>
                  <a:cubicBezTo>
                    <a:pt x="1" y="6572"/>
                    <a:pt x="1037" y="7608"/>
                    <a:pt x="2311" y="7608"/>
                  </a:cubicBezTo>
                  <a:lnTo>
                    <a:pt x="4490" y="7608"/>
                  </a:lnTo>
                  <a:cubicBezTo>
                    <a:pt x="5763" y="7608"/>
                    <a:pt x="6799" y="6572"/>
                    <a:pt x="6799" y="5298"/>
                  </a:cubicBezTo>
                  <a:lnTo>
                    <a:pt x="6799" y="2322"/>
                  </a:lnTo>
                  <a:cubicBezTo>
                    <a:pt x="6799" y="1036"/>
                    <a:pt x="5763" y="0"/>
                    <a:pt x="449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0" name="Google Shape;3570;p64"/>
            <p:cNvSpPr/>
            <p:nvPr/>
          </p:nvSpPr>
          <p:spPr>
            <a:xfrm>
              <a:off x="4510776" y="3155195"/>
              <a:ext cx="122448" cy="237877"/>
            </a:xfrm>
            <a:custGeom>
              <a:avLst/>
              <a:gdLst/>
              <a:ahLst/>
              <a:cxnLst/>
              <a:rect l="l" t="t" r="r" b="b"/>
              <a:pathLst>
                <a:path w="1822" h="3538" extrusionOk="0">
                  <a:moveTo>
                    <a:pt x="905" y="1"/>
                  </a:moveTo>
                  <a:cubicBezTo>
                    <a:pt x="405" y="1"/>
                    <a:pt x="0" y="406"/>
                    <a:pt x="0" y="918"/>
                  </a:cubicBezTo>
                  <a:cubicBezTo>
                    <a:pt x="0" y="1263"/>
                    <a:pt x="203" y="1573"/>
                    <a:pt x="500" y="1727"/>
                  </a:cubicBezTo>
                  <a:lnTo>
                    <a:pt x="48" y="3537"/>
                  </a:lnTo>
                  <a:lnTo>
                    <a:pt x="1762" y="3537"/>
                  </a:lnTo>
                  <a:lnTo>
                    <a:pt x="1310" y="1727"/>
                  </a:lnTo>
                  <a:cubicBezTo>
                    <a:pt x="1620" y="1573"/>
                    <a:pt x="1822" y="1263"/>
                    <a:pt x="1822" y="918"/>
                  </a:cubicBezTo>
                  <a:cubicBezTo>
                    <a:pt x="1822" y="406"/>
                    <a:pt x="1417" y="1"/>
                    <a:pt x="90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71" name="Google Shape;3571;p64"/>
          <p:cNvGrpSpPr/>
          <p:nvPr/>
        </p:nvGrpSpPr>
        <p:grpSpPr>
          <a:xfrm rot="-3470671">
            <a:off x="10815751" y="5743687"/>
            <a:ext cx="711340" cy="706424"/>
            <a:chOff x="-1241687" y="1182283"/>
            <a:chExt cx="720480" cy="684288"/>
          </a:xfrm>
        </p:grpSpPr>
        <p:sp>
          <p:nvSpPr>
            <p:cNvPr id="3572" name="Google Shape;3572;p64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3" name="Google Shape;3573;p64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74" name="Google Shape;3574;p64"/>
          <p:cNvGrpSpPr/>
          <p:nvPr/>
        </p:nvGrpSpPr>
        <p:grpSpPr>
          <a:xfrm>
            <a:off x="1882413" y="5577435"/>
            <a:ext cx="847143" cy="847143"/>
            <a:chOff x="3922789" y="109320"/>
            <a:chExt cx="683400" cy="683400"/>
          </a:xfrm>
        </p:grpSpPr>
        <p:sp>
          <p:nvSpPr>
            <p:cNvPr id="3575" name="Google Shape;3575;p64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6" name="Google Shape;3576;p64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577" name="Google Shape;3577;p64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3578" name="Google Shape;3578;p64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79" name="Google Shape;3579;p64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580" name="Google Shape;3580;p64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99" name="Google Shape;3599;p64"/>
          <p:cNvGrpSpPr/>
          <p:nvPr/>
        </p:nvGrpSpPr>
        <p:grpSpPr>
          <a:xfrm>
            <a:off x="10344884" y="281967"/>
            <a:ext cx="522816" cy="522800"/>
            <a:chOff x="7758663" y="211475"/>
            <a:chExt cx="392112" cy="392100"/>
          </a:xfrm>
        </p:grpSpPr>
        <p:sp>
          <p:nvSpPr>
            <p:cNvPr id="3600" name="Google Shape;3600;p64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01" name="Google Shape;3601;p64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02" name="Google Shape;3602;p64">
              <a:hlinkClick r:id="" action="ppaction://noaction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603" name="Google Shape;3603;p64"/>
          <p:cNvGrpSpPr/>
          <p:nvPr/>
        </p:nvGrpSpPr>
        <p:grpSpPr>
          <a:xfrm>
            <a:off x="11082935" y="281967"/>
            <a:ext cx="522816" cy="522800"/>
            <a:chOff x="8312201" y="211475"/>
            <a:chExt cx="392112" cy="392100"/>
          </a:xfrm>
        </p:grpSpPr>
        <p:grpSp>
          <p:nvGrpSpPr>
            <p:cNvPr id="3604" name="Google Shape;3604;p64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3605" name="Google Shape;3605;p6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06" name="Google Shape;3606;p6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07" name="Google Shape;3607;p64">
              <a:hlinkClick r:id="" action="ppaction://noaction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608" name="Google Shape;3608;p64"/>
          <p:cNvGrpSpPr/>
          <p:nvPr/>
        </p:nvGrpSpPr>
        <p:grpSpPr>
          <a:xfrm>
            <a:off x="9606833" y="281967"/>
            <a:ext cx="522816" cy="522800"/>
            <a:chOff x="7205125" y="211475"/>
            <a:chExt cx="392112" cy="392100"/>
          </a:xfrm>
        </p:grpSpPr>
        <p:sp>
          <p:nvSpPr>
            <p:cNvPr id="3609" name="Google Shape;3609;p64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0" name="Google Shape;3610;p64">
              <a:hlinkClick r:id="" action="ppaction://hlinkshowjump?jump=nextslide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1" name="Google Shape;3611;p64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2" name="Google Shape;3612;p64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6" name="صورة الشريحة 75">
                <a:extLst>
                  <a:ext uri="{FF2B5EF4-FFF2-40B4-BE49-F238E27FC236}">
                    <a16:creationId xmlns:a16="http://schemas.microsoft.com/office/drawing/2014/main" id="{9CB72D7C-DBB5-44D1-8D34-223F2C9153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2093126"/>
                  </p:ext>
                </p:extLst>
              </p:nvPr>
            </p:nvGraphicFramePr>
            <p:xfrm>
              <a:off x="9534704" y="125743"/>
              <a:ext cx="676815" cy="741455"/>
            </p:xfrm>
            <a:graphic>
              <a:graphicData uri="http://schemas.microsoft.com/office/powerpoint/2016/slidezoom">
                <pslz:sldZm>
                  <pslz:sldZmObj sldId="265" cId="64388586">
                    <pslz:zmPr id="{60EACC9B-3709-40F4-BF58-FF2F43BBFFB7}" returnToParent="0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6815" cy="7414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6" name="صورة الشريحة 75">
                <a:extLst>
                  <a:ext uri="{FF2B5EF4-FFF2-40B4-BE49-F238E27FC236}">
                    <a16:creationId xmlns:a16="http://schemas.microsoft.com/office/drawing/2014/main" id="{9CB72D7C-DBB5-44D1-8D34-223F2C9153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4704" y="125743"/>
                <a:ext cx="676815" cy="74145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3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صورة 22" descr="صورة 22"/>
          <p:cNvPicPr>
            <a:picLocks noChangeAspect="1"/>
          </p:cNvPicPr>
          <p:nvPr/>
        </p:nvPicPr>
        <p:blipFill>
          <a:blip r:embed="rId4"/>
          <a:srcRect l="54082" t="6482" r="6521" b="79497"/>
          <a:stretch>
            <a:fillRect/>
          </a:stretch>
        </p:blipFill>
        <p:spPr>
          <a:xfrm>
            <a:off x="2480714" y="1003471"/>
            <a:ext cx="7444122" cy="1683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40" extrusionOk="0">
                <a:moveTo>
                  <a:pt x="672" y="0"/>
                </a:moveTo>
                <a:lnTo>
                  <a:pt x="319" y="1219"/>
                </a:lnTo>
                <a:cubicBezTo>
                  <a:pt x="87" y="2021"/>
                  <a:pt x="10" y="2858"/>
                  <a:pt x="0" y="6455"/>
                </a:cubicBezTo>
                <a:lnTo>
                  <a:pt x="0" y="7472"/>
                </a:lnTo>
                <a:cubicBezTo>
                  <a:pt x="0" y="8627"/>
                  <a:pt x="3" y="9867"/>
                  <a:pt x="11" y="11578"/>
                </a:cubicBezTo>
                <a:lnTo>
                  <a:pt x="54" y="20724"/>
                </a:lnTo>
                <a:lnTo>
                  <a:pt x="1009" y="21039"/>
                </a:lnTo>
                <a:cubicBezTo>
                  <a:pt x="2349" y="21483"/>
                  <a:pt x="17910" y="21599"/>
                  <a:pt x="19693" y="21178"/>
                </a:cubicBezTo>
                <a:cubicBezTo>
                  <a:pt x="20846" y="20906"/>
                  <a:pt x="21203" y="20620"/>
                  <a:pt x="21351" y="19846"/>
                </a:cubicBezTo>
                <a:cubicBezTo>
                  <a:pt x="21455" y="19303"/>
                  <a:pt x="21553" y="14881"/>
                  <a:pt x="21571" y="10018"/>
                </a:cubicBezTo>
                <a:cubicBezTo>
                  <a:pt x="21600" y="1754"/>
                  <a:pt x="21579" y="1137"/>
                  <a:pt x="21231" y="588"/>
                </a:cubicBezTo>
                <a:cubicBezTo>
                  <a:pt x="20973" y="180"/>
                  <a:pt x="17766" y="-1"/>
                  <a:pt x="10765" y="0"/>
                </a:cubicBezTo>
                <a:lnTo>
                  <a:pt x="67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صورة 22" descr="صورة 22"/>
          <p:cNvPicPr>
            <a:picLocks noChangeAspect="1"/>
          </p:cNvPicPr>
          <p:nvPr/>
        </p:nvPicPr>
        <p:blipFill>
          <a:blip r:embed="rId4"/>
          <a:srcRect l="34620" t="49824" r="52836" b="37952"/>
          <a:stretch>
            <a:fillRect/>
          </a:stretch>
        </p:blipFill>
        <p:spPr>
          <a:xfrm>
            <a:off x="9661139" y="3429000"/>
            <a:ext cx="861896" cy="839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1" h="20913" extrusionOk="0">
                <a:moveTo>
                  <a:pt x="11040" y="0"/>
                </a:moveTo>
                <a:cubicBezTo>
                  <a:pt x="10670" y="-1"/>
                  <a:pt x="9266" y="1344"/>
                  <a:pt x="7927" y="2984"/>
                </a:cubicBezTo>
                <a:cubicBezTo>
                  <a:pt x="6588" y="4623"/>
                  <a:pt x="5013" y="5968"/>
                  <a:pt x="4418" y="5968"/>
                </a:cubicBezTo>
                <a:cubicBezTo>
                  <a:pt x="2679" y="5968"/>
                  <a:pt x="424" y="7246"/>
                  <a:pt x="52" y="8448"/>
                </a:cubicBezTo>
                <a:cubicBezTo>
                  <a:pt x="-171" y="9169"/>
                  <a:pt x="328" y="10364"/>
                  <a:pt x="1488" y="11867"/>
                </a:cubicBezTo>
                <a:cubicBezTo>
                  <a:pt x="3002" y="13826"/>
                  <a:pt x="3281" y="14697"/>
                  <a:pt x="3281" y="17528"/>
                </a:cubicBezTo>
                <a:cubicBezTo>
                  <a:pt x="3281" y="21337"/>
                  <a:pt x="3780" y="21599"/>
                  <a:pt x="7801" y="19949"/>
                </a:cubicBezTo>
                <a:cubicBezTo>
                  <a:pt x="9798" y="19130"/>
                  <a:pt x="10246" y="19130"/>
                  <a:pt x="12158" y="19949"/>
                </a:cubicBezTo>
                <a:cubicBezTo>
                  <a:pt x="14717" y="21045"/>
                  <a:pt x="16432" y="21115"/>
                  <a:pt x="17016" y="20147"/>
                </a:cubicBezTo>
                <a:cubicBezTo>
                  <a:pt x="17252" y="19754"/>
                  <a:pt x="17427" y="17945"/>
                  <a:pt x="17401" y="16125"/>
                </a:cubicBezTo>
                <a:cubicBezTo>
                  <a:pt x="17363" y="13472"/>
                  <a:pt x="17611" y="12518"/>
                  <a:pt x="18673" y="11323"/>
                </a:cubicBezTo>
                <a:cubicBezTo>
                  <a:pt x="19402" y="10503"/>
                  <a:pt x="20296" y="9241"/>
                  <a:pt x="20659" y="8517"/>
                </a:cubicBezTo>
                <a:cubicBezTo>
                  <a:pt x="21429" y="6981"/>
                  <a:pt x="20664" y="6374"/>
                  <a:pt x="17131" y="5721"/>
                </a:cubicBezTo>
                <a:cubicBezTo>
                  <a:pt x="15419" y="5404"/>
                  <a:pt x="14667" y="4799"/>
                  <a:pt x="13353" y="2667"/>
                </a:cubicBezTo>
                <a:cubicBezTo>
                  <a:pt x="12451" y="1203"/>
                  <a:pt x="11410" y="0"/>
                  <a:pt x="110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صورة 22" descr="صورة 22"/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4613857" y="4723433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صورة 22" descr="صورة 22"/>
          <p:cNvPicPr>
            <a:picLocks noChangeAspect="1"/>
          </p:cNvPicPr>
          <p:nvPr/>
        </p:nvPicPr>
        <p:blipFill>
          <a:blip r:embed="rId4"/>
          <a:srcRect l="82233" t="65502" r="6967" b="23708"/>
          <a:stretch>
            <a:fillRect/>
          </a:stretch>
        </p:blipFill>
        <p:spPr>
          <a:xfrm>
            <a:off x="5761452" y="3498660"/>
            <a:ext cx="742158" cy="74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4" name="صورة 22" descr="صورة 22"/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8573413" y="4703036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" name="صورة 22" descr="صورة 22"/>
          <p:cNvPicPr>
            <a:picLocks noChangeAspect="1"/>
          </p:cNvPicPr>
          <p:nvPr/>
        </p:nvPicPr>
        <p:blipFill>
          <a:blip r:embed="rId4"/>
          <a:srcRect l="82233" t="65502" r="6967" b="23708"/>
          <a:stretch>
            <a:fillRect/>
          </a:stretch>
        </p:blipFill>
        <p:spPr>
          <a:xfrm>
            <a:off x="1659504" y="3485298"/>
            <a:ext cx="742158" cy="74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6" name="صورة 22" descr="صورة 22"/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511909" y="4710071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9D9FBB2-39E8-4772-A90C-10637F62743F}"/>
              </a:ext>
            </a:extLst>
          </p:cNvPr>
          <p:cNvSpPr/>
          <p:nvPr/>
        </p:nvSpPr>
        <p:spPr>
          <a:xfrm>
            <a:off x="2917861" y="1324795"/>
            <a:ext cx="65240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I …….try this cake, it's delicious . </a:t>
            </a:r>
            <a:endParaRPr kumimoji="0" lang="ar-SA" sz="40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DD28DFC-49BE-47F9-A62F-E4A3B72A2D18}"/>
              </a:ext>
            </a:extLst>
          </p:cNvPr>
          <p:cNvSpPr/>
          <p:nvPr/>
        </p:nvSpPr>
        <p:spPr>
          <a:xfrm>
            <a:off x="4844805" y="4909851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do</a:t>
            </a:r>
            <a:endParaRPr kumimoji="0" lang="ar-SA" sz="40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A30C6C4-00D7-4A60-A258-0C0C81C16A01}"/>
              </a:ext>
            </a:extLst>
          </p:cNvPr>
          <p:cNvSpPr/>
          <p:nvPr/>
        </p:nvSpPr>
        <p:spPr>
          <a:xfrm>
            <a:off x="8852757" y="4889454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did</a:t>
            </a:r>
            <a:endParaRPr kumimoji="0" lang="ar-SA" sz="40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7DA37C3-9C0E-47F8-A9BB-41E00336533B}"/>
              </a:ext>
            </a:extLst>
          </p:cNvPr>
          <p:cNvSpPr/>
          <p:nvPr/>
        </p:nvSpPr>
        <p:spPr>
          <a:xfrm>
            <a:off x="772565" y="4880073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does</a:t>
            </a:r>
            <a:endParaRPr kumimoji="0" lang="ar-SA" sz="40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67CFAF3-B09A-4B1A-A1AA-59E2B0F712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34" t="54174" r="56324"/>
          <a:stretch/>
        </p:blipFill>
        <p:spPr>
          <a:xfrm>
            <a:off x="9518525" y="4236130"/>
            <a:ext cx="1154243" cy="135778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729D2B3-4334-4AB9-A59D-4CB404579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34" t="54174" r="56324"/>
          <a:stretch/>
        </p:blipFill>
        <p:spPr>
          <a:xfrm>
            <a:off x="1449902" y="4284075"/>
            <a:ext cx="1154243" cy="1357787"/>
          </a:xfrm>
          <a:prstGeom prst="rect">
            <a:avLst/>
          </a:prstGeom>
        </p:spPr>
      </p:pic>
      <p:pic>
        <p:nvPicPr>
          <p:cNvPr id="16" name="صورة 22" descr="صورة 22">
            <a:extLst>
              <a:ext uri="{FF2B5EF4-FFF2-40B4-BE49-F238E27FC236}">
                <a16:creationId xmlns:a16="http://schemas.microsoft.com/office/drawing/2014/main" id="{0BC1CD11-F8FE-4E3C-AC66-80E26377D2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37" t="88068" r="48392" b="6538"/>
          <a:stretch>
            <a:fillRect/>
          </a:stretch>
        </p:blipFill>
        <p:spPr>
          <a:xfrm>
            <a:off x="159218" y="164560"/>
            <a:ext cx="5045892" cy="586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0657" extrusionOk="0">
                <a:moveTo>
                  <a:pt x="4953" y="0"/>
                </a:moveTo>
                <a:cubicBezTo>
                  <a:pt x="784" y="3"/>
                  <a:pt x="326" y="476"/>
                  <a:pt x="191" y="2054"/>
                </a:cubicBezTo>
                <a:cubicBezTo>
                  <a:pt x="-22" y="4537"/>
                  <a:pt x="-71" y="15528"/>
                  <a:pt x="119" y="18097"/>
                </a:cubicBezTo>
                <a:cubicBezTo>
                  <a:pt x="188" y="19022"/>
                  <a:pt x="729" y="19925"/>
                  <a:pt x="1399" y="20235"/>
                </a:cubicBezTo>
                <a:cubicBezTo>
                  <a:pt x="2038" y="20530"/>
                  <a:pt x="6534" y="20716"/>
                  <a:pt x="11392" y="20640"/>
                </a:cubicBezTo>
                <a:cubicBezTo>
                  <a:pt x="21529" y="20481"/>
                  <a:pt x="20718" y="21599"/>
                  <a:pt x="20633" y="7812"/>
                </a:cubicBezTo>
                <a:lnTo>
                  <a:pt x="20587" y="475"/>
                </a:lnTo>
                <a:lnTo>
                  <a:pt x="10486" y="126"/>
                </a:lnTo>
                <a:cubicBezTo>
                  <a:pt x="8146" y="45"/>
                  <a:pt x="6343" y="-1"/>
                  <a:pt x="4953" y="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1149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صورة 18" descr="صورة 18"/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8518564" y="1820945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12" name="صورة 14" descr="صورة 14"/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7245817" y="1851627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13" name="صورة 22" descr="صورة 22"/>
          <p:cNvPicPr>
            <a:picLocks noChangeAspect="1"/>
          </p:cNvPicPr>
          <p:nvPr/>
        </p:nvPicPr>
        <p:blipFill>
          <a:blip r:embed="rId6"/>
          <a:srcRect l="5237" t="72872" r="48392" b="21735"/>
          <a:stretch>
            <a:fillRect/>
          </a:stretch>
        </p:blipFill>
        <p:spPr>
          <a:xfrm>
            <a:off x="159322" y="164562"/>
            <a:ext cx="5045877" cy="586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0657" extrusionOk="0">
                <a:moveTo>
                  <a:pt x="4952" y="0"/>
                </a:moveTo>
                <a:cubicBezTo>
                  <a:pt x="783" y="3"/>
                  <a:pt x="325" y="476"/>
                  <a:pt x="190" y="2054"/>
                </a:cubicBezTo>
                <a:cubicBezTo>
                  <a:pt x="-23" y="4537"/>
                  <a:pt x="-72" y="15528"/>
                  <a:pt x="118" y="18097"/>
                </a:cubicBezTo>
                <a:cubicBezTo>
                  <a:pt x="187" y="19022"/>
                  <a:pt x="728" y="19925"/>
                  <a:pt x="1398" y="20235"/>
                </a:cubicBezTo>
                <a:cubicBezTo>
                  <a:pt x="2037" y="20530"/>
                  <a:pt x="6533" y="20716"/>
                  <a:pt x="11391" y="20640"/>
                </a:cubicBezTo>
                <a:cubicBezTo>
                  <a:pt x="21528" y="20481"/>
                  <a:pt x="20717" y="21599"/>
                  <a:pt x="20632" y="7812"/>
                </a:cubicBezTo>
                <a:lnTo>
                  <a:pt x="20586" y="475"/>
                </a:lnTo>
                <a:lnTo>
                  <a:pt x="10485" y="126"/>
                </a:lnTo>
                <a:cubicBezTo>
                  <a:pt x="8145" y="45"/>
                  <a:pt x="6342" y="-1"/>
                  <a:pt x="495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صورة 18" descr="صورة 18">
            <a:extLst>
              <a:ext uri="{FF2B5EF4-FFF2-40B4-BE49-F238E27FC236}">
                <a16:creationId xmlns:a16="http://schemas.microsoft.com/office/drawing/2014/main" id="{2B6AFC22-79F0-4291-954B-94AF64A10C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8518563" y="3292479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صورة 14" descr="صورة 14">
            <a:extLst>
              <a:ext uri="{FF2B5EF4-FFF2-40B4-BE49-F238E27FC236}">
                <a16:creationId xmlns:a16="http://schemas.microsoft.com/office/drawing/2014/main" id="{1CD605AB-8C18-4FD0-9EF5-7EE2DB7CF4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7246134" y="3371385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صورة 18" descr="صورة 18">
            <a:extLst>
              <a:ext uri="{FF2B5EF4-FFF2-40B4-BE49-F238E27FC236}">
                <a16:creationId xmlns:a16="http://schemas.microsoft.com/office/drawing/2014/main" id="{02DB857C-0833-40E4-9CA3-49DD9923DA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8518562" y="4988866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صورة 14" descr="صورة 14">
            <a:extLst>
              <a:ext uri="{FF2B5EF4-FFF2-40B4-BE49-F238E27FC236}">
                <a16:creationId xmlns:a16="http://schemas.microsoft.com/office/drawing/2014/main" id="{60E49460-2AD0-4302-9FFC-E7D4569464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7245817" y="4993916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" name="صورة 18" descr="صورة 18">
            <a:extLst>
              <a:ext uri="{FF2B5EF4-FFF2-40B4-BE49-F238E27FC236}">
                <a16:creationId xmlns:a16="http://schemas.microsoft.com/office/drawing/2014/main" id="{55F96509-4ABA-445F-93CA-EB621AF6AA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598381" y="1806009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1" name="صورة 14" descr="صورة 14">
            <a:extLst>
              <a:ext uri="{FF2B5EF4-FFF2-40B4-BE49-F238E27FC236}">
                <a16:creationId xmlns:a16="http://schemas.microsoft.com/office/drawing/2014/main" id="{661FDC2F-14E2-4708-9246-55EDC5BA18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4207125" y="1836691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" name="صورة 18" descr="صورة 18">
            <a:extLst>
              <a:ext uri="{FF2B5EF4-FFF2-40B4-BE49-F238E27FC236}">
                <a16:creationId xmlns:a16="http://schemas.microsoft.com/office/drawing/2014/main" id="{B992D9E8-14FD-49C2-8C14-CC766614FC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598380" y="3277543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" name="صورة 14" descr="صورة 14">
            <a:extLst>
              <a:ext uri="{FF2B5EF4-FFF2-40B4-BE49-F238E27FC236}">
                <a16:creationId xmlns:a16="http://schemas.microsoft.com/office/drawing/2014/main" id="{28C6EB88-FDE5-440B-9AFF-ED0F2AA08C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4207442" y="3356449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" name="صورة 18" descr="صورة 18">
            <a:extLst>
              <a:ext uri="{FF2B5EF4-FFF2-40B4-BE49-F238E27FC236}">
                <a16:creationId xmlns:a16="http://schemas.microsoft.com/office/drawing/2014/main" id="{C199D787-9866-4DEC-BAA3-ED942DC9DC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598379" y="4973930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" name="صورة 14" descr="صورة 14">
            <a:extLst>
              <a:ext uri="{FF2B5EF4-FFF2-40B4-BE49-F238E27FC236}">
                <a16:creationId xmlns:a16="http://schemas.microsoft.com/office/drawing/2014/main" id="{4A2EB6EA-9C2C-4061-B89A-21D32A0697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4207125" y="4978980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A782A0D-6C50-4184-B2AB-3C376DB67539}"/>
              </a:ext>
            </a:extLst>
          </p:cNvPr>
          <p:cNvSpPr/>
          <p:nvPr/>
        </p:nvSpPr>
        <p:spPr>
          <a:xfrm>
            <a:off x="8614128" y="1983800"/>
            <a:ext cx="323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flee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682A426-1B6E-4750-B0AD-AEE3234AE4C5}"/>
              </a:ext>
            </a:extLst>
          </p:cNvPr>
          <p:cNvSpPr/>
          <p:nvPr/>
        </p:nvSpPr>
        <p:spPr>
          <a:xfrm>
            <a:off x="8614128" y="3472694"/>
            <a:ext cx="323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rural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D547FF9-479C-44CC-8205-7B86B710B479}"/>
              </a:ext>
            </a:extLst>
          </p:cNvPr>
          <p:cNvSpPr/>
          <p:nvPr/>
        </p:nvSpPr>
        <p:spPr>
          <a:xfrm>
            <a:off x="8614128" y="5051749"/>
            <a:ext cx="323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wealth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AFD4529-FB8C-49B2-BB9B-C85BB5B8A3AA}"/>
              </a:ext>
            </a:extLst>
          </p:cNvPr>
          <p:cNvSpPr/>
          <p:nvPr/>
        </p:nvSpPr>
        <p:spPr>
          <a:xfrm>
            <a:off x="606428" y="2024792"/>
            <a:ext cx="323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urban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57C6D54-1AB2-4F95-B0E8-07A6F2D16625}"/>
              </a:ext>
            </a:extLst>
          </p:cNvPr>
          <p:cNvSpPr/>
          <p:nvPr/>
        </p:nvSpPr>
        <p:spPr>
          <a:xfrm>
            <a:off x="549674" y="3472695"/>
            <a:ext cx="323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poverty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7CA0F03-63B3-46E0-BD3D-AADB00712E7B}"/>
              </a:ext>
            </a:extLst>
          </p:cNvPr>
          <p:cNvSpPr/>
          <p:nvPr/>
        </p:nvSpPr>
        <p:spPr>
          <a:xfrm>
            <a:off x="503160" y="5180290"/>
            <a:ext cx="3608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stay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5092CF1E-F823-428F-A1CE-EDA4235C41A8}"/>
              </a:ext>
            </a:extLst>
          </p:cNvPr>
          <p:cNvSpPr/>
          <p:nvPr/>
        </p:nvSpPr>
        <p:spPr>
          <a:xfrm>
            <a:off x="4655153" y="2324282"/>
            <a:ext cx="2883877" cy="3080825"/>
          </a:xfrm>
          <a:custGeom>
            <a:avLst/>
            <a:gdLst>
              <a:gd name="connsiteX0" fmla="*/ 2883877 w 2883877"/>
              <a:gd name="connsiteY0" fmla="*/ 126610 h 3080825"/>
              <a:gd name="connsiteX1" fmla="*/ 2813539 w 2883877"/>
              <a:gd name="connsiteY1" fmla="*/ 112542 h 3080825"/>
              <a:gd name="connsiteX2" fmla="*/ 2785403 w 2883877"/>
              <a:gd name="connsiteY2" fmla="*/ 84407 h 3080825"/>
              <a:gd name="connsiteX3" fmla="*/ 2729133 w 2883877"/>
              <a:gd name="connsiteY3" fmla="*/ 56271 h 3080825"/>
              <a:gd name="connsiteX4" fmla="*/ 2630659 w 2883877"/>
              <a:gd name="connsiteY4" fmla="*/ 28136 h 3080825"/>
              <a:gd name="connsiteX5" fmla="*/ 2532185 w 2883877"/>
              <a:gd name="connsiteY5" fmla="*/ 0 h 3080825"/>
              <a:gd name="connsiteX6" fmla="*/ 2349305 w 2883877"/>
              <a:gd name="connsiteY6" fmla="*/ 14068 h 3080825"/>
              <a:gd name="connsiteX7" fmla="*/ 2278966 w 2883877"/>
              <a:gd name="connsiteY7" fmla="*/ 56271 h 3080825"/>
              <a:gd name="connsiteX8" fmla="*/ 2236763 w 2883877"/>
              <a:gd name="connsiteY8" fmla="*/ 70339 h 3080825"/>
              <a:gd name="connsiteX9" fmla="*/ 2166425 w 2883877"/>
              <a:gd name="connsiteY9" fmla="*/ 154745 h 3080825"/>
              <a:gd name="connsiteX10" fmla="*/ 2096086 w 2883877"/>
              <a:gd name="connsiteY10" fmla="*/ 239151 h 3080825"/>
              <a:gd name="connsiteX11" fmla="*/ 2039816 w 2883877"/>
              <a:gd name="connsiteY11" fmla="*/ 379828 h 3080825"/>
              <a:gd name="connsiteX12" fmla="*/ 2025748 w 2883877"/>
              <a:gd name="connsiteY12" fmla="*/ 422031 h 3080825"/>
              <a:gd name="connsiteX13" fmla="*/ 1997613 w 2883877"/>
              <a:gd name="connsiteY13" fmla="*/ 478302 h 3080825"/>
              <a:gd name="connsiteX14" fmla="*/ 1983545 w 2883877"/>
              <a:gd name="connsiteY14" fmla="*/ 675250 h 3080825"/>
              <a:gd name="connsiteX15" fmla="*/ 1955410 w 2883877"/>
              <a:gd name="connsiteY15" fmla="*/ 815927 h 3080825"/>
              <a:gd name="connsiteX16" fmla="*/ 1941342 w 2883877"/>
              <a:gd name="connsiteY16" fmla="*/ 914400 h 3080825"/>
              <a:gd name="connsiteX17" fmla="*/ 1913206 w 2883877"/>
              <a:gd name="connsiteY17" fmla="*/ 998807 h 3080825"/>
              <a:gd name="connsiteX18" fmla="*/ 1871003 w 2883877"/>
              <a:gd name="connsiteY18" fmla="*/ 1026942 h 3080825"/>
              <a:gd name="connsiteX19" fmla="*/ 1828800 w 2883877"/>
              <a:gd name="connsiteY19" fmla="*/ 1069145 h 3080825"/>
              <a:gd name="connsiteX20" fmla="*/ 1744394 w 2883877"/>
              <a:gd name="connsiteY20" fmla="*/ 1097280 h 3080825"/>
              <a:gd name="connsiteX21" fmla="*/ 1603717 w 2883877"/>
              <a:gd name="connsiteY21" fmla="*/ 1083213 h 3080825"/>
              <a:gd name="connsiteX22" fmla="*/ 1364566 w 2883877"/>
              <a:gd name="connsiteY22" fmla="*/ 1111348 h 3080825"/>
              <a:gd name="connsiteX23" fmla="*/ 1280160 w 2883877"/>
              <a:gd name="connsiteY23" fmla="*/ 1139484 h 3080825"/>
              <a:gd name="connsiteX24" fmla="*/ 1237957 w 2883877"/>
              <a:gd name="connsiteY24" fmla="*/ 1167619 h 3080825"/>
              <a:gd name="connsiteX25" fmla="*/ 1153551 w 2883877"/>
              <a:gd name="connsiteY25" fmla="*/ 1336431 h 3080825"/>
              <a:gd name="connsiteX26" fmla="*/ 1139483 w 2883877"/>
              <a:gd name="connsiteY26" fmla="*/ 1378634 h 3080825"/>
              <a:gd name="connsiteX27" fmla="*/ 1167619 w 2883877"/>
              <a:gd name="connsiteY27" fmla="*/ 1505244 h 3080825"/>
              <a:gd name="connsiteX28" fmla="*/ 1195754 w 2883877"/>
              <a:gd name="connsiteY28" fmla="*/ 1589650 h 3080825"/>
              <a:gd name="connsiteX29" fmla="*/ 1209822 w 2883877"/>
              <a:gd name="connsiteY29" fmla="*/ 1631853 h 3080825"/>
              <a:gd name="connsiteX30" fmla="*/ 1223890 w 2883877"/>
              <a:gd name="connsiteY30" fmla="*/ 1744394 h 3080825"/>
              <a:gd name="connsiteX31" fmla="*/ 1209822 w 2883877"/>
              <a:gd name="connsiteY31" fmla="*/ 2307102 h 3080825"/>
              <a:gd name="connsiteX32" fmla="*/ 1167619 w 2883877"/>
              <a:gd name="connsiteY32" fmla="*/ 2391508 h 3080825"/>
              <a:gd name="connsiteX33" fmla="*/ 1083213 w 2883877"/>
              <a:gd name="connsiteY33" fmla="*/ 2419644 h 3080825"/>
              <a:gd name="connsiteX34" fmla="*/ 1041010 w 2883877"/>
              <a:gd name="connsiteY34" fmla="*/ 2447779 h 3080825"/>
              <a:gd name="connsiteX35" fmla="*/ 984739 w 2883877"/>
              <a:gd name="connsiteY35" fmla="*/ 2461847 h 3080825"/>
              <a:gd name="connsiteX36" fmla="*/ 942536 w 2883877"/>
              <a:gd name="connsiteY36" fmla="*/ 2475914 h 3080825"/>
              <a:gd name="connsiteX37" fmla="*/ 731520 w 2883877"/>
              <a:gd name="connsiteY37" fmla="*/ 2504050 h 3080825"/>
              <a:gd name="connsiteX38" fmla="*/ 633046 w 2883877"/>
              <a:gd name="connsiteY38" fmla="*/ 2532185 h 3080825"/>
              <a:gd name="connsiteX39" fmla="*/ 534573 w 2883877"/>
              <a:gd name="connsiteY39" fmla="*/ 2560320 h 3080825"/>
              <a:gd name="connsiteX40" fmla="*/ 478302 w 2883877"/>
              <a:gd name="connsiteY40" fmla="*/ 2630659 h 3080825"/>
              <a:gd name="connsiteX41" fmla="*/ 450166 w 2883877"/>
              <a:gd name="connsiteY41" fmla="*/ 2715065 h 3080825"/>
              <a:gd name="connsiteX42" fmla="*/ 436099 w 2883877"/>
              <a:gd name="connsiteY42" fmla="*/ 2897945 h 3080825"/>
              <a:gd name="connsiteX43" fmla="*/ 422031 w 2883877"/>
              <a:gd name="connsiteY43" fmla="*/ 2940148 h 3080825"/>
              <a:gd name="connsiteX44" fmla="*/ 267286 w 2883877"/>
              <a:gd name="connsiteY44" fmla="*/ 3038622 h 3080825"/>
              <a:gd name="connsiteX45" fmla="*/ 56271 w 2883877"/>
              <a:gd name="connsiteY45" fmla="*/ 3080825 h 3080825"/>
              <a:gd name="connsiteX46" fmla="*/ 0 w 2883877"/>
              <a:gd name="connsiteY46" fmla="*/ 3080825 h 308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883877" h="3080825">
                <a:moveTo>
                  <a:pt x="2883877" y="126610"/>
                </a:moveTo>
                <a:cubicBezTo>
                  <a:pt x="2860431" y="121921"/>
                  <a:pt x="2835516" y="121961"/>
                  <a:pt x="2813539" y="112542"/>
                </a:cubicBezTo>
                <a:cubicBezTo>
                  <a:pt x="2801348" y="107317"/>
                  <a:pt x="2796439" y="91764"/>
                  <a:pt x="2785403" y="84407"/>
                </a:cubicBezTo>
                <a:cubicBezTo>
                  <a:pt x="2767954" y="72774"/>
                  <a:pt x="2748408" y="64532"/>
                  <a:pt x="2729133" y="56271"/>
                </a:cubicBezTo>
                <a:cubicBezTo>
                  <a:pt x="2695412" y="41819"/>
                  <a:pt x="2666341" y="38331"/>
                  <a:pt x="2630659" y="28136"/>
                </a:cubicBezTo>
                <a:cubicBezTo>
                  <a:pt x="2489387" y="-12228"/>
                  <a:pt x="2708098" y="43979"/>
                  <a:pt x="2532185" y="0"/>
                </a:cubicBezTo>
                <a:cubicBezTo>
                  <a:pt x="2471225" y="4689"/>
                  <a:pt x="2409973" y="6484"/>
                  <a:pt x="2349305" y="14068"/>
                </a:cubicBezTo>
                <a:cubicBezTo>
                  <a:pt x="2282189" y="22458"/>
                  <a:pt x="2328616" y="26481"/>
                  <a:pt x="2278966" y="56271"/>
                </a:cubicBezTo>
                <a:cubicBezTo>
                  <a:pt x="2266250" y="63900"/>
                  <a:pt x="2250831" y="65650"/>
                  <a:pt x="2236763" y="70339"/>
                </a:cubicBezTo>
                <a:cubicBezTo>
                  <a:pt x="2113466" y="193636"/>
                  <a:pt x="2264352" y="37232"/>
                  <a:pt x="2166425" y="154745"/>
                </a:cubicBezTo>
                <a:cubicBezTo>
                  <a:pt x="2113526" y="218224"/>
                  <a:pt x="2134187" y="172474"/>
                  <a:pt x="2096086" y="239151"/>
                </a:cubicBezTo>
                <a:cubicBezTo>
                  <a:pt x="2062968" y="297107"/>
                  <a:pt x="2062873" y="310658"/>
                  <a:pt x="2039816" y="379828"/>
                </a:cubicBezTo>
                <a:cubicBezTo>
                  <a:pt x="2035127" y="393896"/>
                  <a:pt x="2032379" y="408768"/>
                  <a:pt x="2025748" y="422031"/>
                </a:cubicBezTo>
                <a:lnTo>
                  <a:pt x="1997613" y="478302"/>
                </a:lnTo>
                <a:cubicBezTo>
                  <a:pt x="1992924" y="543951"/>
                  <a:pt x="1990094" y="609760"/>
                  <a:pt x="1983545" y="675250"/>
                </a:cubicBezTo>
                <a:cubicBezTo>
                  <a:pt x="1971310" y="797593"/>
                  <a:pt x="1972997" y="719196"/>
                  <a:pt x="1955410" y="815927"/>
                </a:cubicBezTo>
                <a:cubicBezTo>
                  <a:pt x="1949479" y="848550"/>
                  <a:pt x="1948798" y="882092"/>
                  <a:pt x="1941342" y="914400"/>
                </a:cubicBezTo>
                <a:cubicBezTo>
                  <a:pt x="1934673" y="943298"/>
                  <a:pt x="1937883" y="982356"/>
                  <a:pt x="1913206" y="998807"/>
                </a:cubicBezTo>
                <a:cubicBezTo>
                  <a:pt x="1899138" y="1008185"/>
                  <a:pt x="1883991" y="1016118"/>
                  <a:pt x="1871003" y="1026942"/>
                </a:cubicBezTo>
                <a:cubicBezTo>
                  <a:pt x="1855719" y="1039678"/>
                  <a:pt x="1846191" y="1059483"/>
                  <a:pt x="1828800" y="1069145"/>
                </a:cubicBezTo>
                <a:cubicBezTo>
                  <a:pt x="1802875" y="1083548"/>
                  <a:pt x="1744394" y="1097280"/>
                  <a:pt x="1744394" y="1097280"/>
                </a:cubicBezTo>
                <a:cubicBezTo>
                  <a:pt x="1697502" y="1092591"/>
                  <a:pt x="1650843" y="1083213"/>
                  <a:pt x="1603717" y="1083213"/>
                </a:cubicBezTo>
                <a:cubicBezTo>
                  <a:pt x="1514311" y="1083213"/>
                  <a:pt x="1444496" y="1087368"/>
                  <a:pt x="1364566" y="1111348"/>
                </a:cubicBezTo>
                <a:cubicBezTo>
                  <a:pt x="1336159" y="1119870"/>
                  <a:pt x="1304836" y="1123033"/>
                  <a:pt x="1280160" y="1139484"/>
                </a:cubicBezTo>
                <a:lnTo>
                  <a:pt x="1237957" y="1167619"/>
                </a:lnTo>
                <a:cubicBezTo>
                  <a:pt x="1165234" y="1276703"/>
                  <a:pt x="1192380" y="1219944"/>
                  <a:pt x="1153551" y="1336431"/>
                </a:cubicBezTo>
                <a:lnTo>
                  <a:pt x="1139483" y="1378634"/>
                </a:lnTo>
                <a:cubicBezTo>
                  <a:pt x="1147516" y="1418796"/>
                  <a:pt x="1155698" y="1465507"/>
                  <a:pt x="1167619" y="1505244"/>
                </a:cubicBezTo>
                <a:cubicBezTo>
                  <a:pt x="1176141" y="1533650"/>
                  <a:pt x="1186376" y="1561515"/>
                  <a:pt x="1195754" y="1589650"/>
                </a:cubicBezTo>
                <a:lnTo>
                  <a:pt x="1209822" y="1631853"/>
                </a:lnTo>
                <a:cubicBezTo>
                  <a:pt x="1214511" y="1669367"/>
                  <a:pt x="1223890" y="1706588"/>
                  <a:pt x="1223890" y="1744394"/>
                </a:cubicBezTo>
                <a:cubicBezTo>
                  <a:pt x="1223890" y="1932022"/>
                  <a:pt x="1218540" y="2119677"/>
                  <a:pt x="1209822" y="2307102"/>
                </a:cubicBezTo>
                <a:cubicBezTo>
                  <a:pt x="1208950" y="2325851"/>
                  <a:pt x="1182838" y="2381996"/>
                  <a:pt x="1167619" y="2391508"/>
                </a:cubicBezTo>
                <a:cubicBezTo>
                  <a:pt x="1142470" y="2407226"/>
                  <a:pt x="1107889" y="2403193"/>
                  <a:pt x="1083213" y="2419644"/>
                </a:cubicBezTo>
                <a:cubicBezTo>
                  <a:pt x="1069145" y="2429022"/>
                  <a:pt x="1056550" y="2441119"/>
                  <a:pt x="1041010" y="2447779"/>
                </a:cubicBezTo>
                <a:cubicBezTo>
                  <a:pt x="1023239" y="2455395"/>
                  <a:pt x="1003329" y="2456536"/>
                  <a:pt x="984739" y="2461847"/>
                </a:cubicBezTo>
                <a:cubicBezTo>
                  <a:pt x="970481" y="2465921"/>
                  <a:pt x="956922" y="2472318"/>
                  <a:pt x="942536" y="2475914"/>
                </a:cubicBezTo>
                <a:cubicBezTo>
                  <a:pt x="864832" y="2495340"/>
                  <a:pt x="819426" y="2495259"/>
                  <a:pt x="731520" y="2504050"/>
                </a:cubicBezTo>
                <a:cubicBezTo>
                  <a:pt x="555668" y="2548011"/>
                  <a:pt x="774276" y="2491833"/>
                  <a:pt x="633046" y="2532185"/>
                </a:cubicBezTo>
                <a:cubicBezTo>
                  <a:pt x="509379" y="2567519"/>
                  <a:pt x="635776" y="2526587"/>
                  <a:pt x="534573" y="2560320"/>
                </a:cubicBezTo>
                <a:cubicBezTo>
                  <a:pt x="511187" y="2583706"/>
                  <a:pt x="492500" y="2598715"/>
                  <a:pt x="478302" y="2630659"/>
                </a:cubicBezTo>
                <a:cubicBezTo>
                  <a:pt x="466257" y="2657760"/>
                  <a:pt x="450166" y="2715065"/>
                  <a:pt x="450166" y="2715065"/>
                </a:cubicBezTo>
                <a:cubicBezTo>
                  <a:pt x="445477" y="2776025"/>
                  <a:pt x="443682" y="2837277"/>
                  <a:pt x="436099" y="2897945"/>
                </a:cubicBezTo>
                <a:cubicBezTo>
                  <a:pt x="434260" y="2912659"/>
                  <a:pt x="430928" y="2928285"/>
                  <a:pt x="422031" y="2940148"/>
                </a:cubicBezTo>
                <a:cubicBezTo>
                  <a:pt x="361157" y="3021314"/>
                  <a:pt x="355928" y="3009075"/>
                  <a:pt x="267286" y="3038622"/>
                </a:cubicBezTo>
                <a:cubicBezTo>
                  <a:pt x="194802" y="3062783"/>
                  <a:pt x="148003" y="3080825"/>
                  <a:pt x="56271" y="3080825"/>
                </a:cubicBezTo>
                <a:lnTo>
                  <a:pt x="0" y="3080825"/>
                </a:lnTo>
              </a:path>
            </a:pathLst>
          </a:custGeom>
          <a:noFill/>
          <a:ln w="76200" cap="flat">
            <a:solidFill>
              <a:srgbClr val="FFCD2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3F35E2A8-AD7C-4DC4-A951-F308C6398D3C}"/>
              </a:ext>
            </a:extLst>
          </p:cNvPr>
          <p:cNvSpPr/>
          <p:nvPr/>
        </p:nvSpPr>
        <p:spPr>
          <a:xfrm>
            <a:off x="4994031" y="2361623"/>
            <a:ext cx="2546252" cy="1591399"/>
          </a:xfrm>
          <a:custGeom>
            <a:avLst/>
            <a:gdLst>
              <a:gd name="connsiteX0" fmla="*/ 2546252 w 2546252"/>
              <a:gd name="connsiteY0" fmla="*/ 1591399 h 1591399"/>
              <a:gd name="connsiteX1" fmla="*/ 2461846 w 2546252"/>
              <a:gd name="connsiteY1" fmla="*/ 1577331 h 1591399"/>
              <a:gd name="connsiteX2" fmla="*/ 2419643 w 2546252"/>
              <a:gd name="connsiteY2" fmla="*/ 1563263 h 1591399"/>
              <a:gd name="connsiteX3" fmla="*/ 2391507 w 2546252"/>
              <a:gd name="connsiteY3" fmla="*/ 1506992 h 1591399"/>
              <a:gd name="connsiteX4" fmla="*/ 2349304 w 2546252"/>
              <a:gd name="connsiteY4" fmla="*/ 1450722 h 1591399"/>
              <a:gd name="connsiteX5" fmla="*/ 2335237 w 2546252"/>
              <a:gd name="connsiteY5" fmla="*/ 1408519 h 1591399"/>
              <a:gd name="connsiteX6" fmla="*/ 2278966 w 2546252"/>
              <a:gd name="connsiteY6" fmla="*/ 1295977 h 1591399"/>
              <a:gd name="connsiteX7" fmla="*/ 2236763 w 2546252"/>
              <a:gd name="connsiteY7" fmla="*/ 1183435 h 1591399"/>
              <a:gd name="connsiteX8" fmla="*/ 2222695 w 2546252"/>
              <a:gd name="connsiteY8" fmla="*/ 1141232 h 1591399"/>
              <a:gd name="connsiteX9" fmla="*/ 2194560 w 2546252"/>
              <a:gd name="connsiteY9" fmla="*/ 1099029 h 1591399"/>
              <a:gd name="connsiteX10" fmla="*/ 2110154 w 2546252"/>
              <a:gd name="connsiteY10" fmla="*/ 958352 h 1591399"/>
              <a:gd name="connsiteX11" fmla="*/ 2096086 w 2546252"/>
              <a:gd name="connsiteY11" fmla="*/ 902082 h 1591399"/>
              <a:gd name="connsiteX12" fmla="*/ 2053883 w 2546252"/>
              <a:gd name="connsiteY12" fmla="*/ 859879 h 1591399"/>
              <a:gd name="connsiteX13" fmla="*/ 2025747 w 2546252"/>
              <a:gd name="connsiteY13" fmla="*/ 817675 h 1591399"/>
              <a:gd name="connsiteX14" fmla="*/ 1969477 w 2546252"/>
              <a:gd name="connsiteY14" fmla="*/ 747337 h 1591399"/>
              <a:gd name="connsiteX15" fmla="*/ 1885071 w 2546252"/>
              <a:gd name="connsiteY15" fmla="*/ 662931 h 1591399"/>
              <a:gd name="connsiteX16" fmla="*/ 1871003 w 2546252"/>
              <a:gd name="connsiteY16" fmla="*/ 620728 h 1591399"/>
              <a:gd name="connsiteX17" fmla="*/ 1744394 w 2546252"/>
              <a:gd name="connsiteY17" fmla="*/ 550389 h 1591399"/>
              <a:gd name="connsiteX18" fmla="*/ 1645920 w 2546252"/>
              <a:gd name="connsiteY18" fmla="*/ 508186 h 1591399"/>
              <a:gd name="connsiteX19" fmla="*/ 1519311 w 2546252"/>
              <a:gd name="connsiteY19" fmla="*/ 522254 h 1591399"/>
              <a:gd name="connsiteX20" fmla="*/ 1392701 w 2546252"/>
              <a:gd name="connsiteY20" fmla="*/ 550389 h 1591399"/>
              <a:gd name="connsiteX21" fmla="*/ 1350498 w 2546252"/>
              <a:gd name="connsiteY21" fmla="*/ 578525 h 1591399"/>
              <a:gd name="connsiteX22" fmla="*/ 1280160 w 2546252"/>
              <a:gd name="connsiteY22" fmla="*/ 592592 h 1591399"/>
              <a:gd name="connsiteX23" fmla="*/ 1223889 w 2546252"/>
              <a:gd name="connsiteY23" fmla="*/ 606660 h 1591399"/>
              <a:gd name="connsiteX24" fmla="*/ 1139483 w 2546252"/>
              <a:gd name="connsiteY24" fmla="*/ 634795 h 1591399"/>
              <a:gd name="connsiteX25" fmla="*/ 1097280 w 2546252"/>
              <a:gd name="connsiteY25" fmla="*/ 648863 h 1591399"/>
              <a:gd name="connsiteX26" fmla="*/ 815926 w 2546252"/>
              <a:gd name="connsiteY26" fmla="*/ 634795 h 1591399"/>
              <a:gd name="connsiteX27" fmla="*/ 773723 w 2546252"/>
              <a:gd name="connsiteY27" fmla="*/ 620728 h 1591399"/>
              <a:gd name="connsiteX28" fmla="*/ 759655 w 2546252"/>
              <a:gd name="connsiteY28" fmla="*/ 578525 h 1591399"/>
              <a:gd name="connsiteX29" fmla="*/ 731520 w 2546252"/>
              <a:gd name="connsiteY29" fmla="*/ 550389 h 1591399"/>
              <a:gd name="connsiteX30" fmla="*/ 703384 w 2546252"/>
              <a:gd name="connsiteY30" fmla="*/ 465983 h 1591399"/>
              <a:gd name="connsiteX31" fmla="*/ 618978 w 2546252"/>
              <a:gd name="connsiteY31" fmla="*/ 353442 h 1591399"/>
              <a:gd name="connsiteX32" fmla="*/ 590843 w 2546252"/>
              <a:gd name="connsiteY32" fmla="*/ 297171 h 1591399"/>
              <a:gd name="connsiteX33" fmla="*/ 576775 w 2546252"/>
              <a:gd name="connsiteY33" fmla="*/ 254968 h 1591399"/>
              <a:gd name="connsiteX34" fmla="*/ 548640 w 2546252"/>
              <a:gd name="connsiteY34" fmla="*/ 226832 h 1591399"/>
              <a:gd name="connsiteX35" fmla="*/ 534572 w 2546252"/>
              <a:gd name="connsiteY35" fmla="*/ 184629 h 1591399"/>
              <a:gd name="connsiteX36" fmla="*/ 436098 w 2546252"/>
              <a:gd name="connsiteY36" fmla="*/ 58020 h 1591399"/>
              <a:gd name="connsiteX37" fmla="*/ 393895 w 2546252"/>
              <a:gd name="connsiteY37" fmla="*/ 29885 h 1591399"/>
              <a:gd name="connsiteX38" fmla="*/ 351692 w 2546252"/>
              <a:gd name="connsiteY38" fmla="*/ 15817 h 1591399"/>
              <a:gd name="connsiteX39" fmla="*/ 295421 w 2546252"/>
              <a:gd name="connsiteY39" fmla="*/ 1749 h 1591399"/>
              <a:gd name="connsiteX40" fmla="*/ 0 w 2546252"/>
              <a:gd name="connsiteY40" fmla="*/ 1749 h 15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46252" h="1591399">
                <a:moveTo>
                  <a:pt x="2546252" y="1591399"/>
                </a:moveTo>
                <a:cubicBezTo>
                  <a:pt x="2518117" y="1586710"/>
                  <a:pt x="2489690" y="1583519"/>
                  <a:pt x="2461846" y="1577331"/>
                </a:cubicBezTo>
                <a:cubicBezTo>
                  <a:pt x="2447370" y="1574114"/>
                  <a:pt x="2430128" y="1573748"/>
                  <a:pt x="2419643" y="1563263"/>
                </a:cubicBezTo>
                <a:cubicBezTo>
                  <a:pt x="2404814" y="1548434"/>
                  <a:pt x="2402622" y="1524775"/>
                  <a:pt x="2391507" y="1506992"/>
                </a:cubicBezTo>
                <a:cubicBezTo>
                  <a:pt x="2379081" y="1487110"/>
                  <a:pt x="2363372" y="1469479"/>
                  <a:pt x="2349304" y="1450722"/>
                </a:cubicBezTo>
                <a:cubicBezTo>
                  <a:pt x="2344615" y="1436654"/>
                  <a:pt x="2341373" y="1422018"/>
                  <a:pt x="2335237" y="1408519"/>
                </a:cubicBezTo>
                <a:cubicBezTo>
                  <a:pt x="2317881" y="1370336"/>
                  <a:pt x="2289139" y="1336667"/>
                  <a:pt x="2278966" y="1295977"/>
                </a:cubicBezTo>
                <a:cubicBezTo>
                  <a:pt x="2253030" y="1192234"/>
                  <a:pt x="2280900" y="1286423"/>
                  <a:pt x="2236763" y="1183435"/>
                </a:cubicBezTo>
                <a:cubicBezTo>
                  <a:pt x="2230922" y="1169805"/>
                  <a:pt x="2229327" y="1154495"/>
                  <a:pt x="2222695" y="1141232"/>
                </a:cubicBezTo>
                <a:cubicBezTo>
                  <a:pt x="2215134" y="1126110"/>
                  <a:pt x="2202656" y="1113872"/>
                  <a:pt x="2194560" y="1099029"/>
                </a:cubicBezTo>
                <a:cubicBezTo>
                  <a:pt x="2119917" y="962185"/>
                  <a:pt x="2171880" y="1020080"/>
                  <a:pt x="2110154" y="958352"/>
                </a:cubicBezTo>
                <a:cubicBezTo>
                  <a:pt x="2105465" y="939595"/>
                  <a:pt x="2105678" y="918869"/>
                  <a:pt x="2096086" y="902082"/>
                </a:cubicBezTo>
                <a:cubicBezTo>
                  <a:pt x="2086215" y="884809"/>
                  <a:pt x="2066619" y="875163"/>
                  <a:pt x="2053883" y="859879"/>
                </a:cubicBezTo>
                <a:cubicBezTo>
                  <a:pt x="2043059" y="846890"/>
                  <a:pt x="2035892" y="831201"/>
                  <a:pt x="2025747" y="817675"/>
                </a:cubicBezTo>
                <a:cubicBezTo>
                  <a:pt x="2007732" y="793655"/>
                  <a:pt x="1989674" y="769554"/>
                  <a:pt x="1969477" y="747337"/>
                </a:cubicBezTo>
                <a:cubicBezTo>
                  <a:pt x="1942712" y="717895"/>
                  <a:pt x="1885071" y="662931"/>
                  <a:pt x="1885071" y="662931"/>
                </a:cubicBezTo>
                <a:cubicBezTo>
                  <a:pt x="1880382" y="648863"/>
                  <a:pt x="1881488" y="631213"/>
                  <a:pt x="1871003" y="620728"/>
                </a:cubicBezTo>
                <a:cubicBezTo>
                  <a:pt x="1802463" y="552188"/>
                  <a:pt x="1806308" y="576923"/>
                  <a:pt x="1744394" y="550389"/>
                </a:cubicBezTo>
                <a:cubicBezTo>
                  <a:pt x="1622709" y="498239"/>
                  <a:pt x="1744894" y="541178"/>
                  <a:pt x="1645920" y="508186"/>
                </a:cubicBezTo>
                <a:cubicBezTo>
                  <a:pt x="1603717" y="512875"/>
                  <a:pt x="1561347" y="516249"/>
                  <a:pt x="1519311" y="522254"/>
                </a:cubicBezTo>
                <a:cubicBezTo>
                  <a:pt x="1477646" y="528206"/>
                  <a:pt x="1433653" y="540152"/>
                  <a:pt x="1392701" y="550389"/>
                </a:cubicBezTo>
                <a:cubicBezTo>
                  <a:pt x="1378633" y="559768"/>
                  <a:pt x="1366329" y="572588"/>
                  <a:pt x="1350498" y="578525"/>
                </a:cubicBezTo>
                <a:cubicBezTo>
                  <a:pt x="1328110" y="586920"/>
                  <a:pt x="1303501" y="587405"/>
                  <a:pt x="1280160" y="592592"/>
                </a:cubicBezTo>
                <a:cubicBezTo>
                  <a:pt x="1261286" y="596786"/>
                  <a:pt x="1242408" y="601104"/>
                  <a:pt x="1223889" y="606660"/>
                </a:cubicBezTo>
                <a:cubicBezTo>
                  <a:pt x="1195483" y="615182"/>
                  <a:pt x="1167618" y="625417"/>
                  <a:pt x="1139483" y="634795"/>
                </a:cubicBezTo>
                <a:lnTo>
                  <a:pt x="1097280" y="648863"/>
                </a:lnTo>
                <a:cubicBezTo>
                  <a:pt x="1003495" y="644174"/>
                  <a:pt x="909475" y="642930"/>
                  <a:pt x="815926" y="634795"/>
                </a:cubicBezTo>
                <a:cubicBezTo>
                  <a:pt x="801153" y="633510"/>
                  <a:pt x="784208" y="631213"/>
                  <a:pt x="773723" y="620728"/>
                </a:cubicBezTo>
                <a:cubicBezTo>
                  <a:pt x="763237" y="610243"/>
                  <a:pt x="767284" y="591241"/>
                  <a:pt x="759655" y="578525"/>
                </a:cubicBezTo>
                <a:cubicBezTo>
                  <a:pt x="752831" y="567152"/>
                  <a:pt x="740898" y="559768"/>
                  <a:pt x="731520" y="550389"/>
                </a:cubicBezTo>
                <a:cubicBezTo>
                  <a:pt x="722141" y="522254"/>
                  <a:pt x="719835" y="490659"/>
                  <a:pt x="703384" y="465983"/>
                </a:cubicBezTo>
                <a:cubicBezTo>
                  <a:pt x="639757" y="370541"/>
                  <a:pt x="671025" y="405487"/>
                  <a:pt x="618978" y="353442"/>
                </a:cubicBezTo>
                <a:cubicBezTo>
                  <a:pt x="609600" y="334685"/>
                  <a:pt x="599104" y="316446"/>
                  <a:pt x="590843" y="297171"/>
                </a:cubicBezTo>
                <a:cubicBezTo>
                  <a:pt x="585002" y="283541"/>
                  <a:pt x="584404" y="267684"/>
                  <a:pt x="576775" y="254968"/>
                </a:cubicBezTo>
                <a:cubicBezTo>
                  <a:pt x="569951" y="243595"/>
                  <a:pt x="558018" y="236211"/>
                  <a:pt x="548640" y="226832"/>
                </a:cubicBezTo>
                <a:cubicBezTo>
                  <a:pt x="543951" y="212764"/>
                  <a:pt x="541773" y="197592"/>
                  <a:pt x="534572" y="184629"/>
                </a:cubicBezTo>
                <a:cubicBezTo>
                  <a:pt x="507528" y="135951"/>
                  <a:pt x="478523" y="93374"/>
                  <a:pt x="436098" y="58020"/>
                </a:cubicBezTo>
                <a:cubicBezTo>
                  <a:pt x="423110" y="47196"/>
                  <a:pt x="409017" y="37446"/>
                  <a:pt x="393895" y="29885"/>
                </a:cubicBezTo>
                <a:cubicBezTo>
                  <a:pt x="380632" y="23253"/>
                  <a:pt x="365950" y="19891"/>
                  <a:pt x="351692" y="15817"/>
                </a:cubicBezTo>
                <a:cubicBezTo>
                  <a:pt x="333102" y="10505"/>
                  <a:pt x="314740" y="2522"/>
                  <a:pt x="295421" y="1749"/>
                </a:cubicBezTo>
                <a:cubicBezTo>
                  <a:pt x="197026" y="-2187"/>
                  <a:pt x="98474" y="1749"/>
                  <a:pt x="0" y="1749"/>
                </a:cubicBezTo>
              </a:path>
            </a:pathLst>
          </a:custGeom>
          <a:noFill/>
          <a:ln w="76200" cap="flat">
            <a:solidFill>
              <a:srgbClr val="FFCD2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A16A0512-2D9C-4CEC-AF22-58CA5725AF7B}"/>
              </a:ext>
            </a:extLst>
          </p:cNvPr>
          <p:cNvSpPr/>
          <p:nvPr/>
        </p:nvSpPr>
        <p:spPr>
          <a:xfrm>
            <a:off x="4825218" y="3657600"/>
            <a:ext cx="2729133" cy="1758462"/>
          </a:xfrm>
          <a:custGeom>
            <a:avLst/>
            <a:gdLst>
              <a:gd name="connsiteX0" fmla="*/ 2729133 w 2729133"/>
              <a:gd name="connsiteY0" fmla="*/ 1758462 h 1758462"/>
              <a:gd name="connsiteX1" fmla="*/ 2700997 w 2729133"/>
              <a:gd name="connsiteY1" fmla="*/ 1603717 h 1758462"/>
              <a:gd name="connsiteX2" fmla="*/ 2602524 w 2729133"/>
              <a:gd name="connsiteY2" fmla="*/ 1392702 h 1758462"/>
              <a:gd name="connsiteX3" fmla="*/ 2546253 w 2729133"/>
              <a:gd name="connsiteY3" fmla="*/ 1294228 h 1758462"/>
              <a:gd name="connsiteX4" fmla="*/ 2504050 w 2729133"/>
              <a:gd name="connsiteY4" fmla="*/ 1209822 h 1758462"/>
              <a:gd name="connsiteX5" fmla="*/ 2391508 w 2729133"/>
              <a:gd name="connsiteY5" fmla="*/ 1041009 h 1758462"/>
              <a:gd name="connsiteX6" fmla="*/ 2321170 w 2729133"/>
              <a:gd name="connsiteY6" fmla="*/ 928468 h 1758462"/>
              <a:gd name="connsiteX7" fmla="*/ 2250831 w 2729133"/>
              <a:gd name="connsiteY7" fmla="*/ 872197 h 1758462"/>
              <a:gd name="connsiteX8" fmla="*/ 2194560 w 2729133"/>
              <a:gd name="connsiteY8" fmla="*/ 787791 h 1758462"/>
              <a:gd name="connsiteX9" fmla="*/ 2124222 w 2729133"/>
              <a:gd name="connsiteY9" fmla="*/ 717452 h 1758462"/>
              <a:gd name="connsiteX10" fmla="*/ 2053884 w 2729133"/>
              <a:gd name="connsiteY10" fmla="*/ 618978 h 1758462"/>
              <a:gd name="connsiteX11" fmla="*/ 1983545 w 2729133"/>
              <a:gd name="connsiteY11" fmla="*/ 576775 h 1758462"/>
              <a:gd name="connsiteX12" fmla="*/ 1842868 w 2729133"/>
              <a:gd name="connsiteY12" fmla="*/ 464234 h 1758462"/>
              <a:gd name="connsiteX13" fmla="*/ 1730327 w 2729133"/>
              <a:gd name="connsiteY13" fmla="*/ 365760 h 1758462"/>
              <a:gd name="connsiteX14" fmla="*/ 1674056 w 2729133"/>
              <a:gd name="connsiteY14" fmla="*/ 351692 h 1758462"/>
              <a:gd name="connsiteX15" fmla="*/ 1533379 w 2729133"/>
              <a:gd name="connsiteY15" fmla="*/ 267286 h 1758462"/>
              <a:gd name="connsiteX16" fmla="*/ 1491176 w 2729133"/>
              <a:gd name="connsiteY16" fmla="*/ 239151 h 1758462"/>
              <a:gd name="connsiteX17" fmla="*/ 1420837 w 2729133"/>
              <a:gd name="connsiteY17" fmla="*/ 211015 h 1758462"/>
              <a:gd name="connsiteX18" fmla="*/ 1237957 w 2729133"/>
              <a:gd name="connsiteY18" fmla="*/ 112542 h 1758462"/>
              <a:gd name="connsiteX19" fmla="*/ 1139484 w 2729133"/>
              <a:gd name="connsiteY19" fmla="*/ 84406 h 1758462"/>
              <a:gd name="connsiteX20" fmla="*/ 1097280 w 2729133"/>
              <a:gd name="connsiteY20" fmla="*/ 56271 h 1758462"/>
              <a:gd name="connsiteX21" fmla="*/ 1041010 w 2729133"/>
              <a:gd name="connsiteY21" fmla="*/ 42203 h 1758462"/>
              <a:gd name="connsiteX22" fmla="*/ 815927 w 2729133"/>
              <a:gd name="connsiteY22" fmla="*/ 0 h 1758462"/>
              <a:gd name="connsiteX23" fmla="*/ 478302 w 2729133"/>
              <a:gd name="connsiteY23" fmla="*/ 14068 h 1758462"/>
              <a:gd name="connsiteX24" fmla="*/ 393896 w 2729133"/>
              <a:gd name="connsiteY24" fmla="*/ 56271 h 1758462"/>
              <a:gd name="connsiteX25" fmla="*/ 253219 w 2729133"/>
              <a:gd name="connsiteY25" fmla="*/ 140677 h 1758462"/>
              <a:gd name="connsiteX26" fmla="*/ 154745 w 2729133"/>
              <a:gd name="connsiteY26" fmla="*/ 225083 h 1758462"/>
              <a:gd name="connsiteX27" fmla="*/ 112542 w 2729133"/>
              <a:gd name="connsiteY27" fmla="*/ 253218 h 1758462"/>
              <a:gd name="connsiteX28" fmla="*/ 84407 w 2729133"/>
              <a:gd name="connsiteY28" fmla="*/ 281354 h 1758462"/>
              <a:gd name="connsiteX29" fmla="*/ 42204 w 2729133"/>
              <a:gd name="connsiteY29" fmla="*/ 309489 h 1758462"/>
              <a:gd name="connsiteX30" fmla="*/ 0 w 2729133"/>
              <a:gd name="connsiteY30" fmla="*/ 323557 h 175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729133" h="1758462" extrusionOk="0">
                <a:moveTo>
                  <a:pt x="2729133" y="1758462"/>
                </a:moveTo>
                <a:cubicBezTo>
                  <a:pt x="2716494" y="1712455"/>
                  <a:pt x="2719670" y="1650550"/>
                  <a:pt x="2700997" y="1603717"/>
                </a:cubicBezTo>
                <a:cubicBezTo>
                  <a:pt x="2691597" y="1556220"/>
                  <a:pt x="2608138" y="1406607"/>
                  <a:pt x="2602524" y="1392702"/>
                </a:cubicBezTo>
                <a:cubicBezTo>
                  <a:pt x="2584204" y="1360985"/>
                  <a:pt x="2563720" y="1326478"/>
                  <a:pt x="2546253" y="1294228"/>
                </a:cubicBezTo>
                <a:cubicBezTo>
                  <a:pt x="2533114" y="1264655"/>
                  <a:pt x="2515301" y="1233721"/>
                  <a:pt x="2504050" y="1209822"/>
                </a:cubicBezTo>
                <a:cubicBezTo>
                  <a:pt x="2463850" y="1140484"/>
                  <a:pt x="2431897" y="1094974"/>
                  <a:pt x="2391508" y="1041009"/>
                </a:cubicBezTo>
                <a:cubicBezTo>
                  <a:pt x="2367418" y="1003280"/>
                  <a:pt x="2353444" y="962881"/>
                  <a:pt x="2321170" y="928468"/>
                </a:cubicBezTo>
                <a:cubicBezTo>
                  <a:pt x="2298114" y="909437"/>
                  <a:pt x="2271324" y="897555"/>
                  <a:pt x="2250831" y="872197"/>
                </a:cubicBezTo>
                <a:cubicBezTo>
                  <a:pt x="2228655" y="847014"/>
                  <a:pt x="2209594" y="815810"/>
                  <a:pt x="2194560" y="787791"/>
                </a:cubicBezTo>
                <a:cubicBezTo>
                  <a:pt x="2173848" y="759774"/>
                  <a:pt x="2150820" y="742751"/>
                  <a:pt x="2124222" y="717452"/>
                </a:cubicBezTo>
                <a:cubicBezTo>
                  <a:pt x="2095168" y="682893"/>
                  <a:pt x="2077883" y="649102"/>
                  <a:pt x="2053884" y="618978"/>
                </a:cubicBezTo>
                <a:cubicBezTo>
                  <a:pt x="2038423" y="599443"/>
                  <a:pt x="2003190" y="592144"/>
                  <a:pt x="1983545" y="576775"/>
                </a:cubicBezTo>
                <a:cubicBezTo>
                  <a:pt x="1928349" y="535089"/>
                  <a:pt x="1890693" y="505442"/>
                  <a:pt x="1842868" y="464234"/>
                </a:cubicBezTo>
                <a:cubicBezTo>
                  <a:pt x="1812553" y="435512"/>
                  <a:pt x="1771322" y="383372"/>
                  <a:pt x="1730327" y="365760"/>
                </a:cubicBezTo>
                <a:cubicBezTo>
                  <a:pt x="1711912" y="356352"/>
                  <a:pt x="1693207" y="354887"/>
                  <a:pt x="1674056" y="351692"/>
                </a:cubicBezTo>
                <a:cubicBezTo>
                  <a:pt x="1556776" y="279773"/>
                  <a:pt x="1665067" y="319517"/>
                  <a:pt x="1533379" y="267286"/>
                </a:cubicBezTo>
                <a:cubicBezTo>
                  <a:pt x="1519256" y="259430"/>
                  <a:pt x="1503455" y="247855"/>
                  <a:pt x="1491176" y="239151"/>
                </a:cubicBezTo>
                <a:cubicBezTo>
                  <a:pt x="1464880" y="230283"/>
                  <a:pt x="1444301" y="221487"/>
                  <a:pt x="1420837" y="211015"/>
                </a:cubicBezTo>
                <a:cubicBezTo>
                  <a:pt x="1325963" y="163349"/>
                  <a:pt x="1424749" y="171362"/>
                  <a:pt x="1237957" y="112542"/>
                </a:cubicBezTo>
                <a:cubicBezTo>
                  <a:pt x="1220954" y="107438"/>
                  <a:pt x="1157420" y="96969"/>
                  <a:pt x="1139484" y="84406"/>
                </a:cubicBezTo>
                <a:cubicBezTo>
                  <a:pt x="1124547" y="77141"/>
                  <a:pt x="1111465" y="63120"/>
                  <a:pt x="1097280" y="56271"/>
                </a:cubicBezTo>
                <a:cubicBezTo>
                  <a:pt x="1081443" y="48383"/>
                  <a:pt x="1061742" y="43458"/>
                  <a:pt x="1041010" y="42203"/>
                </a:cubicBezTo>
                <a:cubicBezTo>
                  <a:pt x="796127" y="-6137"/>
                  <a:pt x="948733" y="37287"/>
                  <a:pt x="815927" y="0"/>
                </a:cubicBezTo>
                <a:cubicBezTo>
                  <a:pt x="692890" y="-8454"/>
                  <a:pt x="589750" y="8626"/>
                  <a:pt x="478302" y="14068"/>
                </a:cubicBezTo>
                <a:cubicBezTo>
                  <a:pt x="440939" y="18245"/>
                  <a:pt x="426273" y="43633"/>
                  <a:pt x="393896" y="56271"/>
                </a:cubicBezTo>
                <a:cubicBezTo>
                  <a:pt x="292323" y="107099"/>
                  <a:pt x="359674" y="64397"/>
                  <a:pt x="253219" y="140677"/>
                </a:cubicBezTo>
                <a:cubicBezTo>
                  <a:pt x="37690" y="286559"/>
                  <a:pt x="356302" y="51187"/>
                  <a:pt x="154745" y="225083"/>
                </a:cubicBezTo>
                <a:cubicBezTo>
                  <a:pt x="138604" y="235894"/>
                  <a:pt x="126103" y="241920"/>
                  <a:pt x="112542" y="253218"/>
                </a:cubicBezTo>
                <a:cubicBezTo>
                  <a:pt x="101997" y="264137"/>
                  <a:pt x="93502" y="274426"/>
                  <a:pt x="84407" y="281354"/>
                </a:cubicBezTo>
                <a:cubicBezTo>
                  <a:pt x="68697" y="291464"/>
                  <a:pt x="60369" y="303009"/>
                  <a:pt x="42204" y="309489"/>
                </a:cubicBezTo>
                <a:cubicBezTo>
                  <a:pt x="28941" y="316121"/>
                  <a:pt x="1" y="323557"/>
                  <a:pt x="0" y="323557"/>
                </a:cubicBezTo>
              </a:path>
            </a:pathLst>
          </a:custGeom>
          <a:noFill/>
          <a:ln w="76200" cap="flat">
            <a:solidFill>
              <a:srgbClr val="FFCD2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2729133 w 2729133"/>
                      <a:gd name="connsiteY0" fmla="*/ 1758462 h 1758462"/>
                      <a:gd name="connsiteX1" fmla="*/ 2700997 w 2729133"/>
                      <a:gd name="connsiteY1" fmla="*/ 1603717 h 1758462"/>
                      <a:gd name="connsiteX2" fmla="*/ 2602524 w 2729133"/>
                      <a:gd name="connsiteY2" fmla="*/ 1392702 h 1758462"/>
                      <a:gd name="connsiteX3" fmla="*/ 2546253 w 2729133"/>
                      <a:gd name="connsiteY3" fmla="*/ 1294228 h 1758462"/>
                      <a:gd name="connsiteX4" fmla="*/ 2504050 w 2729133"/>
                      <a:gd name="connsiteY4" fmla="*/ 1209822 h 1758462"/>
                      <a:gd name="connsiteX5" fmla="*/ 2391508 w 2729133"/>
                      <a:gd name="connsiteY5" fmla="*/ 1041009 h 1758462"/>
                      <a:gd name="connsiteX6" fmla="*/ 2321170 w 2729133"/>
                      <a:gd name="connsiteY6" fmla="*/ 928468 h 1758462"/>
                      <a:gd name="connsiteX7" fmla="*/ 2250831 w 2729133"/>
                      <a:gd name="connsiteY7" fmla="*/ 872197 h 1758462"/>
                      <a:gd name="connsiteX8" fmla="*/ 2194560 w 2729133"/>
                      <a:gd name="connsiteY8" fmla="*/ 787791 h 1758462"/>
                      <a:gd name="connsiteX9" fmla="*/ 2124222 w 2729133"/>
                      <a:gd name="connsiteY9" fmla="*/ 717452 h 1758462"/>
                      <a:gd name="connsiteX10" fmla="*/ 2053884 w 2729133"/>
                      <a:gd name="connsiteY10" fmla="*/ 618978 h 1758462"/>
                      <a:gd name="connsiteX11" fmla="*/ 1983545 w 2729133"/>
                      <a:gd name="connsiteY11" fmla="*/ 576775 h 1758462"/>
                      <a:gd name="connsiteX12" fmla="*/ 1842868 w 2729133"/>
                      <a:gd name="connsiteY12" fmla="*/ 464234 h 1758462"/>
                      <a:gd name="connsiteX13" fmla="*/ 1730327 w 2729133"/>
                      <a:gd name="connsiteY13" fmla="*/ 365760 h 1758462"/>
                      <a:gd name="connsiteX14" fmla="*/ 1674056 w 2729133"/>
                      <a:gd name="connsiteY14" fmla="*/ 351692 h 1758462"/>
                      <a:gd name="connsiteX15" fmla="*/ 1533379 w 2729133"/>
                      <a:gd name="connsiteY15" fmla="*/ 267286 h 1758462"/>
                      <a:gd name="connsiteX16" fmla="*/ 1491176 w 2729133"/>
                      <a:gd name="connsiteY16" fmla="*/ 239151 h 1758462"/>
                      <a:gd name="connsiteX17" fmla="*/ 1420837 w 2729133"/>
                      <a:gd name="connsiteY17" fmla="*/ 211015 h 1758462"/>
                      <a:gd name="connsiteX18" fmla="*/ 1237957 w 2729133"/>
                      <a:gd name="connsiteY18" fmla="*/ 112542 h 1758462"/>
                      <a:gd name="connsiteX19" fmla="*/ 1139484 w 2729133"/>
                      <a:gd name="connsiteY19" fmla="*/ 84406 h 1758462"/>
                      <a:gd name="connsiteX20" fmla="*/ 1097280 w 2729133"/>
                      <a:gd name="connsiteY20" fmla="*/ 56271 h 1758462"/>
                      <a:gd name="connsiteX21" fmla="*/ 1041010 w 2729133"/>
                      <a:gd name="connsiteY21" fmla="*/ 42203 h 1758462"/>
                      <a:gd name="connsiteX22" fmla="*/ 815927 w 2729133"/>
                      <a:gd name="connsiteY22" fmla="*/ 0 h 1758462"/>
                      <a:gd name="connsiteX23" fmla="*/ 478302 w 2729133"/>
                      <a:gd name="connsiteY23" fmla="*/ 14068 h 1758462"/>
                      <a:gd name="connsiteX24" fmla="*/ 393896 w 2729133"/>
                      <a:gd name="connsiteY24" fmla="*/ 56271 h 1758462"/>
                      <a:gd name="connsiteX25" fmla="*/ 253219 w 2729133"/>
                      <a:gd name="connsiteY25" fmla="*/ 140677 h 1758462"/>
                      <a:gd name="connsiteX26" fmla="*/ 154745 w 2729133"/>
                      <a:gd name="connsiteY26" fmla="*/ 225083 h 1758462"/>
                      <a:gd name="connsiteX27" fmla="*/ 112542 w 2729133"/>
                      <a:gd name="connsiteY27" fmla="*/ 253218 h 1758462"/>
                      <a:gd name="connsiteX28" fmla="*/ 84407 w 2729133"/>
                      <a:gd name="connsiteY28" fmla="*/ 281354 h 1758462"/>
                      <a:gd name="connsiteX29" fmla="*/ 42204 w 2729133"/>
                      <a:gd name="connsiteY29" fmla="*/ 309489 h 1758462"/>
                      <a:gd name="connsiteX30" fmla="*/ 0 w 2729133"/>
                      <a:gd name="connsiteY30" fmla="*/ 323557 h 1758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729133" h="1758462">
                        <a:moveTo>
                          <a:pt x="2729133" y="1758462"/>
                        </a:moveTo>
                        <a:cubicBezTo>
                          <a:pt x="2719754" y="1706880"/>
                          <a:pt x="2713713" y="1654579"/>
                          <a:pt x="2700997" y="1603717"/>
                        </a:cubicBezTo>
                        <a:cubicBezTo>
                          <a:pt x="2689496" y="1557714"/>
                          <a:pt x="2609198" y="1404381"/>
                          <a:pt x="2602524" y="1392702"/>
                        </a:cubicBezTo>
                        <a:cubicBezTo>
                          <a:pt x="2583767" y="1359877"/>
                          <a:pt x="2564177" y="1327515"/>
                          <a:pt x="2546253" y="1294228"/>
                        </a:cubicBezTo>
                        <a:cubicBezTo>
                          <a:pt x="2531340" y="1266532"/>
                          <a:pt x="2520453" y="1236663"/>
                          <a:pt x="2504050" y="1209822"/>
                        </a:cubicBezTo>
                        <a:cubicBezTo>
                          <a:pt x="2468785" y="1152115"/>
                          <a:pt x="2428365" y="1097712"/>
                          <a:pt x="2391508" y="1041009"/>
                        </a:cubicBezTo>
                        <a:cubicBezTo>
                          <a:pt x="2367399" y="1003918"/>
                          <a:pt x="2355714" y="956103"/>
                          <a:pt x="2321170" y="928468"/>
                        </a:cubicBezTo>
                        <a:cubicBezTo>
                          <a:pt x="2297724" y="909711"/>
                          <a:pt x="2270917" y="894515"/>
                          <a:pt x="2250831" y="872197"/>
                        </a:cubicBezTo>
                        <a:cubicBezTo>
                          <a:pt x="2228210" y="847063"/>
                          <a:pt x="2215973" y="813962"/>
                          <a:pt x="2194560" y="787791"/>
                        </a:cubicBezTo>
                        <a:cubicBezTo>
                          <a:pt x="2173563" y="762128"/>
                          <a:pt x="2145449" y="742925"/>
                          <a:pt x="2124222" y="717452"/>
                        </a:cubicBezTo>
                        <a:cubicBezTo>
                          <a:pt x="2098398" y="686463"/>
                          <a:pt x="2082407" y="647501"/>
                          <a:pt x="2053884" y="618978"/>
                        </a:cubicBezTo>
                        <a:cubicBezTo>
                          <a:pt x="2034550" y="599644"/>
                          <a:pt x="2005594" y="592944"/>
                          <a:pt x="1983545" y="576775"/>
                        </a:cubicBezTo>
                        <a:cubicBezTo>
                          <a:pt x="1935119" y="541263"/>
                          <a:pt x="1885331" y="506697"/>
                          <a:pt x="1842868" y="464234"/>
                        </a:cubicBezTo>
                        <a:cubicBezTo>
                          <a:pt x="1813856" y="435222"/>
                          <a:pt x="1769071" y="385132"/>
                          <a:pt x="1730327" y="365760"/>
                        </a:cubicBezTo>
                        <a:cubicBezTo>
                          <a:pt x="1713034" y="357113"/>
                          <a:pt x="1692813" y="356381"/>
                          <a:pt x="1674056" y="351692"/>
                        </a:cubicBezTo>
                        <a:cubicBezTo>
                          <a:pt x="1570180" y="273785"/>
                          <a:pt x="1668862" y="342554"/>
                          <a:pt x="1533379" y="267286"/>
                        </a:cubicBezTo>
                        <a:cubicBezTo>
                          <a:pt x="1518599" y="259075"/>
                          <a:pt x="1506298" y="246712"/>
                          <a:pt x="1491176" y="239151"/>
                        </a:cubicBezTo>
                        <a:cubicBezTo>
                          <a:pt x="1468589" y="227858"/>
                          <a:pt x="1443424" y="222308"/>
                          <a:pt x="1420837" y="211015"/>
                        </a:cubicBezTo>
                        <a:cubicBezTo>
                          <a:pt x="1328039" y="164616"/>
                          <a:pt x="1415380" y="156899"/>
                          <a:pt x="1237957" y="112542"/>
                        </a:cubicBezTo>
                        <a:cubicBezTo>
                          <a:pt x="1219926" y="108034"/>
                          <a:pt x="1159667" y="94497"/>
                          <a:pt x="1139484" y="84406"/>
                        </a:cubicBezTo>
                        <a:cubicBezTo>
                          <a:pt x="1124361" y="76845"/>
                          <a:pt x="1112820" y="62931"/>
                          <a:pt x="1097280" y="56271"/>
                        </a:cubicBezTo>
                        <a:cubicBezTo>
                          <a:pt x="1079509" y="48655"/>
                          <a:pt x="1060013" y="45766"/>
                          <a:pt x="1041010" y="42203"/>
                        </a:cubicBezTo>
                        <a:cubicBezTo>
                          <a:pt x="790499" y="-4768"/>
                          <a:pt x="948766" y="33211"/>
                          <a:pt x="815927" y="0"/>
                        </a:cubicBezTo>
                        <a:cubicBezTo>
                          <a:pt x="703385" y="4689"/>
                          <a:pt x="590634" y="5747"/>
                          <a:pt x="478302" y="14068"/>
                        </a:cubicBezTo>
                        <a:cubicBezTo>
                          <a:pt x="441257" y="16812"/>
                          <a:pt x="424268" y="38916"/>
                          <a:pt x="393896" y="56271"/>
                        </a:cubicBezTo>
                        <a:cubicBezTo>
                          <a:pt x="302244" y="108644"/>
                          <a:pt x="363356" y="58075"/>
                          <a:pt x="253219" y="140677"/>
                        </a:cubicBezTo>
                        <a:cubicBezTo>
                          <a:pt x="42479" y="298731"/>
                          <a:pt x="331093" y="78127"/>
                          <a:pt x="154745" y="225083"/>
                        </a:cubicBezTo>
                        <a:cubicBezTo>
                          <a:pt x="141757" y="235907"/>
                          <a:pt x="125744" y="242656"/>
                          <a:pt x="112542" y="253218"/>
                        </a:cubicBezTo>
                        <a:cubicBezTo>
                          <a:pt x="102185" y="261504"/>
                          <a:pt x="94764" y="273068"/>
                          <a:pt x="84407" y="281354"/>
                        </a:cubicBezTo>
                        <a:cubicBezTo>
                          <a:pt x="71205" y="291916"/>
                          <a:pt x="57326" y="301928"/>
                          <a:pt x="42204" y="309489"/>
                        </a:cubicBezTo>
                        <a:cubicBezTo>
                          <a:pt x="28941" y="316121"/>
                          <a:pt x="0" y="323557"/>
                          <a:pt x="0" y="32355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BF7176F-1014-44CC-A502-3D806F5F6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436" y="5111110"/>
            <a:ext cx="1158340" cy="1359526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4090548A-68EA-4C5C-B974-EE00BD333753}"/>
              </a:ext>
            </a:extLst>
          </p:cNvPr>
          <p:cNvSpPr/>
          <p:nvPr/>
        </p:nvSpPr>
        <p:spPr>
          <a:xfrm>
            <a:off x="5516830" y="6481591"/>
            <a:ext cx="1317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إجابة خاطئة </a:t>
            </a:r>
            <a:endParaRPr lang="ar-SA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113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EEA"/>
        </a:solidFill>
        <a:effectLst/>
      </p:bgPr>
    </p:bg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64"/>
          <p:cNvGrpSpPr/>
          <p:nvPr/>
        </p:nvGrpSpPr>
        <p:grpSpPr>
          <a:xfrm>
            <a:off x="4389633" y="2054152"/>
            <a:ext cx="3412737" cy="4238549"/>
            <a:chOff x="3292224" y="1540614"/>
            <a:chExt cx="2559553" cy="3178912"/>
          </a:xfrm>
        </p:grpSpPr>
        <p:sp>
          <p:nvSpPr>
            <p:cNvPr id="3522" name="Google Shape;3522;p64"/>
            <p:cNvSpPr/>
            <p:nvPr/>
          </p:nvSpPr>
          <p:spPr>
            <a:xfrm>
              <a:off x="3292224" y="4466502"/>
              <a:ext cx="2559553" cy="253024"/>
            </a:xfrm>
            <a:custGeom>
              <a:avLst/>
              <a:gdLst/>
              <a:ahLst/>
              <a:cxnLst/>
              <a:rect l="l" t="t" r="r" b="b"/>
              <a:pathLst>
                <a:path w="37946" h="3751" extrusionOk="0">
                  <a:moveTo>
                    <a:pt x="18979" y="0"/>
                  </a:moveTo>
                  <a:cubicBezTo>
                    <a:pt x="8501" y="0"/>
                    <a:pt x="0" y="845"/>
                    <a:pt x="0" y="1881"/>
                  </a:cubicBezTo>
                  <a:cubicBezTo>
                    <a:pt x="0" y="2917"/>
                    <a:pt x="8501" y="3751"/>
                    <a:pt x="18979" y="3751"/>
                  </a:cubicBezTo>
                  <a:cubicBezTo>
                    <a:pt x="29456" y="3751"/>
                    <a:pt x="37946" y="2917"/>
                    <a:pt x="37946" y="1881"/>
                  </a:cubicBezTo>
                  <a:cubicBezTo>
                    <a:pt x="37946" y="845"/>
                    <a:pt x="29456" y="0"/>
                    <a:pt x="18979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3" name="Google Shape;3523;p64"/>
            <p:cNvSpPr/>
            <p:nvPr/>
          </p:nvSpPr>
          <p:spPr>
            <a:xfrm>
              <a:off x="3569772" y="2506041"/>
              <a:ext cx="2004456" cy="728491"/>
            </a:xfrm>
            <a:custGeom>
              <a:avLst/>
              <a:gdLst/>
              <a:ahLst/>
              <a:cxnLst/>
              <a:rect l="l" t="t" r="r" b="b"/>
              <a:pathLst>
                <a:path w="29826" h="10835" extrusionOk="0">
                  <a:moveTo>
                    <a:pt x="1" y="0"/>
                  </a:moveTo>
                  <a:lnTo>
                    <a:pt x="1405" y="10835"/>
                  </a:lnTo>
                  <a:lnTo>
                    <a:pt x="28421" y="1083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4" name="Google Shape;3524;p64"/>
            <p:cNvSpPr/>
            <p:nvPr/>
          </p:nvSpPr>
          <p:spPr>
            <a:xfrm>
              <a:off x="3580189" y="2615701"/>
              <a:ext cx="1993368" cy="536401"/>
            </a:xfrm>
            <a:custGeom>
              <a:avLst/>
              <a:gdLst/>
              <a:ahLst/>
              <a:cxnLst/>
              <a:rect l="l" t="t" r="r" b="b"/>
              <a:pathLst>
                <a:path w="29661" h="7978" extrusionOk="0">
                  <a:moveTo>
                    <a:pt x="15597" y="0"/>
                  </a:moveTo>
                  <a:cubicBezTo>
                    <a:pt x="14264" y="72"/>
                    <a:pt x="13407" y="846"/>
                    <a:pt x="12561" y="1691"/>
                  </a:cubicBezTo>
                  <a:cubicBezTo>
                    <a:pt x="11913" y="787"/>
                    <a:pt x="10818" y="383"/>
                    <a:pt x="9709" y="383"/>
                  </a:cubicBezTo>
                  <a:cubicBezTo>
                    <a:pt x="9006" y="383"/>
                    <a:pt x="8297" y="545"/>
                    <a:pt x="7692" y="846"/>
                  </a:cubicBezTo>
                  <a:cubicBezTo>
                    <a:pt x="6275" y="1477"/>
                    <a:pt x="5930" y="2822"/>
                    <a:pt x="5644" y="4167"/>
                  </a:cubicBezTo>
                  <a:cubicBezTo>
                    <a:pt x="5186" y="3383"/>
                    <a:pt x="4469" y="3068"/>
                    <a:pt x="3704" y="3068"/>
                  </a:cubicBezTo>
                  <a:cubicBezTo>
                    <a:pt x="2821" y="3068"/>
                    <a:pt x="1874" y="3489"/>
                    <a:pt x="1191" y="4096"/>
                  </a:cubicBezTo>
                  <a:cubicBezTo>
                    <a:pt x="131" y="5013"/>
                    <a:pt x="0" y="6703"/>
                    <a:pt x="346" y="7977"/>
                  </a:cubicBezTo>
                  <a:lnTo>
                    <a:pt x="29159" y="7834"/>
                  </a:lnTo>
                  <a:cubicBezTo>
                    <a:pt x="29661" y="5060"/>
                    <a:pt x="28050" y="3083"/>
                    <a:pt x="26268" y="3083"/>
                  </a:cubicBezTo>
                  <a:cubicBezTo>
                    <a:pt x="25725" y="3083"/>
                    <a:pt x="25166" y="3267"/>
                    <a:pt x="24646" y="3667"/>
                  </a:cubicBezTo>
                  <a:cubicBezTo>
                    <a:pt x="24218" y="2405"/>
                    <a:pt x="24003" y="1131"/>
                    <a:pt x="22527" y="631"/>
                  </a:cubicBezTo>
                  <a:cubicBezTo>
                    <a:pt x="22158" y="473"/>
                    <a:pt x="21525" y="380"/>
                    <a:pt x="20993" y="380"/>
                  </a:cubicBezTo>
                  <a:cubicBezTo>
                    <a:pt x="20803" y="380"/>
                    <a:pt x="20626" y="392"/>
                    <a:pt x="20479" y="417"/>
                  </a:cubicBezTo>
                  <a:cubicBezTo>
                    <a:pt x="19527" y="595"/>
                    <a:pt x="18562" y="1346"/>
                    <a:pt x="18562" y="1346"/>
                  </a:cubicBezTo>
                  <a:cubicBezTo>
                    <a:pt x="18562" y="1346"/>
                    <a:pt x="17860" y="453"/>
                    <a:pt x="17229" y="214"/>
                  </a:cubicBezTo>
                  <a:cubicBezTo>
                    <a:pt x="16729" y="12"/>
                    <a:pt x="16169" y="0"/>
                    <a:pt x="15597" y="0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5" name="Google Shape;3525;p64"/>
            <p:cNvSpPr/>
            <p:nvPr/>
          </p:nvSpPr>
          <p:spPr>
            <a:xfrm>
              <a:off x="3592151" y="2672515"/>
              <a:ext cx="1959698" cy="536401"/>
            </a:xfrm>
            <a:custGeom>
              <a:avLst/>
              <a:gdLst/>
              <a:ahLst/>
              <a:cxnLst/>
              <a:rect l="l" t="t" r="r" b="b"/>
              <a:pathLst>
                <a:path w="29160" h="7978" extrusionOk="0">
                  <a:moveTo>
                    <a:pt x="13550" y="1"/>
                  </a:moveTo>
                  <a:cubicBezTo>
                    <a:pt x="12991" y="1"/>
                    <a:pt x="12431" y="12"/>
                    <a:pt x="11931" y="215"/>
                  </a:cubicBezTo>
                  <a:cubicBezTo>
                    <a:pt x="11300" y="465"/>
                    <a:pt x="10586" y="1346"/>
                    <a:pt x="10586" y="1346"/>
                  </a:cubicBezTo>
                  <a:cubicBezTo>
                    <a:pt x="10586" y="1346"/>
                    <a:pt x="9633" y="596"/>
                    <a:pt x="8681" y="429"/>
                  </a:cubicBezTo>
                  <a:cubicBezTo>
                    <a:pt x="8529" y="400"/>
                    <a:pt x="8347" y="387"/>
                    <a:pt x="8151" y="387"/>
                  </a:cubicBezTo>
                  <a:cubicBezTo>
                    <a:pt x="7622" y="387"/>
                    <a:pt x="6998" y="484"/>
                    <a:pt x="6633" y="632"/>
                  </a:cubicBezTo>
                  <a:cubicBezTo>
                    <a:pt x="5156" y="1132"/>
                    <a:pt x="4942" y="2406"/>
                    <a:pt x="4513" y="3668"/>
                  </a:cubicBezTo>
                  <a:cubicBezTo>
                    <a:pt x="3925" y="3515"/>
                    <a:pt x="3417" y="3442"/>
                    <a:pt x="2977" y="3442"/>
                  </a:cubicBezTo>
                  <a:cubicBezTo>
                    <a:pt x="783" y="3442"/>
                    <a:pt x="289" y="5246"/>
                    <a:pt x="1" y="7835"/>
                  </a:cubicBezTo>
                  <a:lnTo>
                    <a:pt x="28814" y="7978"/>
                  </a:lnTo>
                  <a:cubicBezTo>
                    <a:pt x="29159" y="6716"/>
                    <a:pt x="29016" y="5013"/>
                    <a:pt x="27957" y="4096"/>
                  </a:cubicBezTo>
                  <a:cubicBezTo>
                    <a:pt x="27280" y="3490"/>
                    <a:pt x="26336" y="3068"/>
                    <a:pt x="25454" y="3068"/>
                  </a:cubicBezTo>
                  <a:cubicBezTo>
                    <a:pt x="24691" y="3068"/>
                    <a:pt x="23974" y="3384"/>
                    <a:pt x="23516" y="4168"/>
                  </a:cubicBezTo>
                  <a:cubicBezTo>
                    <a:pt x="23230" y="2822"/>
                    <a:pt x="22873" y="1489"/>
                    <a:pt x="21468" y="846"/>
                  </a:cubicBezTo>
                  <a:cubicBezTo>
                    <a:pt x="20863" y="546"/>
                    <a:pt x="20152" y="383"/>
                    <a:pt x="19447" y="383"/>
                  </a:cubicBezTo>
                  <a:cubicBezTo>
                    <a:pt x="18334" y="383"/>
                    <a:pt x="17235" y="788"/>
                    <a:pt x="16586" y="1691"/>
                  </a:cubicBezTo>
                  <a:cubicBezTo>
                    <a:pt x="15741" y="846"/>
                    <a:pt x="14896" y="72"/>
                    <a:pt x="13550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6" name="Google Shape;3526;p64"/>
            <p:cNvSpPr/>
            <p:nvPr/>
          </p:nvSpPr>
          <p:spPr>
            <a:xfrm>
              <a:off x="3969843" y="2868639"/>
              <a:ext cx="161695" cy="161767"/>
            </a:xfrm>
            <a:custGeom>
              <a:avLst/>
              <a:gdLst/>
              <a:ahLst/>
              <a:cxnLst/>
              <a:rect l="l" t="t" r="r" b="b"/>
              <a:pathLst>
                <a:path w="2406" h="2406" extrusionOk="0">
                  <a:moveTo>
                    <a:pt x="1203" y="1"/>
                  </a:moveTo>
                  <a:cubicBezTo>
                    <a:pt x="548" y="1"/>
                    <a:pt x="1" y="548"/>
                    <a:pt x="1" y="1203"/>
                  </a:cubicBezTo>
                  <a:cubicBezTo>
                    <a:pt x="1" y="1858"/>
                    <a:pt x="548" y="2406"/>
                    <a:pt x="1203" y="2406"/>
                  </a:cubicBezTo>
                  <a:cubicBezTo>
                    <a:pt x="1858" y="2406"/>
                    <a:pt x="2406" y="1858"/>
                    <a:pt x="2406" y="1203"/>
                  </a:cubicBezTo>
                  <a:cubicBezTo>
                    <a:pt x="2406" y="548"/>
                    <a:pt x="1858" y="1"/>
                    <a:pt x="120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7" name="Google Shape;3527;p64"/>
            <p:cNvSpPr/>
            <p:nvPr/>
          </p:nvSpPr>
          <p:spPr>
            <a:xfrm>
              <a:off x="4926036" y="2775788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0"/>
                  </a:moveTo>
                  <a:cubicBezTo>
                    <a:pt x="1" y="0"/>
                    <a:pt x="1" y="1405"/>
                    <a:pt x="905" y="1405"/>
                  </a:cubicBezTo>
                  <a:cubicBezTo>
                    <a:pt x="1822" y="1405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8" name="Google Shape;3528;p64"/>
            <p:cNvSpPr/>
            <p:nvPr/>
          </p:nvSpPr>
          <p:spPr>
            <a:xfrm>
              <a:off x="5258902" y="2943068"/>
              <a:ext cx="190526" cy="189804"/>
            </a:xfrm>
            <a:custGeom>
              <a:avLst/>
              <a:gdLst/>
              <a:ahLst/>
              <a:cxnLst/>
              <a:rect l="l" t="t" r="r" b="b"/>
              <a:pathLst>
                <a:path w="2835" h="2823" extrusionOk="0">
                  <a:moveTo>
                    <a:pt x="1417" y="1"/>
                  </a:moveTo>
                  <a:cubicBezTo>
                    <a:pt x="644" y="1"/>
                    <a:pt x="1" y="644"/>
                    <a:pt x="1" y="1418"/>
                  </a:cubicBezTo>
                  <a:cubicBezTo>
                    <a:pt x="1" y="2180"/>
                    <a:pt x="644" y="2823"/>
                    <a:pt x="1417" y="2823"/>
                  </a:cubicBezTo>
                  <a:cubicBezTo>
                    <a:pt x="2191" y="2823"/>
                    <a:pt x="2834" y="2180"/>
                    <a:pt x="2834" y="1418"/>
                  </a:cubicBezTo>
                  <a:cubicBezTo>
                    <a:pt x="2834" y="644"/>
                    <a:pt x="2191" y="1"/>
                    <a:pt x="1417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9" name="Google Shape;3529;p64"/>
            <p:cNvSpPr/>
            <p:nvPr/>
          </p:nvSpPr>
          <p:spPr>
            <a:xfrm>
              <a:off x="4376366" y="2713326"/>
              <a:ext cx="184074" cy="142605"/>
            </a:xfrm>
            <a:custGeom>
              <a:avLst/>
              <a:gdLst/>
              <a:ahLst/>
              <a:cxnLst/>
              <a:rect l="l" t="t" r="r" b="b"/>
              <a:pathLst>
                <a:path w="2739" h="2121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38" y="2120"/>
                    <a:pt x="2738" y="1"/>
                    <a:pt x="1369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0" name="Google Shape;3530;p64"/>
            <p:cNvSpPr/>
            <p:nvPr/>
          </p:nvSpPr>
          <p:spPr>
            <a:xfrm>
              <a:off x="3723402" y="2978300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17" y="1"/>
                  </a:moveTo>
                  <a:cubicBezTo>
                    <a:pt x="1" y="1"/>
                    <a:pt x="1" y="1406"/>
                    <a:pt x="917" y="1406"/>
                  </a:cubicBezTo>
                  <a:cubicBezTo>
                    <a:pt x="1822" y="1406"/>
                    <a:pt x="1822" y="1"/>
                    <a:pt x="917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1" name="Google Shape;3531;p64"/>
            <p:cNvSpPr/>
            <p:nvPr/>
          </p:nvSpPr>
          <p:spPr>
            <a:xfrm>
              <a:off x="4176297" y="2800597"/>
              <a:ext cx="122515" cy="95339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1"/>
                  </a:moveTo>
                  <a:cubicBezTo>
                    <a:pt x="0" y="1"/>
                    <a:pt x="0" y="1417"/>
                    <a:pt x="905" y="1417"/>
                  </a:cubicBezTo>
                  <a:cubicBezTo>
                    <a:pt x="1822" y="1417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2" name="Google Shape;3532;p64"/>
            <p:cNvSpPr/>
            <p:nvPr/>
          </p:nvSpPr>
          <p:spPr>
            <a:xfrm>
              <a:off x="4951641" y="2968685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1"/>
                  </a:moveTo>
                  <a:cubicBezTo>
                    <a:pt x="1" y="1"/>
                    <a:pt x="1" y="1406"/>
                    <a:pt x="905" y="1406"/>
                  </a:cubicBezTo>
                  <a:cubicBezTo>
                    <a:pt x="1822" y="1406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3" name="Google Shape;3533;p64"/>
            <p:cNvSpPr/>
            <p:nvPr/>
          </p:nvSpPr>
          <p:spPr>
            <a:xfrm>
              <a:off x="4742029" y="281263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4" name="Google Shape;3534;p64"/>
            <p:cNvSpPr/>
            <p:nvPr/>
          </p:nvSpPr>
          <p:spPr>
            <a:xfrm>
              <a:off x="4049078" y="275259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70" y="1060"/>
                    <a:pt x="1370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5" name="Google Shape;3535;p64"/>
            <p:cNvSpPr/>
            <p:nvPr/>
          </p:nvSpPr>
          <p:spPr>
            <a:xfrm>
              <a:off x="3872262" y="3034374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57" y="1060"/>
                    <a:pt x="1357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6" name="Google Shape;3536;p64"/>
            <p:cNvSpPr/>
            <p:nvPr/>
          </p:nvSpPr>
          <p:spPr>
            <a:xfrm>
              <a:off x="3640203" y="1639852"/>
              <a:ext cx="1863595" cy="795793"/>
            </a:xfrm>
            <a:custGeom>
              <a:avLst/>
              <a:gdLst/>
              <a:ahLst/>
              <a:cxnLst/>
              <a:rect l="l" t="t" r="r" b="b"/>
              <a:pathLst>
                <a:path w="27730" h="11836" extrusionOk="0">
                  <a:moveTo>
                    <a:pt x="4870" y="0"/>
                  </a:moveTo>
                  <a:cubicBezTo>
                    <a:pt x="2191" y="0"/>
                    <a:pt x="0" y="2203"/>
                    <a:pt x="0" y="4918"/>
                  </a:cubicBezTo>
                  <a:lnTo>
                    <a:pt x="0" y="11835"/>
                  </a:lnTo>
                  <a:lnTo>
                    <a:pt x="27730" y="11835"/>
                  </a:lnTo>
                  <a:lnTo>
                    <a:pt x="27730" y="4918"/>
                  </a:lnTo>
                  <a:cubicBezTo>
                    <a:pt x="27730" y="2203"/>
                    <a:pt x="25551" y="0"/>
                    <a:pt x="2286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7" name="Google Shape;3537;p64"/>
            <p:cNvSpPr/>
            <p:nvPr/>
          </p:nvSpPr>
          <p:spPr>
            <a:xfrm>
              <a:off x="3569772" y="1569390"/>
              <a:ext cx="2004456" cy="936718"/>
            </a:xfrm>
            <a:custGeom>
              <a:avLst/>
              <a:gdLst/>
              <a:ahLst/>
              <a:cxnLst/>
              <a:rect l="l" t="t" r="r" b="b"/>
              <a:pathLst>
                <a:path w="29826" h="13932" extrusionOk="0">
                  <a:moveTo>
                    <a:pt x="23908" y="2096"/>
                  </a:moveTo>
                  <a:cubicBezTo>
                    <a:pt x="26016" y="2096"/>
                    <a:pt x="27730" y="3835"/>
                    <a:pt x="27730" y="5966"/>
                  </a:cubicBezTo>
                  <a:lnTo>
                    <a:pt x="27730" y="11836"/>
                  </a:lnTo>
                  <a:lnTo>
                    <a:pt x="2108" y="11836"/>
                  </a:lnTo>
                  <a:lnTo>
                    <a:pt x="2108" y="5966"/>
                  </a:lnTo>
                  <a:cubicBezTo>
                    <a:pt x="2108" y="3835"/>
                    <a:pt x="3811" y="2096"/>
                    <a:pt x="5918" y="2096"/>
                  </a:cubicBezTo>
                  <a:close/>
                  <a:moveTo>
                    <a:pt x="5918" y="1"/>
                  </a:moveTo>
                  <a:cubicBezTo>
                    <a:pt x="2644" y="1"/>
                    <a:pt x="1" y="2668"/>
                    <a:pt x="1" y="5966"/>
                  </a:cubicBezTo>
                  <a:lnTo>
                    <a:pt x="1" y="13931"/>
                  </a:lnTo>
                  <a:lnTo>
                    <a:pt x="29826" y="13931"/>
                  </a:lnTo>
                  <a:lnTo>
                    <a:pt x="29826" y="5966"/>
                  </a:lnTo>
                  <a:cubicBezTo>
                    <a:pt x="29826" y="2668"/>
                    <a:pt x="27182" y="1"/>
                    <a:pt x="23908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8" name="Google Shape;3538;p64"/>
            <p:cNvSpPr/>
            <p:nvPr/>
          </p:nvSpPr>
          <p:spPr>
            <a:xfrm>
              <a:off x="3643361" y="1569390"/>
              <a:ext cx="1930867" cy="936718"/>
            </a:xfrm>
            <a:custGeom>
              <a:avLst/>
              <a:gdLst/>
              <a:ahLst/>
              <a:cxnLst/>
              <a:rect l="l" t="t" r="r" b="b"/>
              <a:pathLst>
                <a:path w="28731" h="13932" extrusionOk="0">
                  <a:moveTo>
                    <a:pt x="4823" y="1"/>
                  </a:moveTo>
                  <a:cubicBezTo>
                    <a:pt x="2835" y="1"/>
                    <a:pt x="1072" y="989"/>
                    <a:pt x="1" y="2513"/>
                  </a:cubicBezTo>
                  <a:cubicBezTo>
                    <a:pt x="310" y="3323"/>
                    <a:pt x="822" y="4025"/>
                    <a:pt x="1656" y="4466"/>
                  </a:cubicBezTo>
                  <a:cubicBezTo>
                    <a:pt x="2741" y="5036"/>
                    <a:pt x="4002" y="5151"/>
                    <a:pt x="5226" y="5151"/>
                  </a:cubicBezTo>
                  <a:cubicBezTo>
                    <a:pt x="5560" y="5151"/>
                    <a:pt x="5892" y="5143"/>
                    <a:pt x="6216" y="5132"/>
                  </a:cubicBezTo>
                  <a:cubicBezTo>
                    <a:pt x="7087" y="5109"/>
                    <a:pt x="7987" y="5045"/>
                    <a:pt x="8882" y="5045"/>
                  </a:cubicBezTo>
                  <a:cubicBezTo>
                    <a:pt x="9797" y="5045"/>
                    <a:pt x="10707" y="5112"/>
                    <a:pt x="11574" y="5359"/>
                  </a:cubicBezTo>
                  <a:cubicBezTo>
                    <a:pt x="13217" y="5835"/>
                    <a:pt x="14253" y="7061"/>
                    <a:pt x="14527" y="8740"/>
                  </a:cubicBezTo>
                  <a:cubicBezTo>
                    <a:pt x="14848" y="10716"/>
                    <a:pt x="14848" y="11645"/>
                    <a:pt x="14872" y="13633"/>
                  </a:cubicBezTo>
                  <a:cubicBezTo>
                    <a:pt x="14872" y="13729"/>
                    <a:pt x="14872" y="13836"/>
                    <a:pt x="14872" y="13931"/>
                  </a:cubicBezTo>
                  <a:lnTo>
                    <a:pt x="28731" y="13931"/>
                  </a:lnTo>
                  <a:lnTo>
                    <a:pt x="28731" y="5966"/>
                  </a:lnTo>
                  <a:cubicBezTo>
                    <a:pt x="28731" y="2668"/>
                    <a:pt x="26087" y="1"/>
                    <a:pt x="22813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9" name="Google Shape;3539;p64"/>
            <p:cNvSpPr/>
            <p:nvPr/>
          </p:nvSpPr>
          <p:spPr>
            <a:xfrm>
              <a:off x="3945851" y="1719122"/>
              <a:ext cx="34476" cy="650095"/>
            </a:xfrm>
            <a:custGeom>
              <a:avLst/>
              <a:gdLst/>
              <a:ahLst/>
              <a:cxnLst/>
              <a:rect l="l" t="t" r="r" b="b"/>
              <a:pathLst>
                <a:path w="513" h="9669" extrusionOk="0">
                  <a:moveTo>
                    <a:pt x="250" y="0"/>
                  </a:moveTo>
                  <a:cubicBezTo>
                    <a:pt x="250" y="0"/>
                    <a:pt x="250" y="36"/>
                    <a:pt x="239" y="107"/>
                  </a:cubicBezTo>
                  <a:cubicBezTo>
                    <a:pt x="227" y="179"/>
                    <a:pt x="215" y="286"/>
                    <a:pt x="203" y="417"/>
                  </a:cubicBezTo>
                  <a:cubicBezTo>
                    <a:pt x="167" y="679"/>
                    <a:pt x="143" y="1060"/>
                    <a:pt x="108" y="1512"/>
                  </a:cubicBezTo>
                  <a:cubicBezTo>
                    <a:pt x="72" y="1965"/>
                    <a:pt x="48" y="2501"/>
                    <a:pt x="24" y="3060"/>
                  </a:cubicBezTo>
                  <a:cubicBezTo>
                    <a:pt x="12" y="3346"/>
                    <a:pt x="12" y="3632"/>
                    <a:pt x="0" y="3929"/>
                  </a:cubicBezTo>
                  <a:cubicBezTo>
                    <a:pt x="0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0" y="5739"/>
                  </a:cubicBezTo>
                  <a:cubicBezTo>
                    <a:pt x="0" y="6037"/>
                    <a:pt x="12" y="6322"/>
                    <a:pt x="24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31" y="8608"/>
                    <a:pt x="167" y="8989"/>
                    <a:pt x="203" y="9251"/>
                  </a:cubicBezTo>
                  <a:cubicBezTo>
                    <a:pt x="215" y="9382"/>
                    <a:pt x="227" y="9489"/>
                    <a:pt x="239" y="9561"/>
                  </a:cubicBezTo>
                  <a:cubicBezTo>
                    <a:pt x="250" y="9632"/>
                    <a:pt x="250" y="9668"/>
                    <a:pt x="250" y="9668"/>
                  </a:cubicBezTo>
                  <a:cubicBezTo>
                    <a:pt x="250" y="9668"/>
                    <a:pt x="262" y="9632"/>
                    <a:pt x="274" y="9561"/>
                  </a:cubicBezTo>
                  <a:cubicBezTo>
                    <a:pt x="274" y="9489"/>
                    <a:pt x="298" y="9382"/>
                    <a:pt x="310" y="9251"/>
                  </a:cubicBezTo>
                  <a:cubicBezTo>
                    <a:pt x="334" y="8989"/>
                    <a:pt x="370" y="8608"/>
                    <a:pt x="405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489" y="6322"/>
                    <a:pt x="501" y="6037"/>
                    <a:pt x="501" y="5739"/>
                  </a:cubicBezTo>
                  <a:cubicBezTo>
                    <a:pt x="512" y="5441"/>
                    <a:pt x="512" y="5144"/>
                    <a:pt x="512" y="4834"/>
                  </a:cubicBezTo>
                  <a:cubicBezTo>
                    <a:pt x="512" y="4536"/>
                    <a:pt x="512" y="4227"/>
                    <a:pt x="501" y="3929"/>
                  </a:cubicBezTo>
                  <a:cubicBezTo>
                    <a:pt x="501" y="3632"/>
                    <a:pt x="489" y="3346"/>
                    <a:pt x="489" y="3060"/>
                  </a:cubicBezTo>
                  <a:cubicBezTo>
                    <a:pt x="465" y="2501"/>
                    <a:pt x="441" y="1965"/>
                    <a:pt x="405" y="1512"/>
                  </a:cubicBezTo>
                  <a:cubicBezTo>
                    <a:pt x="370" y="1060"/>
                    <a:pt x="334" y="679"/>
                    <a:pt x="310" y="417"/>
                  </a:cubicBezTo>
                  <a:cubicBezTo>
                    <a:pt x="298" y="286"/>
                    <a:pt x="274" y="179"/>
                    <a:pt x="274" y="107"/>
                  </a:cubicBezTo>
                  <a:cubicBezTo>
                    <a:pt x="262" y="36"/>
                    <a:pt x="250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0" name="Google Shape;3540;p64"/>
            <p:cNvSpPr/>
            <p:nvPr/>
          </p:nvSpPr>
          <p:spPr>
            <a:xfrm>
              <a:off x="4351500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63" y="36"/>
                    <a:pt x="251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80" y="679"/>
                    <a:pt x="144" y="1060"/>
                    <a:pt x="108" y="1512"/>
                  </a:cubicBezTo>
                  <a:cubicBezTo>
                    <a:pt x="84" y="1965"/>
                    <a:pt x="49" y="2501"/>
                    <a:pt x="37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37" y="6608"/>
                  </a:cubicBezTo>
                  <a:cubicBezTo>
                    <a:pt x="49" y="7180"/>
                    <a:pt x="84" y="7704"/>
                    <a:pt x="108" y="8156"/>
                  </a:cubicBezTo>
                  <a:cubicBezTo>
                    <a:pt x="144" y="8608"/>
                    <a:pt x="180" y="8989"/>
                    <a:pt x="215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63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9" y="9382"/>
                    <a:pt x="310" y="9251"/>
                  </a:cubicBezTo>
                  <a:cubicBezTo>
                    <a:pt x="346" y="8989"/>
                    <a:pt x="382" y="8608"/>
                    <a:pt x="418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25" y="5441"/>
                    <a:pt x="525" y="5144"/>
                    <a:pt x="525" y="4834"/>
                  </a:cubicBezTo>
                  <a:cubicBezTo>
                    <a:pt x="525" y="4536"/>
                    <a:pt x="525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77" y="2501"/>
                    <a:pt x="441" y="1965"/>
                    <a:pt x="418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9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1" name="Google Shape;3541;p64"/>
            <p:cNvSpPr/>
            <p:nvPr/>
          </p:nvSpPr>
          <p:spPr>
            <a:xfrm>
              <a:off x="4757217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2" y="0"/>
                  </a:moveTo>
                  <a:cubicBezTo>
                    <a:pt x="262" y="0"/>
                    <a:pt x="262" y="36"/>
                    <a:pt x="250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79" y="679"/>
                    <a:pt x="143" y="1060"/>
                    <a:pt x="119" y="1512"/>
                  </a:cubicBezTo>
                  <a:cubicBezTo>
                    <a:pt x="84" y="1965"/>
                    <a:pt x="48" y="2501"/>
                    <a:pt x="36" y="3060"/>
                  </a:cubicBezTo>
                  <a:cubicBezTo>
                    <a:pt x="24" y="3346"/>
                    <a:pt x="12" y="3632"/>
                    <a:pt x="12" y="3929"/>
                  </a:cubicBezTo>
                  <a:cubicBezTo>
                    <a:pt x="12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12" y="5739"/>
                  </a:cubicBezTo>
                  <a:cubicBezTo>
                    <a:pt x="12" y="6037"/>
                    <a:pt x="24" y="6322"/>
                    <a:pt x="36" y="6608"/>
                  </a:cubicBezTo>
                  <a:cubicBezTo>
                    <a:pt x="48" y="7180"/>
                    <a:pt x="84" y="7704"/>
                    <a:pt x="108" y="8156"/>
                  </a:cubicBezTo>
                  <a:cubicBezTo>
                    <a:pt x="143" y="8608"/>
                    <a:pt x="179" y="8989"/>
                    <a:pt x="215" y="9251"/>
                  </a:cubicBezTo>
                  <a:cubicBezTo>
                    <a:pt x="227" y="9382"/>
                    <a:pt x="239" y="9489"/>
                    <a:pt x="250" y="9561"/>
                  </a:cubicBezTo>
                  <a:cubicBezTo>
                    <a:pt x="262" y="9632"/>
                    <a:pt x="262" y="9668"/>
                    <a:pt x="262" y="9668"/>
                  </a:cubicBezTo>
                  <a:cubicBezTo>
                    <a:pt x="262" y="9668"/>
                    <a:pt x="274" y="9632"/>
                    <a:pt x="274" y="9561"/>
                  </a:cubicBezTo>
                  <a:cubicBezTo>
                    <a:pt x="286" y="9489"/>
                    <a:pt x="298" y="9382"/>
                    <a:pt x="310" y="9251"/>
                  </a:cubicBezTo>
                  <a:cubicBezTo>
                    <a:pt x="346" y="8989"/>
                    <a:pt x="381" y="8608"/>
                    <a:pt x="417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0" y="6322"/>
                    <a:pt x="512" y="6037"/>
                    <a:pt x="512" y="5739"/>
                  </a:cubicBezTo>
                  <a:cubicBezTo>
                    <a:pt x="524" y="5441"/>
                    <a:pt x="524" y="5144"/>
                    <a:pt x="524" y="4834"/>
                  </a:cubicBezTo>
                  <a:cubicBezTo>
                    <a:pt x="524" y="4536"/>
                    <a:pt x="524" y="4227"/>
                    <a:pt x="512" y="3929"/>
                  </a:cubicBezTo>
                  <a:cubicBezTo>
                    <a:pt x="512" y="3632"/>
                    <a:pt x="500" y="3346"/>
                    <a:pt x="489" y="3060"/>
                  </a:cubicBezTo>
                  <a:cubicBezTo>
                    <a:pt x="477" y="2501"/>
                    <a:pt x="441" y="1965"/>
                    <a:pt x="417" y="1512"/>
                  </a:cubicBezTo>
                  <a:cubicBezTo>
                    <a:pt x="381" y="1060"/>
                    <a:pt x="346" y="679"/>
                    <a:pt x="310" y="417"/>
                  </a:cubicBezTo>
                  <a:cubicBezTo>
                    <a:pt x="298" y="286"/>
                    <a:pt x="286" y="179"/>
                    <a:pt x="274" y="107"/>
                  </a:cubicBezTo>
                  <a:cubicBezTo>
                    <a:pt x="274" y="36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2" name="Google Shape;3542;p64"/>
            <p:cNvSpPr/>
            <p:nvPr/>
          </p:nvSpPr>
          <p:spPr>
            <a:xfrm>
              <a:off x="5163673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51" y="36"/>
                    <a:pt x="251" y="107"/>
                  </a:cubicBezTo>
                  <a:cubicBezTo>
                    <a:pt x="239" y="179"/>
                    <a:pt x="227" y="286"/>
                    <a:pt x="203" y="417"/>
                  </a:cubicBezTo>
                  <a:cubicBezTo>
                    <a:pt x="179" y="679"/>
                    <a:pt x="144" y="1060"/>
                    <a:pt x="108" y="1512"/>
                  </a:cubicBezTo>
                  <a:cubicBezTo>
                    <a:pt x="72" y="1965"/>
                    <a:pt x="48" y="2501"/>
                    <a:pt x="36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25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44" y="8608"/>
                    <a:pt x="179" y="8989"/>
                    <a:pt x="203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51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8" y="9382"/>
                    <a:pt x="310" y="9251"/>
                  </a:cubicBezTo>
                  <a:cubicBezTo>
                    <a:pt x="346" y="8989"/>
                    <a:pt x="382" y="8608"/>
                    <a:pt x="406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13" y="5441"/>
                    <a:pt x="513" y="5144"/>
                    <a:pt x="525" y="4834"/>
                  </a:cubicBezTo>
                  <a:cubicBezTo>
                    <a:pt x="513" y="4536"/>
                    <a:pt x="513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65" y="2501"/>
                    <a:pt x="441" y="1965"/>
                    <a:pt x="406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8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3" name="Google Shape;3543;p64"/>
            <p:cNvSpPr/>
            <p:nvPr/>
          </p:nvSpPr>
          <p:spPr>
            <a:xfrm>
              <a:off x="3528172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7811" y="0"/>
                  </a:moveTo>
                  <a:cubicBezTo>
                    <a:pt x="5954" y="0"/>
                    <a:pt x="3608" y="203"/>
                    <a:pt x="2036" y="1834"/>
                  </a:cubicBezTo>
                  <a:cubicBezTo>
                    <a:pt x="822" y="3096"/>
                    <a:pt x="215" y="4917"/>
                    <a:pt x="0" y="7942"/>
                  </a:cubicBezTo>
                  <a:lnTo>
                    <a:pt x="3096" y="8156"/>
                  </a:lnTo>
                  <a:cubicBezTo>
                    <a:pt x="3251" y="5989"/>
                    <a:pt x="3620" y="4667"/>
                    <a:pt x="4263" y="4001"/>
                  </a:cubicBezTo>
                  <a:cubicBezTo>
                    <a:pt x="4668" y="3584"/>
                    <a:pt x="5442" y="3108"/>
                    <a:pt x="7811" y="3108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4" name="Google Shape;3544;p64"/>
            <p:cNvSpPr/>
            <p:nvPr/>
          </p:nvSpPr>
          <p:spPr>
            <a:xfrm>
              <a:off x="3909829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1" y="1"/>
                    <a:pt x="1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5" name="Google Shape;3545;p64"/>
            <p:cNvSpPr/>
            <p:nvPr/>
          </p:nvSpPr>
          <p:spPr>
            <a:xfrm>
              <a:off x="3585767" y="1957672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1" y="0"/>
                    <a:pt x="1" y="1060"/>
                    <a:pt x="679" y="1060"/>
                  </a:cubicBezTo>
                  <a:cubicBezTo>
                    <a:pt x="1358" y="1060"/>
                    <a:pt x="1358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6" name="Google Shape;3546;p64"/>
            <p:cNvSpPr/>
            <p:nvPr/>
          </p:nvSpPr>
          <p:spPr>
            <a:xfrm>
              <a:off x="5090890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0" y="0"/>
                  </a:moveTo>
                  <a:lnTo>
                    <a:pt x="0" y="3108"/>
                  </a:lnTo>
                  <a:cubicBezTo>
                    <a:pt x="2370" y="3108"/>
                    <a:pt x="3144" y="3584"/>
                    <a:pt x="3548" y="4001"/>
                  </a:cubicBezTo>
                  <a:cubicBezTo>
                    <a:pt x="4191" y="4667"/>
                    <a:pt x="4560" y="5989"/>
                    <a:pt x="4715" y="8156"/>
                  </a:cubicBezTo>
                  <a:lnTo>
                    <a:pt x="7811" y="7942"/>
                  </a:lnTo>
                  <a:cubicBezTo>
                    <a:pt x="7596" y="4917"/>
                    <a:pt x="6989" y="3096"/>
                    <a:pt x="5775" y="1834"/>
                  </a:cubicBezTo>
                  <a:cubicBezTo>
                    <a:pt x="4953" y="976"/>
                    <a:pt x="3536" y="0"/>
                    <a:pt x="0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7" name="Google Shape;3547;p64"/>
            <p:cNvSpPr/>
            <p:nvPr/>
          </p:nvSpPr>
          <p:spPr>
            <a:xfrm>
              <a:off x="5142100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0" y="1"/>
                    <a:pt x="0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8" name="Google Shape;3548;p64"/>
            <p:cNvSpPr/>
            <p:nvPr/>
          </p:nvSpPr>
          <p:spPr>
            <a:xfrm>
              <a:off x="5466969" y="195767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9" name="Google Shape;3549;p64"/>
            <p:cNvSpPr/>
            <p:nvPr/>
          </p:nvSpPr>
          <p:spPr>
            <a:xfrm>
              <a:off x="3697797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1" y="1"/>
                  </a:moveTo>
                  <a:lnTo>
                    <a:pt x="1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0" name="Google Shape;3550;p64"/>
            <p:cNvSpPr/>
            <p:nvPr/>
          </p:nvSpPr>
          <p:spPr>
            <a:xfrm>
              <a:off x="5226106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0" y="1"/>
                  </a:moveTo>
                  <a:lnTo>
                    <a:pt x="0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1" name="Google Shape;3551;p64"/>
            <p:cNvSpPr/>
            <p:nvPr/>
          </p:nvSpPr>
          <p:spPr>
            <a:xfrm>
              <a:off x="3640203" y="3243273"/>
              <a:ext cx="1863595" cy="1011147"/>
            </a:xfrm>
            <a:custGeom>
              <a:avLst/>
              <a:gdLst/>
              <a:ahLst/>
              <a:cxnLst/>
              <a:rect l="l" t="t" r="r" b="b"/>
              <a:pathLst>
                <a:path w="27730" h="15039" extrusionOk="0">
                  <a:moveTo>
                    <a:pt x="0" y="1"/>
                  </a:moveTo>
                  <a:lnTo>
                    <a:pt x="0" y="15038"/>
                  </a:lnTo>
                  <a:lnTo>
                    <a:pt x="27730" y="15038"/>
                  </a:lnTo>
                  <a:lnTo>
                    <a:pt x="27730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2" name="Google Shape;3552;p64"/>
            <p:cNvSpPr/>
            <p:nvPr/>
          </p:nvSpPr>
          <p:spPr>
            <a:xfrm>
              <a:off x="3569772" y="3172071"/>
              <a:ext cx="2004456" cy="1152744"/>
            </a:xfrm>
            <a:custGeom>
              <a:avLst/>
              <a:gdLst/>
              <a:ahLst/>
              <a:cxnLst/>
              <a:rect l="l" t="t" r="r" b="b"/>
              <a:pathLst>
                <a:path w="29826" h="17145" extrusionOk="0">
                  <a:moveTo>
                    <a:pt x="27730" y="2107"/>
                  </a:moveTo>
                  <a:lnTo>
                    <a:pt x="27730" y="15038"/>
                  </a:lnTo>
                  <a:lnTo>
                    <a:pt x="2096" y="15038"/>
                  </a:lnTo>
                  <a:lnTo>
                    <a:pt x="2096" y="2107"/>
                  </a:lnTo>
                  <a:close/>
                  <a:moveTo>
                    <a:pt x="1" y="0"/>
                  </a:moveTo>
                  <a:lnTo>
                    <a:pt x="1" y="17145"/>
                  </a:lnTo>
                  <a:lnTo>
                    <a:pt x="29826" y="1714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3" name="Google Shape;3553;p64"/>
            <p:cNvSpPr/>
            <p:nvPr/>
          </p:nvSpPr>
          <p:spPr>
            <a:xfrm>
              <a:off x="4609971" y="3172071"/>
              <a:ext cx="964257" cy="1152744"/>
            </a:xfrm>
            <a:custGeom>
              <a:avLst/>
              <a:gdLst/>
              <a:ahLst/>
              <a:cxnLst/>
              <a:rect l="l" t="t" r="r" b="b"/>
              <a:pathLst>
                <a:path w="14348" h="17145" extrusionOk="0">
                  <a:moveTo>
                    <a:pt x="394" y="0"/>
                  </a:moveTo>
                  <a:cubicBezTo>
                    <a:pt x="465" y="1214"/>
                    <a:pt x="477" y="1024"/>
                    <a:pt x="489" y="2226"/>
                  </a:cubicBezTo>
                  <a:cubicBezTo>
                    <a:pt x="513" y="4548"/>
                    <a:pt x="453" y="6858"/>
                    <a:pt x="370" y="9180"/>
                  </a:cubicBezTo>
                  <a:cubicBezTo>
                    <a:pt x="263" y="11835"/>
                    <a:pt x="108" y="14490"/>
                    <a:pt x="1" y="17145"/>
                  </a:cubicBezTo>
                  <a:lnTo>
                    <a:pt x="14348" y="17145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4" name="Google Shape;3554;p64"/>
            <p:cNvSpPr/>
            <p:nvPr/>
          </p:nvSpPr>
          <p:spPr>
            <a:xfrm>
              <a:off x="3944238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3" y="132"/>
                  </a:cubicBezTo>
                  <a:cubicBezTo>
                    <a:pt x="251" y="227"/>
                    <a:pt x="239" y="358"/>
                    <a:pt x="227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60" y="3144"/>
                    <a:pt x="36" y="3858"/>
                  </a:cubicBezTo>
                  <a:cubicBezTo>
                    <a:pt x="24" y="4216"/>
                    <a:pt x="13" y="4585"/>
                    <a:pt x="13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3" y="7240"/>
                  </a:cubicBezTo>
                  <a:cubicBezTo>
                    <a:pt x="13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27" y="11669"/>
                  </a:cubicBezTo>
                  <a:cubicBezTo>
                    <a:pt x="239" y="11835"/>
                    <a:pt x="251" y="11966"/>
                    <a:pt x="263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98" y="12062"/>
                  </a:cubicBezTo>
                  <a:cubicBezTo>
                    <a:pt x="298" y="11966"/>
                    <a:pt x="322" y="11835"/>
                    <a:pt x="334" y="11669"/>
                  </a:cubicBezTo>
                  <a:cubicBezTo>
                    <a:pt x="370" y="11335"/>
                    <a:pt x="405" y="10859"/>
                    <a:pt x="441" y="10288"/>
                  </a:cubicBezTo>
                  <a:cubicBezTo>
                    <a:pt x="477" y="9716"/>
                    <a:pt x="501" y="9049"/>
                    <a:pt x="525" y="8335"/>
                  </a:cubicBezTo>
                  <a:cubicBezTo>
                    <a:pt x="536" y="7978"/>
                    <a:pt x="536" y="7609"/>
                    <a:pt x="548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48" y="4954"/>
                  </a:cubicBezTo>
                  <a:cubicBezTo>
                    <a:pt x="536" y="4585"/>
                    <a:pt x="536" y="4216"/>
                    <a:pt x="525" y="3858"/>
                  </a:cubicBezTo>
                  <a:cubicBezTo>
                    <a:pt x="501" y="3144"/>
                    <a:pt x="465" y="2477"/>
                    <a:pt x="441" y="1906"/>
                  </a:cubicBezTo>
                  <a:cubicBezTo>
                    <a:pt x="405" y="1334"/>
                    <a:pt x="358" y="858"/>
                    <a:pt x="334" y="525"/>
                  </a:cubicBezTo>
                  <a:cubicBezTo>
                    <a:pt x="322" y="358"/>
                    <a:pt x="298" y="227"/>
                    <a:pt x="298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5" name="Google Shape;3555;p64"/>
            <p:cNvSpPr/>
            <p:nvPr/>
          </p:nvSpPr>
          <p:spPr>
            <a:xfrm>
              <a:off x="4350761" y="3336931"/>
              <a:ext cx="36828" cy="819796"/>
            </a:xfrm>
            <a:custGeom>
              <a:avLst/>
              <a:gdLst/>
              <a:ahLst/>
              <a:cxnLst/>
              <a:rect l="l" t="t" r="r" b="b"/>
              <a:pathLst>
                <a:path w="548" h="12193" extrusionOk="0">
                  <a:moveTo>
                    <a:pt x="274" y="1"/>
                  </a:moveTo>
                  <a:cubicBezTo>
                    <a:pt x="274" y="1"/>
                    <a:pt x="262" y="48"/>
                    <a:pt x="262" y="132"/>
                  </a:cubicBezTo>
                  <a:cubicBezTo>
                    <a:pt x="250" y="227"/>
                    <a:pt x="238" y="358"/>
                    <a:pt x="214" y="525"/>
                  </a:cubicBezTo>
                  <a:cubicBezTo>
                    <a:pt x="191" y="858"/>
                    <a:pt x="155" y="1334"/>
                    <a:pt x="119" y="1906"/>
                  </a:cubicBezTo>
                  <a:cubicBezTo>
                    <a:pt x="83" y="2477"/>
                    <a:pt x="48" y="3144"/>
                    <a:pt x="24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0" y="7240"/>
                  </a:cubicBezTo>
                  <a:cubicBezTo>
                    <a:pt x="12" y="7609"/>
                    <a:pt x="24" y="7978"/>
                    <a:pt x="24" y="8335"/>
                  </a:cubicBezTo>
                  <a:cubicBezTo>
                    <a:pt x="48" y="9049"/>
                    <a:pt x="83" y="9716"/>
                    <a:pt x="119" y="10288"/>
                  </a:cubicBezTo>
                  <a:cubicBezTo>
                    <a:pt x="143" y="10859"/>
                    <a:pt x="191" y="11335"/>
                    <a:pt x="214" y="11669"/>
                  </a:cubicBezTo>
                  <a:cubicBezTo>
                    <a:pt x="226" y="11835"/>
                    <a:pt x="250" y="11966"/>
                    <a:pt x="262" y="12062"/>
                  </a:cubicBezTo>
                  <a:cubicBezTo>
                    <a:pt x="262" y="12145"/>
                    <a:pt x="274" y="12193"/>
                    <a:pt x="274" y="12193"/>
                  </a:cubicBezTo>
                  <a:cubicBezTo>
                    <a:pt x="274" y="12193"/>
                    <a:pt x="274" y="12145"/>
                    <a:pt x="286" y="12062"/>
                  </a:cubicBezTo>
                  <a:cubicBezTo>
                    <a:pt x="298" y="11966"/>
                    <a:pt x="310" y="11835"/>
                    <a:pt x="333" y="11669"/>
                  </a:cubicBezTo>
                  <a:cubicBezTo>
                    <a:pt x="357" y="11335"/>
                    <a:pt x="393" y="10859"/>
                    <a:pt x="429" y="10288"/>
                  </a:cubicBezTo>
                  <a:cubicBezTo>
                    <a:pt x="464" y="9716"/>
                    <a:pt x="500" y="9049"/>
                    <a:pt x="512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12" y="3858"/>
                  </a:cubicBezTo>
                  <a:cubicBezTo>
                    <a:pt x="500" y="3144"/>
                    <a:pt x="464" y="2477"/>
                    <a:pt x="429" y="1906"/>
                  </a:cubicBezTo>
                  <a:cubicBezTo>
                    <a:pt x="393" y="1334"/>
                    <a:pt x="357" y="858"/>
                    <a:pt x="321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74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6" name="Google Shape;3556;p64"/>
            <p:cNvSpPr/>
            <p:nvPr/>
          </p:nvSpPr>
          <p:spPr>
            <a:xfrm>
              <a:off x="4756411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2" y="132"/>
                  </a:cubicBezTo>
                  <a:cubicBezTo>
                    <a:pt x="251" y="227"/>
                    <a:pt x="239" y="358"/>
                    <a:pt x="215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48" y="3144"/>
                    <a:pt x="36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12" y="7240"/>
                  </a:cubicBezTo>
                  <a:cubicBezTo>
                    <a:pt x="12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15" y="11669"/>
                  </a:cubicBezTo>
                  <a:cubicBezTo>
                    <a:pt x="239" y="11835"/>
                    <a:pt x="251" y="11966"/>
                    <a:pt x="262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86" y="12062"/>
                  </a:cubicBezTo>
                  <a:cubicBezTo>
                    <a:pt x="298" y="11966"/>
                    <a:pt x="310" y="11835"/>
                    <a:pt x="334" y="11669"/>
                  </a:cubicBezTo>
                  <a:cubicBezTo>
                    <a:pt x="358" y="11335"/>
                    <a:pt x="393" y="10859"/>
                    <a:pt x="429" y="10288"/>
                  </a:cubicBezTo>
                  <a:cubicBezTo>
                    <a:pt x="465" y="9716"/>
                    <a:pt x="501" y="9049"/>
                    <a:pt x="524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24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3" y="1334"/>
                    <a:pt x="358" y="858"/>
                    <a:pt x="334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7" name="Google Shape;3557;p64"/>
            <p:cNvSpPr/>
            <p:nvPr/>
          </p:nvSpPr>
          <p:spPr>
            <a:xfrm>
              <a:off x="5162866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5" y="1"/>
                  </a:moveTo>
                  <a:cubicBezTo>
                    <a:pt x="275" y="1"/>
                    <a:pt x="263" y="48"/>
                    <a:pt x="251" y="132"/>
                  </a:cubicBezTo>
                  <a:cubicBezTo>
                    <a:pt x="251" y="227"/>
                    <a:pt x="227" y="358"/>
                    <a:pt x="215" y="525"/>
                  </a:cubicBezTo>
                  <a:cubicBezTo>
                    <a:pt x="191" y="858"/>
                    <a:pt x="144" y="1334"/>
                    <a:pt x="108" y="1906"/>
                  </a:cubicBezTo>
                  <a:cubicBezTo>
                    <a:pt x="84" y="2477"/>
                    <a:pt x="48" y="3144"/>
                    <a:pt x="25" y="3858"/>
                  </a:cubicBezTo>
                  <a:cubicBezTo>
                    <a:pt x="13" y="4216"/>
                    <a:pt x="13" y="4585"/>
                    <a:pt x="1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" y="7240"/>
                  </a:cubicBezTo>
                  <a:cubicBezTo>
                    <a:pt x="13" y="7609"/>
                    <a:pt x="13" y="7978"/>
                    <a:pt x="25" y="8335"/>
                  </a:cubicBezTo>
                  <a:cubicBezTo>
                    <a:pt x="48" y="9049"/>
                    <a:pt x="72" y="9716"/>
                    <a:pt x="108" y="10288"/>
                  </a:cubicBezTo>
                  <a:cubicBezTo>
                    <a:pt x="144" y="10859"/>
                    <a:pt x="179" y="11335"/>
                    <a:pt x="215" y="11669"/>
                  </a:cubicBezTo>
                  <a:cubicBezTo>
                    <a:pt x="227" y="11835"/>
                    <a:pt x="251" y="11966"/>
                    <a:pt x="251" y="12062"/>
                  </a:cubicBezTo>
                  <a:cubicBezTo>
                    <a:pt x="263" y="12145"/>
                    <a:pt x="275" y="12193"/>
                    <a:pt x="275" y="12193"/>
                  </a:cubicBezTo>
                  <a:cubicBezTo>
                    <a:pt x="275" y="12193"/>
                    <a:pt x="275" y="12145"/>
                    <a:pt x="287" y="12062"/>
                  </a:cubicBezTo>
                  <a:cubicBezTo>
                    <a:pt x="299" y="11966"/>
                    <a:pt x="310" y="11835"/>
                    <a:pt x="322" y="11669"/>
                  </a:cubicBezTo>
                  <a:cubicBezTo>
                    <a:pt x="358" y="11335"/>
                    <a:pt x="394" y="10859"/>
                    <a:pt x="429" y="10288"/>
                  </a:cubicBezTo>
                  <a:cubicBezTo>
                    <a:pt x="465" y="9716"/>
                    <a:pt x="501" y="9049"/>
                    <a:pt x="513" y="8335"/>
                  </a:cubicBezTo>
                  <a:cubicBezTo>
                    <a:pt x="525" y="7978"/>
                    <a:pt x="537" y="7609"/>
                    <a:pt x="537" y="7240"/>
                  </a:cubicBezTo>
                  <a:cubicBezTo>
                    <a:pt x="549" y="6859"/>
                    <a:pt x="549" y="6478"/>
                    <a:pt x="549" y="6097"/>
                  </a:cubicBezTo>
                  <a:cubicBezTo>
                    <a:pt x="549" y="5716"/>
                    <a:pt x="549" y="5335"/>
                    <a:pt x="537" y="4954"/>
                  </a:cubicBezTo>
                  <a:cubicBezTo>
                    <a:pt x="537" y="4585"/>
                    <a:pt x="525" y="4216"/>
                    <a:pt x="513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4" y="1334"/>
                    <a:pt x="358" y="858"/>
                    <a:pt x="322" y="525"/>
                  </a:cubicBezTo>
                  <a:cubicBezTo>
                    <a:pt x="310" y="358"/>
                    <a:pt x="299" y="227"/>
                    <a:pt x="287" y="132"/>
                  </a:cubicBezTo>
                  <a:cubicBezTo>
                    <a:pt x="275" y="48"/>
                    <a:pt x="275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8" name="Google Shape;3558;p64"/>
            <p:cNvSpPr/>
            <p:nvPr/>
          </p:nvSpPr>
          <p:spPr>
            <a:xfrm>
              <a:off x="3468158" y="3152035"/>
              <a:ext cx="2207684" cy="247425"/>
            </a:xfrm>
            <a:custGeom>
              <a:avLst/>
              <a:gdLst/>
              <a:ahLst/>
              <a:cxnLst/>
              <a:rect l="l" t="t" r="r" b="b"/>
              <a:pathLst>
                <a:path w="32850" h="3680" extrusionOk="0">
                  <a:moveTo>
                    <a:pt x="1084" y="0"/>
                  </a:moveTo>
                  <a:cubicBezTo>
                    <a:pt x="191" y="0"/>
                    <a:pt x="0" y="822"/>
                    <a:pt x="0" y="1834"/>
                  </a:cubicBezTo>
                  <a:cubicBezTo>
                    <a:pt x="0" y="2858"/>
                    <a:pt x="191" y="3679"/>
                    <a:pt x="1084" y="3679"/>
                  </a:cubicBezTo>
                  <a:lnTo>
                    <a:pt x="31766" y="3679"/>
                  </a:lnTo>
                  <a:cubicBezTo>
                    <a:pt x="32659" y="3679"/>
                    <a:pt x="32850" y="2858"/>
                    <a:pt x="32850" y="1834"/>
                  </a:cubicBezTo>
                  <a:cubicBezTo>
                    <a:pt x="32850" y="822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9" name="Google Shape;3559;p64"/>
            <p:cNvSpPr/>
            <p:nvPr/>
          </p:nvSpPr>
          <p:spPr>
            <a:xfrm>
              <a:off x="3468158" y="3247307"/>
              <a:ext cx="2207684" cy="56881"/>
            </a:xfrm>
            <a:custGeom>
              <a:avLst/>
              <a:gdLst/>
              <a:ahLst/>
              <a:cxnLst/>
              <a:rect l="l" t="t" r="r" b="b"/>
              <a:pathLst>
                <a:path w="32850" h="846" extrusionOk="0">
                  <a:moveTo>
                    <a:pt x="1084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6"/>
                    <a:pt x="1084" y="846"/>
                  </a:cubicBezTo>
                  <a:lnTo>
                    <a:pt x="31766" y="846"/>
                  </a:lnTo>
                  <a:cubicBezTo>
                    <a:pt x="32659" y="846"/>
                    <a:pt x="32850" y="655"/>
                    <a:pt x="32850" y="417"/>
                  </a:cubicBezTo>
                  <a:cubicBezTo>
                    <a:pt x="32850" y="191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0" name="Google Shape;3560;p64"/>
            <p:cNvSpPr/>
            <p:nvPr/>
          </p:nvSpPr>
          <p:spPr>
            <a:xfrm>
              <a:off x="3546586" y="3986152"/>
              <a:ext cx="180109" cy="348277"/>
            </a:xfrm>
            <a:custGeom>
              <a:avLst/>
              <a:gdLst/>
              <a:ahLst/>
              <a:cxnLst/>
              <a:rect l="l" t="t" r="r" b="b"/>
              <a:pathLst>
                <a:path w="2680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1" name="Google Shape;3561;p64"/>
            <p:cNvSpPr/>
            <p:nvPr/>
          </p:nvSpPr>
          <p:spPr>
            <a:xfrm>
              <a:off x="3546586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2" name="Google Shape;3562;p64"/>
            <p:cNvSpPr/>
            <p:nvPr/>
          </p:nvSpPr>
          <p:spPr>
            <a:xfrm>
              <a:off x="3585767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3" name="Google Shape;3563;p64"/>
            <p:cNvSpPr/>
            <p:nvPr/>
          </p:nvSpPr>
          <p:spPr>
            <a:xfrm>
              <a:off x="3775419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1"/>
                    <a:pt x="691" y="1061"/>
                  </a:cubicBezTo>
                  <a:cubicBezTo>
                    <a:pt x="1370" y="1061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4" name="Google Shape;3564;p64"/>
            <p:cNvSpPr/>
            <p:nvPr/>
          </p:nvSpPr>
          <p:spPr>
            <a:xfrm>
              <a:off x="5417372" y="3986152"/>
              <a:ext cx="180042" cy="348277"/>
            </a:xfrm>
            <a:custGeom>
              <a:avLst/>
              <a:gdLst/>
              <a:ahLst/>
              <a:cxnLst/>
              <a:rect l="l" t="t" r="r" b="b"/>
              <a:pathLst>
                <a:path w="2679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5" name="Google Shape;3565;p64"/>
            <p:cNvSpPr/>
            <p:nvPr/>
          </p:nvSpPr>
          <p:spPr>
            <a:xfrm>
              <a:off x="5235717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6" name="Google Shape;3566;p64"/>
            <p:cNvSpPr/>
            <p:nvPr/>
          </p:nvSpPr>
          <p:spPr>
            <a:xfrm>
              <a:off x="5466163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7" name="Google Shape;3567;p64"/>
            <p:cNvSpPr/>
            <p:nvPr/>
          </p:nvSpPr>
          <p:spPr>
            <a:xfrm>
              <a:off x="5276510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8" name="Google Shape;3568;p64"/>
            <p:cNvSpPr/>
            <p:nvPr/>
          </p:nvSpPr>
          <p:spPr>
            <a:xfrm>
              <a:off x="4273139" y="2947909"/>
              <a:ext cx="597788" cy="652448"/>
            </a:xfrm>
            <a:custGeom>
              <a:avLst/>
              <a:gdLst/>
              <a:ahLst/>
              <a:cxnLst/>
              <a:rect l="l" t="t" r="r" b="b"/>
              <a:pathLst>
                <a:path w="8895" h="9704" extrusionOk="0">
                  <a:moveTo>
                    <a:pt x="3358" y="0"/>
                  </a:moveTo>
                  <a:cubicBezTo>
                    <a:pt x="1512" y="0"/>
                    <a:pt x="0" y="1512"/>
                    <a:pt x="0" y="3370"/>
                  </a:cubicBezTo>
                  <a:lnTo>
                    <a:pt x="0" y="6346"/>
                  </a:lnTo>
                  <a:cubicBezTo>
                    <a:pt x="0" y="8192"/>
                    <a:pt x="1512" y="9704"/>
                    <a:pt x="3358" y="9704"/>
                  </a:cubicBezTo>
                  <a:lnTo>
                    <a:pt x="5537" y="9704"/>
                  </a:lnTo>
                  <a:cubicBezTo>
                    <a:pt x="7382" y="9704"/>
                    <a:pt x="8894" y="8192"/>
                    <a:pt x="8894" y="6346"/>
                  </a:cubicBezTo>
                  <a:lnTo>
                    <a:pt x="8894" y="3370"/>
                  </a:lnTo>
                  <a:cubicBezTo>
                    <a:pt x="8894" y="1512"/>
                    <a:pt x="7382" y="0"/>
                    <a:pt x="5537" y="0"/>
                  </a:cubicBezTo>
                  <a:close/>
                </a:path>
              </a:pathLst>
            </a:custGeom>
            <a:solidFill>
              <a:srgbClr val="9EE9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9" name="Google Shape;3569;p64"/>
            <p:cNvSpPr/>
            <p:nvPr/>
          </p:nvSpPr>
          <p:spPr>
            <a:xfrm>
              <a:off x="4343503" y="3018372"/>
              <a:ext cx="456994" cy="511591"/>
            </a:xfrm>
            <a:custGeom>
              <a:avLst/>
              <a:gdLst/>
              <a:ahLst/>
              <a:cxnLst/>
              <a:rect l="l" t="t" r="r" b="b"/>
              <a:pathLst>
                <a:path w="6800" h="7609" extrusionOk="0">
                  <a:moveTo>
                    <a:pt x="2311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298"/>
                  </a:lnTo>
                  <a:cubicBezTo>
                    <a:pt x="1" y="6572"/>
                    <a:pt x="1037" y="7608"/>
                    <a:pt x="2311" y="7608"/>
                  </a:cubicBezTo>
                  <a:lnTo>
                    <a:pt x="4490" y="7608"/>
                  </a:lnTo>
                  <a:cubicBezTo>
                    <a:pt x="5763" y="7608"/>
                    <a:pt x="6799" y="6572"/>
                    <a:pt x="6799" y="5298"/>
                  </a:cubicBezTo>
                  <a:lnTo>
                    <a:pt x="6799" y="2322"/>
                  </a:lnTo>
                  <a:cubicBezTo>
                    <a:pt x="6799" y="1036"/>
                    <a:pt x="5763" y="0"/>
                    <a:pt x="449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0" name="Google Shape;3570;p64"/>
            <p:cNvSpPr/>
            <p:nvPr/>
          </p:nvSpPr>
          <p:spPr>
            <a:xfrm>
              <a:off x="4510776" y="3155195"/>
              <a:ext cx="122448" cy="237877"/>
            </a:xfrm>
            <a:custGeom>
              <a:avLst/>
              <a:gdLst/>
              <a:ahLst/>
              <a:cxnLst/>
              <a:rect l="l" t="t" r="r" b="b"/>
              <a:pathLst>
                <a:path w="1822" h="3538" extrusionOk="0">
                  <a:moveTo>
                    <a:pt x="905" y="1"/>
                  </a:moveTo>
                  <a:cubicBezTo>
                    <a:pt x="405" y="1"/>
                    <a:pt x="0" y="406"/>
                    <a:pt x="0" y="918"/>
                  </a:cubicBezTo>
                  <a:cubicBezTo>
                    <a:pt x="0" y="1263"/>
                    <a:pt x="203" y="1573"/>
                    <a:pt x="500" y="1727"/>
                  </a:cubicBezTo>
                  <a:lnTo>
                    <a:pt x="48" y="3537"/>
                  </a:lnTo>
                  <a:lnTo>
                    <a:pt x="1762" y="3537"/>
                  </a:lnTo>
                  <a:lnTo>
                    <a:pt x="1310" y="1727"/>
                  </a:lnTo>
                  <a:cubicBezTo>
                    <a:pt x="1620" y="1573"/>
                    <a:pt x="1822" y="1263"/>
                    <a:pt x="1822" y="918"/>
                  </a:cubicBezTo>
                  <a:cubicBezTo>
                    <a:pt x="1822" y="406"/>
                    <a:pt x="1417" y="1"/>
                    <a:pt x="90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71" name="Google Shape;3571;p64"/>
          <p:cNvGrpSpPr/>
          <p:nvPr/>
        </p:nvGrpSpPr>
        <p:grpSpPr>
          <a:xfrm rot="-3470671">
            <a:off x="10815751" y="5743687"/>
            <a:ext cx="711340" cy="706424"/>
            <a:chOff x="-1241687" y="1182283"/>
            <a:chExt cx="720480" cy="684288"/>
          </a:xfrm>
        </p:grpSpPr>
        <p:sp>
          <p:nvSpPr>
            <p:cNvPr id="3572" name="Google Shape;3572;p64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3" name="Google Shape;3573;p64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74" name="Google Shape;3574;p64"/>
          <p:cNvGrpSpPr/>
          <p:nvPr/>
        </p:nvGrpSpPr>
        <p:grpSpPr>
          <a:xfrm>
            <a:off x="1882413" y="5577435"/>
            <a:ext cx="847143" cy="847143"/>
            <a:chOff x="3922789" y="109320"/>
            <a:chExt cx="683400" cy="683400"/>
          </a:xfrm>
        </p:grpSpPr>
        <p:sp>
          <p:nvSpPr>
            <p:cNvPr id="3575" name="Google Shape;3575;p64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6" name="Google Shape;3576;p64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577" name="Google Shape;3577;p64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3578" name="Google Shape;3578;p64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79" name="Google Shape;3579;p64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580" name="Google Shape;3580;p64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99" name="Google Shape;3599;p64"/>
          <p:cNvGrpSpPr/>
          <p:nvPr/>
        </p:nvGrpSpPr>
        <p:grpSpPr>
          <a:xfrm>
            <a:off x="10344884" y="281967"/>
            <a:ext cx="522816" cy="522800"/>
            <a:chOff x="7758663" y="211475"/>
            <a:chExt cx="392112" cy="392100"/>
          </a:xfrm>
        </p:grpSpPr>
        <p:sp>
          <p:nvSpPr>
            <p:cNvPr id="3600" name="Google Shape;3600;p64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01" name="Google Shape;3601;p64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02" name="Google Shape;3602;p64">
              <a:hlinkClick r:id="" action="ppaction://noaction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603" name="Google Shape;3603;p64"/>
          <p:cNvGrpSpPr/>
          <p:nvPr/>
        </p:nvGrpSpPr>
        <p:grpSpPr>
          <a:xfrm>
            <a:off x="11082935" y="281967"/>
            <a:ext cx="522816" cy="522800"/>
            <a:chOff x="8312201" y="211475"/>
            <a:chExt cx="392112" cy="392100"/>
          </a:xfrm>
        </p:grpSpPr>
        <p:grpSp>
          <p:nvGrpSpPr>
            <p:cNvPr id="3604" name="Google Shape;3604;p64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3605" name="Google Shape;3605;p6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06" name="Google Shape;3606;p6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07" name="Google Shape;3607;p64">
              <a:hlinkClick r:id="" action="ppaction://noaction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608" name="Google Shape;3608;p64"/>
          <p:cNvGrpSpPr/>
          <p:nvPr/>
        </p:nvGrpSpPr>
        <p:grpSpPr>
          <a:xfrm>
            <a:off x="9606833" y="281967"/>
            <a:ext cx="522816" cy="522800"/>
            <a:chOff x="7205125" y="211475"/>
            <a:chExt cx="392112" cy="392100"/>
          </a:xfrm>
        </p:grpSpPr>
        <p:sp>
          <p:nvSpPr>
            <p:cNvPr id="3609" name="Google Shape;3609;p64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0" name="Google Shape;3610;p64">
              <a:hlinkClick r:id="" action="ppaction://hlinkshowjump?jump=nextslide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1" name="Google Shape;3611;p64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2" name="Google Shape;3612;p64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5EEECA31-1DD5-4560-9047-F91DECAC68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2704018"/>
                  </p:ext>
                </p:extLst>
              </p:nvPr>
            </p:nvGraphicFramePr>
            <p:xfrm>
              <a:off x="9429385" y="100671"/>
              <a:ext cx="856600" cy="938410"/>
            </p:xfrm>
            <a:graphic>
              <a:graphicData uri="http://schemas.microsoft.com/office/powerpoint/2016/slidezoom">
                <pslz:sldZm>
                  <pslz:sldZmObj sldId="266" cId="1507895729">
                    <pslz:zmPr id="{9471F9B7-BF53-41FC-9D99-D0D25771007D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600" cy="93841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صورة الشريحة 2">
                <a:extLst>
                  <a:ext uri="{FF2B5EF4-FFF2-40B4-BE49-F238E27FC236}">
                    <a16:creationId xmlns:a16="http://schemas.microsoft.com/office/drawing/2014/main" id="{5EEECA31-1DD5-4560-9047-F91DECAC68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9385" y="100671"/>
                <a:ext cx="856600" cy="93841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24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24D30CD-BEEB-4FDD-BB9B-0CA85AD6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4" y="1060353"/>
            <a:ext cx="10306929" cy="5797647"/>
          </a:xfrm>
          <a:prstGeom prst="rect">
            <a:avLst/>
          </a:prstGeom>
        </p:spPr>
      </p:pic>
      <p:pic>
        <p:nvPicPr>
          <p:cNvPr id="3" name="صورة 8" descr="صورة 8">
            <a:extLst>
              <a:ext uri="{FF2B5EF4-FFF2-40B4-BE49-F238E27FC236}">
                <a16:creationId xmlns:a16="http://schemas.microsoft.com/office/drawing/2014/main" id="{03C0CAE8-4B81-4972-B492-7A868654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69" t="7393" r="63687" b="75621"/>
          <a:stretch>
            <a:fillRect/>
          </a:stretch>
        </p:blipFill>
        <p:spPr>
          <a:xfrm>
            <a:off x="4521112" y="0"/>
            <a:ext cx="3149775" cy="1298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70" extrusionOk="0">
                <a:moveTo>
                  <a:pt x="19889" y="42"/>
                </a:moveTo>
                <a:cubicBezTo>
                  <a:pt x="19846" y="-79"/>
                  <a:pt x="19361" y="73"/>
                  <a:pt x="18814" y="377"/>
                </a:cubicBezTo>
                <a:cubicBezTo>
                  <a:pt x="15936" y="1970"/>
                  <a:pt x="13935" y="2429"/>
                  <a:pt x="9981" y="2411"/>
                </a:cubicBezTo>
                <a:cubicBezTo>
                  <a:pt x="7207" y="2399"/>
                  <a:pt x="6261" y="2291"/>
                  <a:pt x="4560" y="1788"/>
                </a:cubicBezTo>
                <a:cubicBezTo>
                  <a:pt x="3426" y="1453"/>
                  <a:pt x="2285" y="1085"/>
                  <a:pt x="2026" y="967"/>
                </a:cubicBezTo>
                <a:lnTo>
                  <a:pt x="1556" y="751"/>
                </a:lnTo>
                <a:lnTo>
                  <a:pt x="1425" y="2103"/>
                </a:lnTo>
                <a:cubicBezTo>
                  <a:pt x="1354" y="2847"/>
                  <a:pt x="1308" y="3484"/>
                  <a:pt x="1325" y="3521"/>
                </a:cubicBezTo>
                <a:cubicBezTo>
                  <a:pt x="1341" y="3557"/>
                  <a:pt x="1556" y="3791"/>
                  <a:pt x="1803" y="4039"/>
                </a:cubicBezTo>
                <a:cubicBezTo>
                  <a:pt x="2228" y="4469"/>
                  <a:pt x="2240" y="4517"/>
                  <a:pt x="2034" y="4886"/>
                </a:cubicBezTo>
                <a:cubicBezTo>
                  <a:pt x="1914" y="5100"/>
                  <a:pt x="1711" y="5273"/>
                  <a:pt x="1580" y="5273"/>
                </a:cubicBezTo>
                <a:cubicBezTo>
                  <a:pt x="1167" y="5273"/>
                  <a:pt x="993" y="5882"/>
                  <a:pt x="852" y="7840"/>
                </a:cubicBezTo>
                <a:cubicBezTo>
                  <a:pt x="738" y="9423"/>
                  <a:pt x="557" y="11417"/>
                  <a:pt x="13" y="17082"/>
                </a:cubicBezTo>
                <a:cubicBezTo>
                  <a:pt x="-25" y="17476"/>
                  <a:pt x="21" y="17700"/>
                  <a:pt x="154" y="17791"/>
                </a:cubicBezTo>
                <a:cubicBezTo>
                  <a:pt x="2884" y="19640"/>
                  <a:pt x="5333" y="20778"/>
                  <a:pt x="7794" y="21335"/>
                </a:cubicBezTo>
                <a:cubicBezTo>
                  <a:pt x="8010" y="21384"/>
                  <a:pt x="9296" y="21442"/>
                  <a:pt x="10652" y="21466"/>
                </a:cubicBezTo>
                <a:cubicBezTo>
                  <a:pt x="13766" y="21521"/>
                  <a:pt x="15937" y="20958"/>
                  <a:pt x="18939" y="19320"/>
                </a:cubicBezTo>
                <a:cubicBezTo>
                  <a:pt x="19927" y="18780"/>
                  <a:pt x="21479" y="17750"/>
                  <a:pt x="21554" y="17580"/>
                </a:cubicBezTo>
                <a:cubicBezTo>
                  <a:pt x="21575" y="17533"/>
                  <a:pt x="21429" y="16219"/>
                  <a:pt x="21231" y="14660"/>
                </a:cubicBezTo>
                <a:lnTo>
                  <a:pt x="20870" y="11817"/>
                </a:lnTo>
                <a:lnTo>
                  <a:pt x="20248" y="11634"/>
                </a:lnTo>
                <a:cubicBezTo>
                  <a:pt x="19502" y="11409"/>
                  <a:pt x="19071" y="11045"/>
                  <a:pt x="19156" y="10715"/>
                </a:cubicBezTo>
                <a:cubicBezTo>
                  <a:pt x="19190" y="10582"/>
                  <a:pt x="19575" y="10264"/>
                  <a:pt x="20011" y="10006"/>
                </a:cubicBezTo>
                <a:cubicBezTo>
                  <a:pt x="20722" y="9585"/>
                  <a:pt x="20800" y="9470"/>
                  <a:pt x="20750" y="8956"/>
                </a:cubicBezTo>
                <a:cubicBezTo>
                  <a:pt x="20720" y="8639"/>
                  <a:pt x="20529" y="6554"/>
                  <a:pt x="20329" y="4322"/>
                </a:cubicBezTo>
                <a:cubicBezTo>
                  <a:pt x="20129" y="2089"/>
                  <a:pt x="19932" y="163"/>
                  <a:pt x="19889" y="42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صورة الشريحة 4">
                <a:extLst>
                  <a:ext uri="{FF2B5EF4-FFF2-40B4-BE49-F238E27FC236}">
                    <a16:creationId xmlns:a16="http://schemas.microsoft.com/office/drawing/2014/main" id="{A8A5977B-9BAA-4FDA-AF14-C9AAE726191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05908" y="1857615"/>
              <a:ext cx="1899138" cy="1618113"/>
            </p:xfrm>
            <a:graphic>
              <a:graphicData uri="http://schemas.microsoft.com/office/powerpoint/2016/slidezoom">
                <pslz:sldZm>
                  <pslz:sldZmObj sldId="257" cId="0">
                    <pslz:zmPr id="{2A58D9CF-CC59-4F96-A17E-BF0C93DBBA4A}" returnToParent="0" imageType="cover" transitionDur="1000">
                      <p166:blipFill xmlns:p166="http://schemas.microsoft.com/office/powerpoint/2016/6/main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99138" cy="16181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صورة الشريحة 4">
                <a:extLst>
                  <a:ext uri="{FF2B5EF4-FFF2-40B4-BE49-F238E27FC236}">
                    <a16:creationId xmlns:a16="http://schemas.microsoft.com/office/drawing/2014/main" id="{A8A5977B-9BAA-4FDA-AF14-C9AAE72619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908" y="1857615"/>
                <a:ext cx="1899138" cy="16181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9A613328-D3D2-49A8-ACF3-BF6BEFB4C16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622414" y="2855742"/>
              <a:ext cx="947172" cy="916157"/>
            </p:xfrm>
            <a:graphic>
              <a:graphicData uri="http://schemas.microsoft.com/office/powerpoint/2016/slidezoom">
                <pslz:sldZm>
                  <pslz:sldZmObj sldId="259" cId="0">
                    <pslz:zmPr id="{B3C93F8D-152A-4888-8395-F8DC55F6F2FC}" returnToParent="0" imageType="cover" transitionDur="1000">
                      <p166:blipFill xmlns:p166="http://schemas.microsoft.com/office/powerpoint/2016/6/main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47172" cy="91615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صورة الشريحة 6">
                <a:extLst>
                  <a:ext uri="{FF2B5EF4-FFF2-40B4-BE49-F238E27FC236}">
                    <a16:creationId xmlns:a16="http://schemas.microsoft.com/office/drawing/2014/main" id="{9A613328-D3D2-49A8-ACF3-BF6BEFB4C1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2414" y="2855742"/>
                <a:ext cx="947172" cy="91615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2FD28936-B982-4665-9B4E-1621DE295D8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105684" y="3771899"/>
              <a:ext cx="801467" cy="801467"/>
            </p:xfrm>
            <a:graphic>
              <a:graphicData uri="http://schemas.microsoft.com/office/powerpoint/2016/slidezoom">
                <pslz:sldZm>
                  <pslz:sldZmObj sldId="261" cId="0">
                    <pslz:zmPr id="{AD90560E-BA38-4FF9-B830-2A9F637F5CDA}" returnToParent="0" imageType="cover" transitionDur="1000">
                      <p166:blipFill xmlns:p166="http://schemas.microsoft.com/office/powerpoint/2016/6/main"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01467" cy="8014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extLst>
                  <a:ext uri="{FF2B5EF4-FFF2-40B4-BE49-F238E27FC236}">
                    <a16:creationId xmlns:a16="http://schemas.microsoft.com/office/drawing/2014/main" id="{2FD28936-B982-4665-9B4E-1621DE295D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5684" y="3771899"/>
                <a:ext cx="801467" cy="8014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صورة الشريحة 10">
                <a:extLst>
                  <a:ext uri="{FF2B5EF4-FFF2-40B4-BE49-F238E27FC236}">
                    <a16:creationId xmlns:a16="http://schemas.microsoft.com/office/drawing/2014/main" id="{739D74C4-6B41-4005-A79F-C6B7DFC127F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176266" y="4125397"/>
              <a:ext cx="718567" cy="788671"/>
            </p:xfrm>
            <a:graphic>
              <a:graphicData uri="http://schemas.microsoft.com/office/powerpoint/2016/slidezoom">
                <pslz:sldZm>
                  <pslz:sldZmObj sldId="257" cId="0">
                    <pslz:zmPr id="{646B1BF5-4AD4-4C0F-BE44-989BDBA1D122}" returnToParent="0" imageType="cover" transitionDur="1000">
                      <p166:blipFill xmlns:p166="http://schemas.microsoft.com/office/powerpoint/2016/6/main"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18567" cy="78867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صورة الشريحة 10">
                <a:extLst>
                  <a:ext uri="{FF2B5EF4-FFF2-40B4-BE49-F238E27FC236}">
                    <a16:creationId xmlns:a16="http://schemas.microsoft.com/office/drawing/2014/main" id="{739D74C4-6B41-4005-A79F-C6B7DFC127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6266" y="4125397"/>
                <a:ext cx="718567" cy="78867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9D34711-6F0E-4785-96B1-A83B873FEF2E}"/>
              </a:ext>
            </a:extLst>
          </p:cNvPr>
          <p:cNvGrpSpPr/>
          <p:nvPr/>
        </p:nvGrpSpPr>
        <p:grpSpPr>
          <a:xfrm>
            <a:off x="3644695" y="1991461"/>
            <a:ext cx="4897014" cy="3560876"/>
            <a:chOff x="3644695" y="1991461"/>
            <a:chExt cx="4897014" cy="3560876"/>
          </a:xfrm>
        </p:grpSpPr>
        <p:pic>
          <p:nvPicPr>
            <p:cNvPr id="8" name="صورة 20" descr="صورة 20">
              <a:extLst>
                <a:ext uri="{FF2B5EF4-FFF2-40B4-BE49-F238E27FC236}">
                  <a16:creationId xmlns:a16="http://schemas.microsoft.com/office/drawing/2014/main" id="{3F5A22D4-4D2C-4CED-8286-DA44C6D8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4680" t="24490" r="14979" b="24361"/>
            <a:stretch>
              <a:fillRect/>
            </a:stretch>
          </p:blipFill>
          <p:spPr>
            <a:xfrm>
              <a:off x="3644695" y="1991461"/>
              <a:ext cx="4897014" cy="3560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24" extrusionOk="0">
                  <a:moveTo>
                    <a:pt x="15323" y="3"/>
                  </a:moveTo>
                  <a:cubicBezTo>
                    <a:pt x="15029" y="14"/>
                    <a:pt x="14645" y="55"/>
                    <a:pt x="14132" y="109"/>
                  </a:cubicBezTo>
                  <a:cubicBezTo>
                    <a:pt x="11994" y="331"/>
                    <a:pt x="7582" y="339"/>
                    <a:pt x="6263" y="123"/>
                  </a:cubicBezTo>
                  <a:cubicBezTo>
                    <a:pt x="5045" y="-76"/>
                    <a:pt x="4862" y="22"/>
                    <a:pt x="4517" y="1056"/>
                  </a:cubicBezTo>
                  <a:lnTo>
                    <a:pt x="4248" y="1865"/>
                  </a:lnTo>
                  <a:lnTo>
                    <a:pt x="2934" y="1865"/>
                  </a:lnTo>
                  <a:cubicBezTo>
                    <a:pt x="2212" y="1865"/>
                    <a:pt x="1458" y="1939"/>
                    <a:pt x="1258" y="2030"/>
                  </a:cubicBezTo>
                  <a:cubicBezTo>
                    <a:pt x="761" y="2257"/>
                    <a:pt x="217" y="2994"/>
                    <a:pt x="84" y="3618"/>
                  </a:cubicBezTo>
                  <a:cubicBezTo>
                    <a:pt x="13" y="3950"/>
                    <a:pt x="-14" y="6608"/>
                    <a:pt x="7" y="11041"/>
                  </a:cubicBezTo>
                  <a:lnTo>
                    <a:pt x="40" y="17942"/>
                  </a:lnTo>
                  <a:lnTo>
                    <a:pt x="339" y="18482"/>
                  </a:lnTo>
                  <a:cubicBezTo>
                    <a:pt x="868" y="19432"/>
                    <a:pt x="1010" y="19476"/>
                    <a:pt x="4422" y="19778"/>
                  </a:cubicBezTo>
                  <a:cubicBezTo>
                    <a:pt x="6128" y="19928"/>
                    <a:pt x="7584" y="20082"/>
                    <a:pt x="7657" y="20118"/>
                  </a:cubicBezTo>
                  <a:cubicBezTo>
                    <a:pt x="7731" y="20154"/>
                    <a:pt x="7792" y="20404"/>
                    <a:pt x="7792" y="20672"/>
                  </a:cubicBezTo>
                  <a:cubicBezTo>
                    <a:pt x="7792" y="20941"/>
                    <a:pt x="7849" y="21240"/>
                    <a:pt x="7920" y="21337"/>
                  </a:cubicBezTo>
                  <a:cubicBezTo>
                    <a:pt x="8011" y="21462"/>
                    <a:pt x="9264" y="21524"/>
                    <a:pt x="10517" y="21524"/>
                  </a:cubicBezTo>
                  <a:cubicBezTo>
                    <a:pt x="11771" y="21524"/>
                    <a:pt x="13026" y="21462"/>
                    <a:pt x="13117" y="21337"/>
                  </a:cubicBezTo>
                  <a:cubicBezTo>
                    <a:pt x="13188" y="21240"/>
                    <a:pt x="13245" y="20941"/>
                    <a:pt x="13245" y="20672"/>
                  </a:cubicBezTo>
                  <a:cubicBezTo>
                    <a:pt x="13245" y="20404"/>
                    <a:pt x="13304" y="20155"/>
                    <a:pt x="13378" y="20121"/>
                  </a:cubicBezTo>
                  <a:cubicBezTo>
                    <a:pt x="13451" y="20086"/>
                    <a:pt x="14907" y="19934"/>
                    <a:pt x="16612" y="19782"/>
                  </a:cubicBezTo>
                  <a:cubicBezTo>
                    <a:pt x="20062" y="19476"/>
                    <a:pt x="20330" y="19391"/>
                    <a:pt x="20755" y="18453"/>
                  </a:cubicBezTo>
                  <a:cubicBezTo>
                    <a:pt x="20996" y="17923"/>
                    <a:pt x="20998" y="17869"/>
                    <a:pt x="21051" y="11101"/>
                  </a:cubicBezTo>
                  <a:lnTo>
                    <a:pt x="21103" y="4283"/>
                  </a:lnTo>
                  <a:lnTo>
                    <a:pt x="21345" y="4139"/>
                  </a:lnTo>
                  <a:cubicBezTo>
                    <a:pt x="21566" y="4006"/>
                    <a:pt x="21586" y="3897"/>
                    <a:pt x="21586" y="2798"/>
                  </a:cubicBezTo>
                  <a:cubicBezTo>
                    <a:pt x="21586" y="1843"/>
                    <a:pt x="21551" y="1583"/>
                    <a:pt x="21416" y="1512"/>
                  </a:cubicBezTo>
                  <a:cubicBezTo>
                    <a:pt x="21078" y="1334"/>
                    <a:pt x="20030" y="1423"/>
                    <a:pt x="19795" y="1649"/>
                  </a:cubicBezTo>
                  <a:cubicBezTo>
                    <a:pt x="19608" y="1828"/>
                    <a:pt x="19285" y="1864"/>
                    <a:pt x="18196" y="1831"/>
                  </a:cubicBezTo>
                  <a:lnTo>
                    <a:pt x="16829" y="1790"/>
                  </a:lnTo>
                  <a:lnTo>
                    <a:pt x="16600" y="1131"/>
                  </a:lnTo>
                  <a:cubicBezTo>
                    <a:pt x="16277" y="199"/>
                    <a:pt x="16205" y="-30"/>
                    <a:pt x="15323" y="3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E1A3AFA5-F66F-4372-9C6E-89D4262ECD6A}"/>
                </a:ext>
              </a:extLst>
            </p:cNvPr>
            <p:cNvSpPr/>
            <p:nvPr/>
          </p:nvSpPr>
          <p:spPr>
            <a:xfrm>
              <a:off x="4726746" y="3917820"/>
              <a:ext cx="3607006" cy="1077218"/>
            </a:xfrm>
            <a:prstGeom prst="rect">
              <a:avLst/>
            </a:prstGeom>
            <a:solidFill>
              <a:srgbClr val="FFE7B9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KW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ممتاز لقد حصلت على الكنز </a:t>
              </a:r>
              <a:endPara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895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24D30CD-BEEB-4FDD-BB9B-0CA85AD6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4" y="1060353"/>
            <a:ext cx="10306929" cy="5797647"/>
          </a:xfrm>
          <a:prstGeom prst="rect">
            <a:avLst/>
          </a:prstGeom>
        </p:spPr>
      </p:pic>
      <p:pic>
        <p:nvPicPr>
          <p:cNvPr id="3" name="صورة 8" descr="صورة 8">
            <a:extLst>
              <a:ext uri="{FF2B5EF4-FFF2-40B4-BE49-F238E27FC236}">
                <a16:creationId xmlns:a16="http://schemas.microsoft.com/office/drawing/2014/main" id="{03C0CAE8-4B81-4972-B492-7A868654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69" t="7393" r="63687" b="75621"/>
          <a:stretch>
            <a:fillRect/>
          </a:stretch>
        </p:blipFill>
        <p:spPr>
          <a:xfrm>
            <a:off x="4128228" y="60091"/>
            <a:ext cx="3149775" cy="1298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70" extrusionOk="0">
                <a:moveTo>
                  <a:pt x="19889" y="42"/>
                </a:moveTo>
                <a:cubicBezTo>
                  <a:pt x="19846" y="-79"/>
                  <a:pt x="19361" y="73"/>
                  <a:pt x="18814" y="377"/>
                </a:cubicBezTo>
                <a:cubicBezTo>
                  <a:pt x="15936" y="1970"/>
                  <a:pt x="13935" y="2429"/>
                  <a:pt x="9981" y="2411"/>
                </a:cubicBezTo>
                <a:cubicBezTo>
                  <a:pt x="7207" y="2399"/>
                  <a:pt x="6261" y="2291"/>
                  <a:pt x="4560" y="1788"/>
                </a:cubicBezTo>
                <a:cubicBezTo>
                  <a:pt x="3426" y="1453"/>
                  <a:pt x="2285" y="1085"/>
                  <a:pt x="2026" y="967"/>
                </a:cubicBezTo>
                <a:lnTo>
                  <a:pt x="1556" y="751"/>
                </a:lnTo>
                <a:lnTo>
                  <a:pt x="1425" y="2103"/>
                </a:lnTo>
                <a:cubicBezTo>
                  <a:pt x="1354" y="2847"/>
                  <a:pt x="1308" y="3484"/>
                  <a:pt x="1325" y="3521"/>
                </a:cubicBezTo>
                <a:cubicBezTo>
                  <a:pt x="1341" y="3557"/>
                  <a:pt x="1556" y="3791"/>
                  <a:pt x="1803" y="4039"/>
                </a:cubicBezTo>
                <a:cubicBezTo>
                  <a:pt x="2228" y="4469"/>
                  <a:pt x="2240" y="4517"/>
                  <a:pt x="2034" y="4886"/>
                </a:cubicBezTo>
                <a:cubicBezTo>
                  <a:pt x="1914" y="5100"/>
                  <a:pt x="1711" y="5273"/>
                  <a:pt x="1580" y="5273"/>
                </a:cubicBezTo>
                <a:cubicBezTo>
                  <a:pt x="1167" y="5273"/>
                  <a:pt x="993" y="5882"/>
                  <a:pt x="852" y="7840"/>
                </a:cubicBezTo>
                <a:cubicBezTo>
                  <a:pt x="738" y="9423"/>
                  <a:pt x="557" y="11417"/>
                  <a:pt x="13" y="17082"/>
                </a:cubicBezTo>
                <a:cubicBezTo>
                  <a:pt x="-25" y="17476"/>
                  <a:pt x="21" y="17700"/>
                  <a:pt x="154" y="17791"/>
                </a:cubicBezTo>
                <a:cubicBezTo>
                  <a:pt x="2884" y="19640"/>
                  <a:pt x="5333" y="20778"/>
                  <a:pt x="7794" y="21335"/>
                </a:cubicBezTo>
                <a:cubicBezTo>
                  <a:pt x="8010" y="21384"/>
                  <a:pt x="9296" y="21442"/>
                  <a:pt x="10652" y="21466"/>
                </a:cubicBezTo>
                <a:cubicBezTo>
                  <a:pt x="13766" y="21521"/>
                  <a:pt x="15937" y="20958"/>
                  <a:pt x="18939" y="19320"/>
                </a:cubicBezTo>
                <a:cubicBezTo>
                  <a:pt x="19927" y="18780"/>
                  <a:pt x="21479" y="17750"/>
                  <a:pt x="21554" y="17580"/>
                </a:cubicBezTo>
                <a:cubicBezTo>
                  <a:pt x="21575" y="17533"/>
                  <a:pt x="21429" y="16219"/>
                  <a:pt x="21231" y="14660"/>
                </a:cubicBezTo>
                <a:lnTo>
                  <a:pt x="20870" y="11817"/>
                </a:lnTo>
                <a:lnTo>
                  <a:pt x="20248" y="11634"/>
                </a:lnTo>
                <a:cubicBezTo>
                  <a:pt x="19502" y="11409"/>
                  <a:pt x="19071" y="11045"/>
                  <a:pt x="19156" y="10715"/>
                </a:cubicBezTo>
                <a:cubicBezTo>
                  <a:pt x="19190" y="10582"/>
                  <a:pt x="19575" y="10264"/>
                  <a:pt x="20011" y="10006"/>
                </a:cubicBezTo>
                <a:cubicBezTo>
                  <a:pt x="20722" y="9585"/>
                  <a:pt x="20800" y="9470"/>
                  <a:pt x="20750" y="8956"/>
                </a:cubicBezTo>
                <a:cubicBezTo>
                  <a:pt x="20720" y="8639"/>
                  <a:pt x="20529" y="6554"/>
                  <a:pt x="20329" y="4322"/>
                </a:cubicBezTo>
                <a:cubicBezTo>
                  <a:pt x="20129" y="2089"/>
                  <a:pt x="19932" y="163"/>
                  <a:pt x="19889" y="42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صورة الشريحة 12">
                <a:extLst>
                  <a:ext uri="{FF2B5EF4-FFF2-40B4-BE49-F238E27FC236}">
                    <a16:creationId xmlns:a16="http://schemas.microsoft.com/office/drawing/2014/main" id="{DDC88005-EC64-444D-835D-DCAF7C8C1C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4317148"/>
                  </p:ext>
                </p:extLst>
              </p:nvPr>
            </p:nvGraphicFramePr>
            <p:xfrm>
              <a:off x="9106487" y="4244926"/>
              <a:ext cx="781050" cy="857250"/>
            </p:xfrm>
            <a:graphic>
              <a:graphicData uri="http://schemas.microsoft.com/office/powerpoint/2016/slidezoom">
                <pslz:sldZm>
                  <pslz:sldZmObj sldId="257" cId="0">
                    <pslz:zmPr id="{987BB402-7F5B-4C81-AFA2-ADFA8DECE554}" returnToParent="0" imageType="cover" transitionDur="1000">
                      <p166:blipFill xmlns:p166="http://schemas.microsoft.com/office/powerpoint/2016/6/main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81050" cy="8572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صورة الشريحة 12">
                <a:extLst>
                  <a:ext uri="{FF2B5EF4-FFF2-40B4-BE49-F238E27FC236}">
                    <a16:creationId xmlns:a16="http://schemas.microsoft.com/office/drawing/2014/main" id="{DDC88005-EC64-444D-835D-DCAF7C8C1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6487" y="4244926"/>
                <a:ext cx="781050" cy="8572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صورة الشريحة 14">
                <a:extLst>
                  <a:ext uri="{FF2B5EF4-FFF2-40B4-BE49-F238E27FC236}">
                    <a16:creationId xmlns:a16="http://schemas.microsoft.com/office/drawing/2014/main" id="{CC4D8CFD-5200-4318-955C-4B050B4135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470235"/>
                  </p:ext>
                </p:extLst>
              </p:nvPr>
            </p:nvGraphicFramePr>
            <p:xfrm>
              <a:off x="7617951" y="3649439"/>
              <a:ext cx="857250" cy="857250"/>
            </p:xfrm>
            <a:graphic>
              <a:graphicData uri="http://schemas.microsoft.com/office/powerpoint/2016/slidezoom">
                <pslz:sldZm>
                  <pslz:sldZmObj sldId="259" cId="0">
                    <pslz:zmPr id="{9BB1C1B6-57EB-4F19-A3D5-F3A48804047B}" returnToParent="0" imageType="cover" transitionDur="1000">
                      <p166:blipFill xmlns:p166="http://schemas.microsoft.com/office/powerpoint/2016/6/main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7250" cy="8572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صورة الشريحة 14">
                <a:extLst>
                  <a:ext uri="{FF2B5EF4-FFF2-40B4-BE49-F238E27FC236}">
                    <a16:creationId xmlns:a16="http://schemas.microsoft.com/office/drawing/2014/main" id="{CC4D8CFD-5200-4318-955C-4B050B4135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7951" y="3649439"/>
                <a:ext cx="857250" cy="8572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صورة الشريحة 16">
                <a:extLst>
                  <a:ext uri="{FF2B5EF4-FFF2-40B4-BE49-F238E27FC236}">
                    <a16:creationId xmlns:a16="http://schemas.microsoft.com/office/drawing/2014/main" id="{3805E4E5-C405-4090-BA51-D8C10F3410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6628263"/>
                  </p:ext>
                </p:extLst>
              </p:nvPr>
            </p:nvGraphicFramePr>
            <p:xfrm>
              <a:off x="5703116" y="2954215"/>
              <a:ext cx="1038983" cy="1004961"/>
            </p:xfrm>
            <a:graphic>
              <a:graphicData uri="http://schemas.microsoft.com/office/powerpoint/2016/slidezoom">
                <pslz:sldZm>
                  <pslz:sldZmObj sldId="261" cId="0">
                    <pslz:zmPr id="{4168816C-DB6B-41B9-B33E-AD58911A83CE}" returnToParent="0" imageType="cover" transitionDur="1000">
                      <p166:blipFill xmlns:p166="http://schemas.microsoft.com/office/powerpoint/2016/6/main"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38983" cy="10049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صورة الشريحة 16">
                <a:extLst>
                  <a:ext uri="{FF2B5EF4-FFF2-40B4-BE49-F238E27FC236}">
                    <a16:creationId xmlns:a16="http://schemas.microsoft.com/office/drawing/2014/main" id="{3805E4E5-C405-4090-BA51-D8C10F3410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3116" y="2954215"/>
                <a:ext cx="1038983" cy="10049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صورة الشريحة 20">
                <a:extLst>
                  <a:ext uri="{FF2B5EF4-FFF2-40B4-BE49-F238E27FC236}">
                    <a16:creationId xmlns:a16="http://schemas.microsoft.com/office/drawing/2014/main" id="{51346A95-7D2A-4690-9E99-F057B1F4FD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4585974"/>
                  </p:ext>
                </p:extLst>
              </p:nvPr>
            </p:nvGraphicFramePr>
            <p:xfrm>
              <a:off x="3454327" y="2000302"/>
              <a:ext cx="1523582" cy="1298130"/>
            </p:xfrm>
            <a:graphic>
              <a:graphicData uri="http://schemas.microsoft.com/office/powerpoint/2016/slidezoom">
                <pslz:sldZm>
                  <pslz:sldZmObj sldId="267" cId="1371149928">
                    <pslz:zmPr id="{B612427B-69CD-4099-BB4C-61961DF2B84E}" returnToParent="0" imageType="cover" transitionDur="1000">
                      <p166:blipFill xmlns:p166="http://schemas.microsoft.com/office/powerpoint/2016/6/main"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23582" cy="129813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صورة الشريحة 20">
                <a:extLst>
                  <a:ext uri="{FF2B5EF4-FFF2-40B4-BE49-F238E27FC236}">
                    <a16:creationId xmlns:a16="http://schemas.microsoft.com/office/drawing/2014/main" id="{51346A95-7D2A-4690-9E99-F057B1F4FD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4327" y="2000302"/>
                <a:ext cx="1523582" cy="129813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388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صورة 22" descr="صورة 22"/>
          <p:cNvPicPr>
            <a:picLocks noChangeAspect="1"/>
          </p:cNvPicPr>
          <p:nvPr/>
        </p:nvPicPr>
        <p:blipFill>
          <a:blip r:embed="rId4"/>
          <a:srcRect l="54082" t="6482" r="6521" b="79497"/>
          <a:stretch>
            <a:fillRect/>
          </a:stretch>
        </p:blipFill>
        <p:spPr>
          <a:xfrm>
            <a:off x="2480715" y="1004823"/>
            <a:ext cx="7113451" cy="1683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40" extrusionOk="0">
                <a:moveTo>
                  <a:pt x="672" y="0"/>
                </a:moveTo>
                <a:lnTo>
                  <a:pt x="319" y="1219"/>
                </a:lnTo>
                <a:cubicBezTo>
                  <a:pt x="87" y="2021"/>
                  <a:pt x="10" y="2858"/>
                  <a:pt x="0" y="6455"/>
                </a:cubicBezTo>
                <a:lnTo>
                  <a:pt x="0" y="7472"/>
                </a:lnTo>
                <a:cubicBezTo>
                  <a:pt x="0" y="8627"/>
                  <a:pt x="3" y="9867"/>
                  <a:pt x="11" y="11578"/>
                </a:cubicBezTo>
                <a:lnTo>
                  <a:pt x="54" y="20724"/>
                </a:lnTo>
                <a:lnTo>
                  <a:pt x="1009" y="21039"/>
                </a:lnTo>
                <a:cubicBezTo>
                  <a:pt x="2349" y="21483"/>
                  <a:pt x="17910" y="21599"/>
                  <a:pt x="19693" y="21178"/>
                </a:cubicBezTo>
                <a:cubicBezTo>
                  <a:pt x="20846" y="20906"/>
                  <a:pt x="21203" y="20620"/>
                  <a:pt x="21351" y="19846"/>
                </a:cubicBezTo>
                <a:cubicBezTo>
                  <a:pt x="21455" y="19303"/>
                  <a:pt x="21553" y="14881"/>
                  <a:pt x="21571" y="10018"/>
                </a:cubicBezTo>
                <a:cubicBezTo>
                  <a:pt x="21600" y="1754"/>
                  <a:pt x="21579" y="1137"/>
                  <a:pt x="21231" y="588"/>
                </a:cubicBezTo>
                <a:cubicBezTo>
                  <a:pt x="20973" y="180"/>
                  <a:pt x="17766" y="-1"/>
                  <a:pt x="10765" y="0"/>
                </a:cubicBezTo>
                <a:lnTo>
                  <a:pt x="67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صورة 22" descr="صورة 22"/>
          <p:cNvPicPr>
            <a:picLocks noChangeAspect="1"/>
          </p:cNvPicPr>
          <p:nvPr/>
        </p:nvPicPr>
        <p:blipFill>
          <a:blip r:embed="rId4"/>
          <a:srcRect l="34620" t="49824" r="52836" b="37952"/>
          <a:stretch>
            <a:fillRect/>
          </a:stretch>
        </p:blipFill>
        <p:spPr>
          <a:xfrm>
            <a:off x="5549578" y="3684837"/>
            <a:ext cx="861896" cy="839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1" h="20913" extrusionOk="0">
                <a:moveTo>
                  <a:pt x="11040" y="0"/>
                </a:moveTo>
                <a:cubicBezTo>
                  <a:pt x="10670" y="-1"/>
                  <a:pt x="9266" y="1344"/>
                  <a:pt x="7927" y="2984"/>
                </a:cubicBezTo>
                <a:cubicBezTo>
                  <a:pt x="6588" y="4623"/>
                  <a:pt x="5013" y="5968"/>
                  <a:pt x="4418" y="5968"/>
                </a:cubicBezTo>
                <a:cubicBezTo>
                  <a:pt x="2679" y="5968"/>
                  <a:pt x="424" y="7246"/>
                  <a:pt x="52" y="8448"/>
                </a:cubicBezTo>
                <a:cubicBezTo>
                  <a:pt x="-171" y="9169"/>
                  <a:pt x="328" y="10364"/>
                  <a:pt x="1488" y="11867"/>
                </a:cubicBezTo>
                <a:cubicBezTo>
                  <a:pt x="3002" y="13826"/>
                  <a:pt x="3281" y="14697"/>
                  <a:pt x="3281" y="17528"/>
                </a:cubicBezTo>
                <a:cubicBezTo>
                  <a:pt x="3281" y="21337"/>
                  <a:pt x="3780" y="21599"/>
                  <a:pt x="7801" y="19949"/>
                </a:cubicBezTo>
                <a:cubicBezTo>
                  <a:pt x="9798" y="19130"/>
                  <a:pt x="10246" y="19130"/>
                  <a:pt x="12158" y="19949"/>
                </a:cubicBezTo>
                <a:cubicBezTo>
                  <a:pt x="14717" y="21045"/>
                  <a:pt x="16432" y="21115"/>
                  <a:pt x="17016" y="20147"/>
                </a:cubicBezTo>
                <a:cubicBezTo>
                  <a:pt x="17252" y="19754"/>
                  <a:pt x="17427" y="17945"/>
                  <a:pt x="17401" y="16125"/>
                </a:cubicBezTo>
                <a:cubicBezTo>
                  <a:pt x="17363" y="13472"/>
                  <a:pt x="17611" y="12518"/>
                  <a:pt x="18673" y="11323"/>
                </a:cubicBezTo>
                <a:cubicBezTo>
                  <a:pt x="19402" y="10503"/>
                  <a:pt x="20296" y="9241"/>
                  <a:pt x="20659" y="8517"/>
                </a:cubicBezTo>
                <a:cubicBezTo>
                  <a:pt x="21429" y="6981"/>
                  <a:pt x="20664" y="6374"/>
                  <a:pt x="17131" y="5721"/>
                </a:cubicBezTo>
                <a:cubicBezTo>
                  <a:pt x="15419" y="5404"/>
                  <a:pt x="14667" y="4799"/>
                  <a:pt x="13353" y="2667"/>
                </a:cubicBezTo>
                <a:cubicBezTo>
                  <a:pt x="12451" y="1203"/>
                  <a:pt x="11410" y="0"/>
                  <a:pt x="110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صورة 22" descr="صورة 22"/>
          <p:cNvPicPr>
            <a:picLocks noChangeAspect="1"/>
          </p:cNvPicPr>
          <p:nvPr/>
        </p:nvPicPr>
        <p:blipFill>
          <a:blip r:embed="rId4"/>
          <a:srcRect l="82233" t="65502" r="6967" b="23708"/>
          <a:stretch>
            <a:fillRect/>
          </a:stretch>
        </p:blipFill>
        <p:spPr>
          <a:xfrm>
            <a:off x="1738557" y="3734100"/>
            <a:ext cx="742158" cy="74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صورة 22" descr="صورة 22"/>
          <p:cNvPicPr>
            <a:picLocks noChangeAspect="1"/>
          </p:cNvPicPr>
          <p:nvPr/>
        </p:nvPicPr>
        <p:blipFill>
          <a:blip r:embed="rId4"/>
          <a:srcRect l="5238" t="65224" r="48488" b="29269"/>
          <a:stretch>
            <a:fillRect/>
          </a:stretch>
        </p:blipFill>
        <p:spPr>
          <a:xfrm>
            <a:off x="145115" y="209190"/>
            <a:ext cx="5035320" cy="599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65" extrusionOk="0">
                <a:moveTo>
                  <a:pt x="15848" y="67"/>
                </a:moveTo>
                <a:cubicBezTo>
                  <a:pt x="13943" y="-35"/>
                  <a:pt x="11561" y="-23"/>
                  <a:pt x="9161" y="124"/>
                </a:cubicBezTo>
                <a:cubicBezTo>
                  <a:pt x="894" y="631"/>
                  <a:pt x="421" y="786"/>
                  <a:pt x="213" y="3181"/>
                </a:cubicBezTo>
                <a:cubicBezTo>
                  <a:pt x="-58" y="6309"/>
                  <a:pt x="-74" y="17716"/>
                  <a:pt x="189" y="19937"/>
                </a:cubicBezTo>
                <a:cubicBezTo>
                  <a:pt x="337" y="21176"/>
                  <a:pt x="2912" y="21565"/>
                  <a:pt x="10790" y="21565"/>
                </a:cubicBezTo>
                <a:cubicBezTo>
                  <a:pt x="21082" y="21565"/>
                  <a:pt x="21198" y="21534"/>
                  <a:pt x="21372" y="18794"/>
                </a:cubicBezTo>
                <a:cubicBezTo>
                  <a:pt x="21469" y="17270"/>
                  <a:pt x="21526" y="12827"/>
                  <a:pt x="21499" y="8909"/>
                </a:cubicBezTo>
                <a:lnTo>
                  <a:pt x="21452" y="1781"/>
                </a:lnTo>
                <a:lnTo>
                  <a:pt x="19670" y="681"/>
                </a:lnTo>
                <a:cubicBezTo>
                  <a:pt x="19180" y="379"/>
                  <a:pt x="17753" y="168"/>
                  <a:pt x="15848" y="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4" name="صورة 22" descr="صورة 22"/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4461852" y="4958873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" name="صورة 22" descr="صورة 22"/>
          <p:cNvPicPr>
            <a:picLocks noChangeAspect="1"/>
          </p:cNvPicPr>
          <p:nvPr/>
        </p:nvPicPr>
        <p:blipFill>
          <a:blip r:embed="rId4"/>
          <a:srcRect l="82233" t="65502" r="6967" b="23708"/>
          <a:stretch>
            <a:fillRect/>
          </a:stretch>
        </p:blipFill>
        <p:spPr>
          <a:xfrm>
            <a:off x="9480337" y="3734100"/>
            <a:ext cx="742158" cy="74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6" name="صورة 22" descr="صورة 22"/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8332742" y="4958873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6" name="صورة 22" descr="صورة 22">
            <a:extLst>
              <a:ext uri="{FF2B5EF4-FFF2-40B4-BE49-F238E27FC236}">
                <a16:creationId xmlns:a16="http://schemas.microsoft.com/office/drawing/2014/main" id="{ADA70542-6C63-4AA1-B5CF-62BADB56D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669694" y="4981175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9D9FBB2-39E8-4772-A90C-10637F62743F}"/>
              </a:ext>
            </a:extLst>
          </p:cNvPr>
          <p:cNvSpPr/>
          <p:nvPr/>
        </p:nvSpPr>
        <p:spPr>
          <a:xfrm>
            <a:off x="2881541" y="1468902"/>
            <a:ext cx="64905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Would you like ….cup of coffee ? 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DD28DFC-49BE-47F9-A62F-E4A3B72A2D18}"/>
              </a:ext>
            </a:extLst>
          </p:cNvPr>
          <p:cNvSpPr/>
          <p:nvPr/>
        </p:nvSpPr>
        <p:spPr>
          <a:xfrm>
            <a:off x="821910" y="5145291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another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A30C6C4-00D7-4A60-A258-0C0C81C16A01}"/>
              </a:ext>
            </a:extLst>
          </p:cNvPr>
          <p:cNvSpPr/>
          <p:nvPr/>
        </p:nvSpPr>
        <p:spPr>
          <a:xfrm>
            <a:off x="4741196" y="5145291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7DA37C3-9C0E-47F8-A9BB-41E00336533B}"/>
              </a:ext>
            </a:extLst>
          </p:cNvPr>
          <p:cNvSpPr/>
          <p:nvPr/>
        </p:nvSpPr>
        <p:spPr>
          <a:xfrm>
            <a:off x="8593398" y="5128875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others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67CFAF3-B09A-4B1A-A1AA-59E2B0F712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34" t="54174" r="56324"/>
          <a:stretch/>
        </p:blipFill>
        <p:spPr>
          <a:xfrm>
            <a:off x="5257231" y="4449981"/>
            <a:ext cx="1154243" cy="135778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729D2B3-4334-4AB9-A59D-4CB404579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34" t="54174" r="56324"/>
          <a:stretch/>
        </p:blipFill>
        <p:spPr>
          <a:xfrm>
            <a:off x="9312519" y="4524817"/>
            <a:ext cx="1154243" cy="13577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صورة 22" descr="صورة 22"/>
          <p:cNvPicPr>
            <a:picLocks noChangeAspect="1"/>
          </p:cNvPicPr>
          <p:nvPr/>
        </p:nvPicPr>
        <p:blipFill>
          <a:blip r:embed="rId4"/>
          <a:srcRect l="54082" t="6482" r="6521" b="79497"/>
          <a:stretch>
            <a:fillRect/>
          </a:stretch>
        </p:blipFill>
        <p:spPr>
          <a:xfrm>
            <a:off x="2539274" y="980398"/>
            <a:ext cx="7113451" cy="1683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40" extrusionOk="0">
                <a:moveTo>
                  <a:pt x="672" y="0"/>
                </a:moveTo>
                <a:lnTo>
                  <a:pt x="319" y="1219"/>
                </a:lnTo>
                <a:cubicBezTo>
                  <a:pt x="87" y="2021"/>
                  <a:pt x="10" y="2858"/>
                  <a:pt x="0" y="6455"/>
                </a:cubicBezTo>
                <a:lnTo>
                  <a:pt x="0" y="7472"/>
                </a:lnTo>
                <a:cubicBezTo>
                  <a:pt x="0" y="8627"/>
                  <a:pt x="3" y="9867"/>
                  <a:pt x="11" y="11578"/>
                </a:cubicBezTo>
                <a:lnTo>
                  <a:pt x="54" y="20724"/>
                </a:lnTo>
                <a:lnTo>
                  <a:pt x="1009" y="21039"/>
                </a:lnTo>
                <a:cubicBezTo>
                  <a:pt x="2349" y="21483"/>
                  <a:pt x="17910" y="21599"/>
                  <a:pt x="19693" y="21178"/>
                </a:cubicBezTo>
                <a:cubicBezTo>
                  <a:pt x="20846" y="20906"/>
                  <a:pt x="21203" y="20620"/>
                  <a:pt x="21351" y="19846"/>
                </a:cubicBezTo>
                <a:cubicBezTo>
                  <a:pt x="21455" y="19303"/>
                  <a:pt x="21553" y="14881"/>
                  <a:pt x="21571" y="10018"/>
                </a:cubicBezTo>
                <a:cubicBezTo>
                  <a:pt x="21600" y="1754"/>
                  <a:pt x="21579" y="1137"/>
                  <a:pt x="21231" y="588"/>
                </a:cubicBezTo>
                <a:cubicBezTo>
                  <a:pt x="20973" y="180"/>
                  <a:pt x="17766" y="-1"/>
                  <a:pt x="10765" y="0"/>
                </a:cubicBezTo>
                <a:lnTo>
                  <a:pt x="67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صورة 22" descr="صورة 22"/>
          <p:cNvPicPr>
            <a:picLocks noChangeAspect="1"/>
          </p:cNvPicPr>
          <p:nvPr/>
        </p:nvPicPr>
        <p:blipFill>
          <a:blip r:embed="rId4"/>
          <a:srcRect l="34620" t="49824" r="52836" b="37952"/>
          <a:stretch>
            <a:fillRect/>
          </a:stretch>
        </p:blipFill>
        <p:spPr>
          <a:xfrm>
            <a:off x="9661139" y="3429000"/>
            <a:ext cx="861896" cy="839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1" h="20913" extrusionOk="0">
                <a:moveTo>
                  <a:pt x="11040" y="0"/>
                </a:moveTo>
                <a:cubicBezTo>
                  <a:pt x="10670" y="-1"/>
                  <a:pt x="9266" y="1344"/>
                  <a:pt x="7927" y="2984"/>
                </a:cubicBezTo>
                <a:cubicBezTo>
                  <a:pt x="6588" y="4623"/>
                  <a:pt x="5013" y="5968"/>
                  <a:pt x="4418" y="5968"/>
                </a:cubicBezTo>
                <a:cubicBezTo>
                  <a:pt x="2679" y="5968"/>
                  <a:pt x="424" y="7246"/>
                  <a:pt x="52" y="8448"/>
                </a:cubicBezTo>
                <a:cubicBezTo>
                  <a:pt x="-171" y="9169"/>
                  <a:pt x="328" y="10364"/>
                  <a:pt x="1488" y="11867"/>
                </a:cubicBezTo>
                <a:cubicBezTo>
                  <a:pt x="3002" y="13826"/>
                  <a:pt x="3281" y="14697"/>
                  <a:pt x="3281" y="17528"/>
                </a:cubicBezTo>
                <a:cubicBezTo>
                  <a:pt x="3281" y="21337"/>
                  <a:pt x="3780" y="21599"/>
                  <a:pt x="7801" y="19949"/>
                </a:cubicBezTo>
                <a:cubicBezTo>
                  <a:pt x="9798" y="19130"/>
                  <a:pt x="10246" y="19130"/>
                  <a:pt x="12158" y="19949"/>
                </a:cubicBezTo>
                <a:cubicBezTo>
                  <a:pt x="14717" y="21045"/>
                  <a:pt x="16432" y="21115"/>
                  <a:pt x="17016" y="20147"/>
                </a:cubicBezTo>
                <a:cubicBezTo>
                  <a:pt x="17252" y="19754"/>
                  <a:pt x="17427" y="17945"/>
                  <a:pt x="17401" y="16125"/>
                </a:cubicBezTo>
                <a:cubicBezTo>
                  <a:pt x="17363" y="13472"/>
                  <a:pt x="17611" y="12518"/>
                  <a:pt x="18673" y="11323"/>
                </a:cubicBezTo>
                <a:cubicBezTo>
                  <a:pt x="19402" y="10503"/>
                  <a:pt x="20296" y="9241"/>
                  <a:pt x="20659" y="8517"/>
                </a:cubicBezTo>
                <a:cubicBezTo>
                  <a:pt x="21429" y="6981"/>
                  <a:pt x="20664" y="6374"/>
                  <a:pt x="17131" y="5721"/>
                </a:cubicBezTo>
                <a:cubicBezTo>
                  <a:pt x="15419" y="5404"/>
                  <a:pt x="14667" y="4799"/>
                  <a:pt x="13353" y="2667"/>
                </a:cubicBezTo>
                <a:cubicBezTo>
                  <a:pt x="12451" y="1203"/>
                  <a:pt x="11410" y="0"/>
                  <a:pt x="110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صورة 22" descr="صورة 22"/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4613857" y="4723433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صورة 22" descr="صورة 22"/>
          <p:cNvPicPr>
            <a:picLocks noChangeAspect="1"/>
          </p:cNvPicPr>
          <p:nvPr/>
        </p:nvPicPr>
        <p:blipFill>
          <a:blip r:embed="rId4"/>
          <a:srcRect l="82233" t="65502" r="6967" b="23708"/>
          <a:stretch>
            <a:fillRect/>
          </a:stretch>
        </p:blipFill>
        <p:spPr>
          <a:xfrm>
            <a:off x="5761452" y="3498660"/>
            <a:ext cx="742158" cy="74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4" name="صورة 22" descr="صورة 22"/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8573413" y="4703036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" name="صورة 22" descr="صورة 22"/>
          <p:cNvPicPr>
            <a:picLocks noChangeAspect="1"/>
          </p:cNvPicPr>
          <p:nvPr/>
        </p:nvPicPr>
        <p:blipFill>
          <a:blip r:embed="rId4"/>
          <a:srcRect l="82233" t="65502" r="6967" b="23708"/>
          <a:stretch>
            <a:fillRect/>
          </a:stretch>
        </p:blipFill>
        <p:spPr>
          <a:xfrm>
            <a:off x="1659504" y="3485298"/>
            <a:ext cx="742158" cy="74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6" name="صورة 22" descr="صورة 22"/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491993" y="4703036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9D9FBB2-39E8-4772-A90C-10637F62743F}"/>
              </a:ext>
            </a:extLst>
          </p:cNvPr>
          <p:cNvSpPr/>
          <p:nvPr/>
        </p:nvSpPr>
        <p:spPr>
          <a:xfrm>
            <a:off x="2917861" y="1428569"/>
            <a:ext cx="64509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I ……..sleeping all weekend long. </a:t>
            </a:r>
            <a:endParaRPr kumimoji="0" lang="ar-SA" sz="3600" b="1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DD28DFC-49BE-47F9-A62F-E4A3B72A2D18}"/>
              </a:ext>
            </a:extLst>
          </p:cNvPr>
          <p:cNvSpPr/>
          <p:nvPr/>
        </p:nvSpPr>
        <p:spPr>
          <a:xfrm>
            <a:off x="4844805" y="4909851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am used to</a:t>
            </a:r>
            <a:endParaRPr kumimoji="0" lang="ar-SA" sz="40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A30C6C4-00D7-4A60-A258-0C0C81C16A01}"/>
              </a:ext>
            </a:extLst>
          </p:cNvPr>
          <p:cNvSpPr/>
          <p:nvPr/>
        </p:nvSpPr>
        <p:spPr>
          <a:xfrm>
            <a:off x="8852757" y="4889454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u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sed to</a:t>
            </a:r>
            <a:endParaRPr kumimoji="0" lang="ar-SA" sz="40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7DA37C3-9C0E-47F8-A9BB-41E00336533B}"/>
              </a:ext>
            </a:extLst>
          </p:cNvPr>
          <p:cNvSpPr/>
          <p:nvPr/>
        </p:nvSpPr>
        <p:spPr>
          <a:xfrm>
            <a:off x="772565" y="4880073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u</a:t>
            </a: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rPr>
              <a:t>se to</a:t>
            </a:r>
            <a:endParaRPr kumimoji="0" lang="ar-SA" sz="40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67CFAF3-B09A-4B1A-A1AA-59E2B0F712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34" t="54174" r="56324"/>
          <a:stretch/>
        </p:blipFill>
        <p:spPr>
          <a:xfrm>
            <a:off x="9514965" y="4268980"/>
            <a:ext cx="1154243" cy="135778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729D2B3-4334-4AB9-A59D-4CB404579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34" t="54174" r="56324"/>
          <a:stretch/>
        </p:blipFill>
        <p:spPr>
          <a:xfrm>
            <a:off x="1385031" y="4259950"/>
            <a:ext cx="1154243" cy="1357787"/>
          </a:xfrm>
          <a:prstGeom prst="rect">
            <a:avLst/>
          </a:prstGeom>
        </p:spPr>
      </p:pic>
      <p:pic>
        <p:nvPicPr>
          <p:cNvPr id="16" name="صورة 22" descr="صورة 22">
            <a:extLst>
              <a:ext uri="{FF2B5EF4-FFF2-40B4-BE49-F238E27FC236}">
                <a16:creationId xmlns:a16="http://schemas.microsoft.com/office/drawing/2014/main" id="{0BC1CD11-F8FE-4E3C-AC66-80E26377D2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37" t="88068" r="48392" b="6538"/>
          <a:stretch>
            <a:fillRect/>
          </a:stretch>
        </p:blipFill>
        <p:spPr>
          <a:xfrm>
            <a:off x="159218" y="164560"/>
            <a:ext cx="5045892" cy="586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0657" extrusionOk="0">
                <a:moveTo>
                  <a:pt x="4953" y="0"/>
                </a:moveTo>
                <a:cubicBezTo>
                  <a:pt x="784" y="3"/>
                  <a:pt x="326" y="476"/>
                  <a:pt x="191" y="2054"/>
                </a:cubicBezTo>
                <a:cubicBezTo>
                  <a:pt x="-22" y="4537"/>
                  <a:pt x="-71" y="15528"/>
                  <a:pt x="119" y="18097"/>
                </a:cubicBezTo>
                <a:cubicBezTo>
                  <a:pt x="188" y="19022"/>
                  <a:pt x="729" y="19925"/>
                  <a:pt x="1399" y="20235"/>
                </a:cubicBezTo>
                <a:cubicBezTo>
                  <a:pt x="2038" y="20530"/>
                  <a:pt x="6534" y="20716"/>
                  <a:pt x="11392" y="20640"/>
                </a:cubicBezTo>
                <a:cubicBezTo>
                  <a:pt x="21529" y="20481"/>
                  <a:pt x="20718" y="21599"/>
                  <a:pt x="20633" y="7812"/>
                </a:cubicBezTo>
                <a:lnTo>
                  <a:pt x="20587" y="475"/>
                </a:lnTo>
                <a:lnTo>
                  <a:pt x="10486" y="126"/>
                </a:lnTo>
                <a:cubicBezTo>
                  <a:pt x="8146" y="45"/>
                  <a:pt x="6343" y="-1"/>
                  <a:pt x="4953" y="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7932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EEA"/>
        </a:solidFill>
        <a:effectLst/>
      </p:bgPr>
    </p:bg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64"/>
          <p:cNvGrpSpPr/>
          <p:nvPr/>
        </p:nvGrpSpPr>
        <p:grpSpPr>
          <a:xfrm>
            <a:off x="4389633" y="2054152"/>
            <a:ext cx="3412737" cy="4238549"/>
            <a:chOff x="3292224" y="1540614"/>
            <a:chExt cx="2559553" cy="3178912"/>
          </a:xfrm>
        </p:grpSpPr>
        <p:sp>
          <p:nvSpPr>
            <p:cNvPr id="3522" name="Google Shape;3522;p64"/>
            <p:cNvSpPr/>
            <p:nvPr/>
          </p:nvSpPr>
          <p:spPr>
            <a:xfrm>
              <a:off x="3292224" y="4466502"/>
              <a:ext cx="2559553" cy="253024"/>
            </a:xfrm>
            <a:custGeom>
              <a:avLst/>
              <a:gdLst/>
              <a:ahLst/>
              <a:cxnLst/>
              <a:rect l="l" t="t" r="r" b="b"/>
              <a:pathLst>
                <a:path w="37946" h="3751" extrusionOk="0">
                  <a:moveTo>
                    <a:pt x="18979" y="0"/>
                  </a:moveTo>
                  <a:cubicBezTo>
                    <a:pt x="8501" y="0"/>
                    <a:pt x="0" y="845"/>
                    <a:pt x="0" y="1881"/>
                  </a:cubicBezTo>
                  <a:cubicBezTo>
                    <a:pt x="0" y="2917"/>
                    <a:pt x="8501" y="3751"/>
                    <a:pt x="18979" y="3751"/>
                  </a:cubicBezTo>
                  <a:cubicBezTo>
                    <a:pt x="29456" y="3751"/>
                    <a:pt x="37946" y="2917"/>
                    <a:pt x="37946" y="1881"/>
                  </a:cubicBezTo>
                  <a:cubicBezTo>
                    <a:pt x="37946" y="845"/>
                    <a:pt x="29456" y="0"/>
                    <a:pt x="18979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3" name="Google Shape;3523;p64"/>
            <p:cNvSpPr/>
            <p:nvPr/>
          </p:nvSpPr>
          <p:spPr>
            <a:xfrm>
              <a:off x="3569772" y="2506041"/>
              <a:ext cx="2004456" cy="728491"/>
            </a:xfrm>
            <a:custGeom>
              <a:avLst/>
              <a:gdLst/>
              <a:ahLst/>
              <a:cxnLst/>
              <a:rect l="l" t="t" r="r" b="b"/>
              <a:pathLst>
                <a:path w="29826" h="10835" extrusionOk="0">
                  <a:moveTo>
                    <a:pt x="1" y="0"/>
                  </a:moveTo>
                  <a:lnTo>
                    <a:pt x="1405" y="10835"/>
                  </a:lnTo>
                  <a:lnTo>
                    <a:pt x="28421" y="1083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4" name="Google Shape;3524;p64"/>
            <p:cNvSpPr/>
            <p:nvPr/>
          </p:nvSpPr>
          <p:spPr>
            <a:xfrm>
              <a:off x="3580189" y="2615701"/>
              <a:ext cx="1993368" cy="536401"/>
            </a:xfrm>
            <a:custGeom>
              <a:avLst/>
              <a:gdLst/>
              <a:ahLst/>
              <a:cxnLst/>
              <a:rect l="l" t="t" r="r" b="b"/>
              <a:pathLst>
                <a:path w="29661" h="7978" extrusionOk="0">
                  <a:moveTo>
                    <a:pt x="15597" y="0"/>
                  </a:moveTo>
                  <a:cubicBezTo>
                    <a:pt x="14264" y="72"/>
                    <a:pt x="13407" y="846"/>
                    <a:pt x="12561" y="1691"/>
                  </a:cubicBezTo>
                  <a:cubicBezTo>
                    <a:pt x="11913" y="787"/>
                    <a:pt x="10818" y="383"/>
                    <a:pt x="9709" y="383"/>
                  </a:cubicBezTo>
                  <a:cubicBezTo>
                    <a:pt x="9006" y="383"/>
                    <a:pt x="8297" y="545"/>
                    <a:pt x="7692" y="846"/>
                  </a:cubicBezTo>
                  <a:cubicBezTo>
                    <a:pt x="6275" y="1477"/>
                    <a:pt x="5930" y="2822"/>
                    <a:pt x="5644" y="4167"/>
                  </a:cubicBezTo>
                  <a:cubicBezTo>
                    <a:pt x="5186" y="3383"/>
                    <a:pt x="4469" y="3068"/>
                    <a:pt x="3704" y="3068"/>
                  </a:cubicBezTo>
                  <a:cubicBezTo>
                    <a:pt x="2821" y="3068"/>
                    <a:pt x="1874" y="3489"/>
                    <a:pt x="1191" y="4096"/>
                  </a:cubicBezTo>
                  <a:cubicBezTo>
                    <a:pt x="131" y="5013"/>
                    <a:pt x="0" y="6703"/>
                    <a:pt x="346" y="7977"/>
                  </a:cubicBezTo>
                  <a:lnTo>
                    <a:pt x="29159" y="7834"/>
                  </a:lnTo>
                  <a:cubicBezTo>
                    <a:pt x="29661" y="5060"/>
                    <a:pt x="28050" y="3083"/>
                    <a:pt x="26268" y="3083"/>
                  </a:cubicBezTo>
                  <a:cubicBezTo>
                    <a:pt x="25725" y="3083"/>
                    <a:pt x="25166" y="3267"/>
                    <a:pt x="24646" y="3667"/>
                  </a:cubicBezTo>
                  <a:cubicBezTo>
                    <a:pt x="24218" y="2405"/>
                    <a:pt x="24003" y="1131"/>
                    <a:pt x="22527" y="631"/>
                  </a:cubicBezTo>
                  <a:cubicBezTo>
                    <a:pt x="22158" y="473"/>
                    <a:pt x="21525" y="380"/>
                    <a:pt x="20993" y="380"/>
                  </a:cubicBezTo>
                  <a:cubicBezTo>
                    <a:pt x="20803" y="380"/>
                    <a:pt x="20626" y="392"/>
                    <a:pt x="20479" y="417"/>
                  </a:cubicBezTo>
                  <a:cubicBezTo>
                    <a:pt x="19527" y="595"/>
                    <a:pt x="18562" y="1346"/>
                    <a:pt x="18562" y="1346"/>
                  </a:cubicBezTo>
                  <a:cubicBezTo>
                    <a:pt x="18562" y="1346"/>
                    <a:pt x="17860" y="453"/>
                    <a:pt x="17229" y="214"/>
                  </a:cubicBezTo>
                  <a:cubicBezTo>
                    <a:pt x="16729" y="12"/>
                    <a:pt x="16169" y="0"/>
                    <a:pt x="15597" y="0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5" name="Google Shape;3525;p64"/>
            <p:cNvSpPr/>
            <p:nvPr/>
          </p:nvSpPr>
          <p:spPr>
            <a:xfrm>
              <a:off x="3592151" y="2672515"/>
              <a:ext cx="1959698" cy="536401"/>
            </a:xfrm>
            <a:custGeom>
              <a:avLst/>
              <a:gdLst/>
              <a:ahLst/>
              <a:cxnLst/>
              <a:rect l="l" t="t" r="r" b="b"/>
              <a:pathLst>
                <a:path w="29160" h="7978" extrusionOk="0">
                  <a:moveTo>
                    <a:pt x="13550" y="1"/>
                  </a:moveTo>
                  <a:cubicBezTo>
                    <a:pt x="12991" y="1"/>
                    <a:pt x="12431" y="12"/>
                    <a:pt x="11931" y="215"/>
                  </a:cubicBezTo>
                  <a:cubicBezTo>
                    <a:pt x="11300" y="465"/>
                    <a:pt x="10586" y="1346"/>
                    <a:pt x="10586" y="1346"/>
                  </a:cubicBezTo>
                  <a:cubicBezTo>
                    <a:pt x="10586" y="1346"/>
                    <a:pt x="9633" y="596"/>
                    <a:pt x="8681" y="429"/>
                  </a:cubicBezTo>
                  <a:cubicBezTo>
                    <a:pt x="8529" y="400"/>
                    <a:pt x="8347" y="387"/>
                    <a:pt x="8151" y="387"/>
                  </a:cubicBezTo>
                  <a:cubicBezTo>
                    <a:pt x="7622" y="387"/>
                    <a:pt x="6998" y="484"/>
                    <a:pt x="6633" y="632"/>
                  </a:cubicBezTo>
                  <a:cubicBezTo>
                    <a:pt x="5156" y="1132"/>
                    <a:pt x="4942" y="2406"/>
                    <a:pt x="4513" y="3668"/>
                  </a:cubicBezTo>
                  <a:cubicBezTo>
                    <a:pt x="3925" y="3515"/>
                    <a:pt x="3417" y="3442"/>
                    <a:pt x="2977" y="3442"/>
                  </a:cubicBezTo>
                  <a:cubicBezTo>
                    <a:pt x="783" y="3442"/>
                    <a:pt x="289" y="5246"/>
                    <a:pt x="1" y="7835"/>
                  </a:cubicBezTo>
                  <a:lnTo>
                    <a:pt x="28814" y="7978"/>
                  </a:lnTo>
                  <a:cubicBezTo>
                    <a:pt x="29159" y="6716"/>
                    <a:pt x="29016" y="5013"/>
                    <a:pt x="27957" y="4096"/>
                  </a:cubicBezTo>
                  <a:cubicBezTo>
                    <a:pt x="27280" y="3490"/>
                    <a:pt x="26336" y="3068"/>
                    <a:pt x="25454" y="3068"/>
                  </a:cubicBezTo>
                  <a:cubicBezTo>
                    <a:pt x="24691" y="3068"/>
                    <a:pt x="23974" y="3384"/>
                    <a:pt x="23516" y="4168"/>
                  </a:cubicBezTo>
                  <a:cubicBezTo>
                    <a:pt x="23230" y="2822"/>
                    <a:pt x="22873" y="1489"/>
                    <a:pt x="21468" y="846"/>
                  </a:cubicBezTo>
                  <a:cubicBezTo>
                    <a:pt x="20863" y="546"/>
                    <a:pt x="20152" y="383"/>
                    <a:pt x="19447" y="383"/>
                  </a:cubicBezTo>
                  <a:cubicBezTo>
                    <a:pt x="18334" y="383"/>
                    <a:pt x="17235" y="788"/>
                    <a:pt x="16586" y="1691"/>
                  </a:cubicBezTo>
                  <a:cubicBezTo>
                    <a:pt x="15741" y="846"/>
                    <a:pt x="14896" y="72"/>
                    <a:pt x="13550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6" name="Google Shape;3526;p64"/>
            <p:cNvSpPr/>
            <p:nvPr/>
          </p:nvSpPr>
          <p:spPr>
            <a:xfrm>
              <a:off x="3969843" y="2868639"/>
              <a:ext cx="161695" cy="161767"/>
            </a:xfrm>
            <a:custGeom>
              <a:avLst/>
              <a:gdLst/>
              <a:ahLst/>
              <a:cxnLst/>
              <a:rect l="l" t="t" r="r" b="b"/>
              <a:pathLst>
                <a:path w="2406" h="2406" extrusionOk="0">
                  <a:moveTo>
                    <a:pt x="1203" y="1"/>
                  </a:moveTo>
                  <a:cubicBezTo>
                    <a:pt x="548" y="1"/>
                    <a:pt x="1" y="548"/>
                    <a:pt x="1" y="1203"/>
                  </a:cubicBezTo>
                  <a:cubicBezTo>
                    <a:pt x="1" y="1858"/>
                    <a:pt x="548" y="2406"/>
                    <a:pt x="1203" y="2406"/>
                  </a:cubicBezTo>
                  <a:cubicBezTo>
                    <a:pt x="1858" y="2406"/>
                    <a:pt x="2406" y="1858"/>
                    <a:pt x="2406" y="1203"/>
                  </a:cubicBezTo>
                  <a:cubicBezTo>
                    <a:pt x="2406" y="548"/>
                    <a:pt x="1858" y="1"/>
                    <a:pt x="120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7" name="Google Shape;3527;p64"/>
            <p:cNvSpPr/>
            <p:nvPr/>
          </p:nvSpPr>
          <p:spPr>
            <a:xfrm>
              <a:off x="4926036" y="2775788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0"/>
                  </a:moveTo>
                  <a:cubicBezTo>
                    <a:pt x="1" y="0"/>
                    <a:pt x="1" y="1405"/>
                    <a:pt x="905" y="1405"/>
                  </a:cubicBezTo>
                  <a:cubicBezTo>
                    <a:pt x="1822" y="1405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8" name="Google Shape;3528;p64"/>
            <p:cNvSpPr/>
            <p:nvPr/>
          </p:nvSpPr>
          <p:spPr>
            <a:xfrm>
              <a:off x="5258902" y="2943068"/>
              <a:ext cx="190526" cy="189804"/>
            </a:xfrm>
            <a:custGeom>
              <a:avLst/>
              <a:gdLst/>
              <a:ahLst/>
              <a:cxnLst/>
              <a:rect l="l" t="t" r="r" b="b"/>
              <a:pathLst>
                <a:path w="2835" h="2823" extrusionOk="0">
                  <a:moveTo>
                    <a:pt x="1417" y="1"/>
                  </a:moveTo>
                  <a:cubicBezTo>
                    <a:pt x="644" y="1"/>
                    <a:pt x="1" y="644"/>
                    <a:pt x="1" y="1418"/>
                  </a:cubicBezTo>
                  <a:cubicBezTo>
                    <a:pt x="1" y="2180"/>
                    <a:pt x="644" y="2823"/>
                    <a:pt x="1417" y="2823"/>
                  </a:cubicBezTo>
                  <a:cubicBezTo>
                    <a:pt x="2191" y="2823"/>
                    <a:pt x="2834" y="2180"/>
                    <a:pt x="2834" y="1418"/>
                  </a:cubicBezTo>
                  <a:cubicBezTo>
                    <a:pt x="2834" y="644"/>
                    <a:pt x="2191" y="1"/>
                    <a:pt x="1417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9" name="Google Shape;3529;p64"/>
            <p:cNvSpPr/>
            <p:nvPr/>
          </p:nvSpPr>
          <p:spPr>
            <a:xfrm>
              <a:off x="4376366" y="2713326"/>
              <a:ext cx="184074" cy="142605"/>
            </a:xfrm>
            <a:custGeom>
              <a:avLst/>
              <a:gdLst/>
              <a:ahLst/>
              <a:cxnLst/>
              <a:rect l="l" t="t" r="r" b="b"/>
              <a:pathLst>
                <a:path w="2739" h="2121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38" y="2120"/>
                    <a:pt x="2738" y="1"/>
                    <a:pt x="1369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0" name="Google Shape;3530;p64"/>
            <p:cNvSpPr/>
            <p:nvPr/>
          </p:nvSpPr>
          <p:spPr>
            <a:xfrm>
              <a:off x="3723402" y="2978300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17" y="1"/>
                  </a:moveTo>
                  <a:cubicBezTo>
                    <a:pt x="1" y="1"/>
                    <a:pt x="1" y="1406"/>
                    <a:pt x="917" y="1406"/>
                  </a:cubicBezTo>
                  <a:cubicBezTo>
                    <a:pt x="1822" y="1406"/>
                    <a:pt x="1822" y="1"/>
                    <a:pt x="917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1" name="Google Shape;3531;p64"/>
            <p:cNvSpPr/>
            <p:nvPr/>
          </p:nvSpPr>
          <p:spPr>
            <a:xfrm>
              <a:off x="4176297" y="2800597"/>
              <a:ext cx="122515" cy="95339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1"/>
                  </a:moveTo>
                  <a:cubicBezTo>
                    <a:pt x="0" y="1"/>
                    <a:pt x="0" y="1417"/>
                    <a:pt x="905" y="1417"/>
                  </a:cubicBezTo>
                  <a:cubicBezTo>
                    <a:pt x="1822" y="1417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2" name="Google Shape;3532;p64"/>
            <p:cNvSpPr/>
            <p:nvPr/>
          </p:nvSpPr>
          <p:spPr>
            <a:xfrm>
              <a:off x="4951641" y="2968685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1"/>
                  </a:moveTo>
                  <a:cubicBezTo>
                    <a:pt x="1" y="1"/>
                    <a:pt x="1" y="1406"/>
                    <a:pt x="905" y="1406"/>
                  </a:cubicBezTo>
                  <a:cubicBezTo>
                    <a:pt x="1822" y="1406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3" name="Google Shape;3533;p64"/>
            <p:cNvSpPr/>
            <p:nvPr/>
          </p:nvSpPr>
          <p:spPr>
            <a:xfrm>
              <a:off x="4742029" y="281263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4" name="Google Shape;3534;p64"/>
            <p:cNvSpPr/>
            <p:nvPr/>
          </p:nvSpPr>
          <p:spPr>
            <a:xfrm>
              <a:off x="4049078" y="275259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70" y="1060"/>
                    <a:pt x="1370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5" name="Google Shape;3535;p64"/>
            <p:cNvSpPr/>
            <p:nvPr/>
          </p:nvSpPr>
          <p:spPr>
            <a:xfrm>
              <a:off x="3872262" y="3034374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57" y="1060"/>
                    <a:pt x="1357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6" name="Google Shape;3536;p64"/>
            <p:cNvSpPr/>
            <p:nvPr/>
          </p:nvSpPr>
          <p:spPr>
            <a:xfrm>
              <a:off x="3640203" y="1639852"/>
              <a:ext cx="1863595" cy="795793"/>
            </a:xfrm>
            <a:custGeom>
              <a:avLst/>
              <a:gdLst/>
              <a:ahLst/>
              <a:cxnLst/>
              <a:rect l="l" t="t" r="r" b="b"/>
              <a:pathLst>
                <a:path w="27730" h="11836" extrusionOk="0">
                  <a:moveTo>
                    <a:pt x="4870" y="0"/>
                  </a:moveTo>
                  <a:cubicBezTo>
                    <a:pt x="2191" y="0"/>
                    <a:pt x="0" y="2203"/>
                    <a:pt x="0" y="4918"/>
                  </a:cubicBezTo>
                  <a:lnTo>
                    <a:pt x="0" y="11835"/>
                  </a:lnTo>
                  <a:lnTo>
                    <a:pt x="27730" y="11835"/>
                  </a:lnTo>
                  <a:lnTo>
                    <a:pt x="27730" y="4918"/>
                  </a:lnTo>
                  <a:cubicBezTo>
                    <a:pt x="27730" y="2203"/>
                    <a:pt x="25551" y="0"/>
                    <a:pt x="2286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7" name="Google Shape;3537;p64"/>
            <p:cNvSpPr/>
            <p:nvPr/>
          </p:nvSpPr>
          <p:spPr>
            <a:xfrm>
              <a:off x="3569772" y="1569390"/>
              <a:ext cx="2004456" cy="936718"/>
            </a:xfrm>
            <a:custGeom>
              <a:avLst/>
              <a:gdLst/>
              <a:ahLst/>
              <a:cxnLst/>
              <a:rect l="l" t="t" r="r" b="b"/>
              <a:pathLst>
                <a:path w="29826" h="13932" extrusionOk="0">
                  <a:moveTo>
                    <a:pt x="23908" y="2096"/>
                  </a:moveTo>
                  <a:cubicBezTo>
                    <a:pt x="26016" y="2096"/>
                    <a:pt x="27730" y="3835"/>
                    <a:pt x="27730" y="5966"/>
                  </a:cubicBezTo>
                  <a:lnTo>
                    <a:pt x="27730" y="11836"/>
                  </a:lnTo>
                  <a:lnTo>
                    <a:pt x="2108" y="11836"/>
                  </a:lnTo>
                  <a:lnTo>
                    <a:pt x="2108" y="5966"/>
                  </a:lnTo>
                  <a:cubicBezTo>
                    <a:pt x="2108" y="3835"/>
                    <a:pt x="3811" y="2096"/>
                    <a:pt x="5918" y="2096"/>
                  </a:cubicBezTo>
                  <a:close/>
                  <a:moveTo>
                    <a:pt x="5918" y="1"/>
                  </a:moveTo>
                  <a:cubicBezTo>
                    <a:pt x="2644" y="1"/>
                    <a:pt x="1" y="2668"/>
                    <a:pt x="1" y="5966"/>
                  </a:cubicBezTo>
                  <a:lnTo>
                    <a:pt x="1" y="13931"/>
                  </a:lnTo>
                  <a:lnTo>
                    <a:pt x="29826" y="13931"/>
                  </a:lnTo>
                  <a:lnTo>
                    <a:pt x="29826" y="5966"/>
                  </a:lnTo>
                  <a:cubicBezTo>
                    <a:pt x="29826" y="2668"/>
                    <a:pt x="27182" y="1"/>
                    <a:pt x="23908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8" name="Google Shape;3538;p64"/>
            <p:cNvSpPr/>
            <p:nvPr/>
          </p:nvSpPr>
          <p:spPr>
            <a:xfrm>
              <a:off x="3643361" y="1569390"/>
              <a:ext cx="1930867" cy="936718"/>
            </a:xfrm>
            <a:custGeom>
              <a:avLst/>
              <a:gdLst/>
              <a:ahLst/>
              <a:cxnLst/>
              <a:rect l="l" t="t" r="r" b="b"/>
              <a:pathLst>
                <a:path w="28731" h="13932" extrusionOk="0">
                  <a:moveTo>
                    <a:pt x="4823" y="1"/>
                  </a:moveTo>
                  <a:cubicBezTo>
                    <a:pt x="2835" y="1"/>
                    <a:pt x="1072" y="989"/>
                    <a:pt x="1" y="2513"/>
                  </a:cubicBezTo>
                  <a:cubicBezTo>
                    <a:pt x="310" y="3323"/>
                    <a:pt x="822" y="4025"/>
                    <a:pt x="1656" y="4466"/>
                  </a:cubicBezTo>
                  <a:cubicBezTo>
                    <a:pt x="2741" y="5036"/>
                    <a:pt x="4002" y="5151"/>
                    <a:pt x="5226" y="5151"/>
                  </a:cubicBezTo>
                  <a:cubicBezTo>
                    <a:pt x="5560" y="5151"/>
                    <a:pt x="5892" y="5143"/>
                    <a:pt x="6216" y="5132"/>
                  </a:cubicBezTo>
                  <a:cubicBezTo>
                    <a:pt x="7087" y="5109"/>
                    <a:pt x="7987" y="5045"/>
                    <a:pt x="8882" y="5045"/>
                  </a:cubicBezTo>
                  <a:cubicBezTo>
                    <a:pt x="9797" y="5045"/>
                    <a:pt x="10707" y="5112"/>
                    <a:pt x="11574" y="5359"/>
                  </a:cubicBezTo>
                  <a:cubicBezTo>
                    <a:pt x="13217" y="5835"/>
                    <a:pt x="14253" y="7061"/>
                    <a:pt x="14527" y="8740"/>
                  </a:cubicBezTo>
                  <a:cubicBezTo>
                    <a:pt x="14848" y="10716"/>
                    <a:pt x="14848" y="11645"/>
                    <a:pt x="14872" y="13633"/>
                  </a:cubicBezTo>
                  <a:cubicBezTo>
                    <a:pt x="14872" y="13729"/>
                    <a:pt x="14872" y="13836"/>
                    <a:pt x="14872" y="13931"/>
                  </a:cubicBezTo>
                  <a:lnTo>
                    <a:pt x="28731" y="13931"/>
                  </a:lnTo>
                  <a:lnTo>
                    <a:pt x="28731" y="5966"/>
                  </a:lnTo>
                  <a:cubicBezTo>
                    <a:pt x="28731" y="2668"/>
                    <a:pt x="26087" y="1"/>
                    <a:pt x="22813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9" name="Google Shape;3539;p64"/>
            <p:cNvSpPr/>
            <p:nvPr/>
          </p:nvSpPr>
          <p:spPr>
            <a:xfrm>
              <a:off x="3945851" y="1719122"/>
              <a:ext cx="34476" cy="650095"/>
            </a:xfrm>
            <a:custGeom>
              <a:avLst/>
              <a:gdLst/>
              <a:ahLst/>
              <a:cxnLst/>
              <a:rect l="l" t="t" r="r" b="b"/>
              <a:pathLst>
                <a:path w="513" h="9669" extrusionOk="0">
                  <a:moveTo>
                    <a:pt x="250" y="0"/>
                  </a:moveTo>
                  <a:cubicBezTo>
                    <a:pt x="250" y="0"/>
                    <a:pt x="250" y="36"/>
                    <a:pt x="239" y="107"/>
                  </a:cubicBezTo>
                  <a:cubicBezTo>
                    <a:pt x="227" y="179"/>
                    <a:pt x="215" y="286"/>
                    <a:pt x="203" y="417"/>
                  </a:cubicBezTo>
                  <a:cubicBezTo>
                    <a:pt x="167" y="679"/>
                    <a:pt x="143" y="1060"/>
                    <a:pt x="108" y="1512"/>
                  </a:cubicBezTo>
                  <a:cubicBezTo>
                    <a:pt x="72" y="1965"/>
                    <a:pt x="48" y="2501"/>
                    <a:pt x="24" y="3060"/>
                  </a:cubicBezTo>
                  <a:cubicBezTo>
                    <a:pt x="12" y="3346"/>
                    <a:pt x="12" y="3632"/>
                    <a:pt x="0" y="3929"/>
                  </a:cubicBezTo>
                  <a:cubicBezTo>
                    <a:pt x="0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0" y="5739"/>
                  </a:cubicBezTo>
                  <a:cubicBezTo>
                    <a:pt x="0" y="6037"/>
                    <a:pt x="12" y="6322"/>
                    <a:pt x="24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31" y="8608"/>
                    <a:pt x="167" y="8989"/>
                    <a:pt x="203" y="9251"/>
                  </a:cubicBezTo>
                  <a:cubicBezTo>
                    <a:pt x="215" y="9382"/>
                    <a:pt x="227" y="9489"/>
                    <a:pt x="239" y="9561"/>
                  </a:cubicBezTo>
                  <a:cubicBezTo>
                    <a:pt x="250" y="9632"/>
                    <a:pt x="250" y="9668"/>
                    <a:pt x="250" y="9668"/>
                  </a:cubicBezTo>
                  <a:cubicBezTo>
                    <a:pt x="250" y="9668"/>
                    <a:pt x="262" y="9632"/>
                    <a:pt x="274" y="9561"/>
                  </a:cubicBezTo>
                  <a:cubicBezTo>
                    <a:pt x="274" y="9489"/>
                    <a:pt x="298" y="9382"/>
                    <a:pt x="310" y="9251"/>
                  </a:cubicBezTo>
                  <a:cubicBezTo>
                    <a:pt x="334" y="8989"/>
                    <a:pt x="370" y="8608"/>
                    <a:pt x="405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489" y="6322"/>
                    <a:pt x="501" y="6037"/>
                    <a:pt x="501" y="5739"/>
                  </a:cubicBezTo>
                  <a:cubicBezTo>
                    <a:pt x="512" y="5441"/>
                    <a:pt x="512" y="5144"/>
                    <a:pt x="512" y="4834"/>
                  </a:cubicBezTo>
                  <a:cubicBezTo>
                    <a:pt x="512" y="4536"/>
                    <a:pt x="512" y="4227"/>
                    <a:pt x="501" y="3929"/>
                  </a:cubicBezTo>
                  <a:cubicBezTo>
                    <a:pt x="501" y="3632"/>
                    <a:pt x="489" y="3346"/>
                    <a:pt x="489" y="3060"/>
                  </a:cubicBezTo>
                  <a:cubicBezTo>
                    <a:pt x="465" y="2501"/>
                    <a:pt x="441" y="1965"/>
                    <a:pt x="405" y="1512"/>
                  </a:cubicBezTo>
                  <a:cubicBezTo>
                    <a:pt x="370" y="1060"/>
                    <a:pt x="334" y="679"/>
                    <a:pt x="310" y="417"/>
                  </a:cubicBezTo>
                  <a:cubicBezTo>
                    <a:pt x="298" y="286"/>
                    <a:pt x="274" y="179"/>
                    <a:pt x="274" y="107"/>
                  </a:cubicBezTo>
                  <a:cubicBezTo>
                    <a:pt x="262" y="36"/>
                    <a:pt x="250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0" name="Google Shape;3540;p64"/>
            <p:cNvSpPr/>
            <p:nvPr/>
          </p:nvSpPr>
          <p:spPr>
            <a:xfrm>
              <a:off x="4351500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63" y="36"/>
                    <a:pt x="251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80" y="679"/>
                    <a:pt x="144" y="1060"/>
                    <a:pt x="108" y="1512"/>
                  </a:cubicBezTo>
                  <a:cubicBezTo>
                    <a:pt x="84" y="1965"/>
                    <a:pt x="49" y="2501"/>
                    <a:pt x="37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37" y="6608"/>
                  </a:cubicBezTo>
                  <a:cubicBezTo>
                    <a:pt x="49" y="7180"/>
                    <a:pt x="84" y="7704"/>
                    <a:pt x="108" y="8156"/>
                  </a:cubicBezTo>
                  <a:cubicBezTo>
                    <a:pt x="144" y="8608"/>
                    <a:pt x="180" y="8989"/>
                    <a:pt x="215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63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9" y="9382"/>
                    <a:pt x="310" y="9251"/>
                  </a:cubicBezTo>
                  <a:cubicBezTo>
                    <a:pt x="346" y="8989"/>
                    <a:pt x="382" y="8608"/>
                    <a:pt x="418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25" y="5441"/>
                    <a:pt x="525" y="5144"/>
                    <a:pt x="525" y="4834"/>
                  </a:cubicBezTo>
                  <a:cubicBezTo>
                    <a:pt x="525" y="4536"/>
                    <a:pt x="525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77" y="2501"/>
                    <a:pt x="441" y="1965"/>
                    <a:pt x="418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9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1" name="Google Shape;3541;p64"/>
            <p:cNvSpPr/>
            <p:nvPr/>
          </p:nvSpPr>
          <p:spPr>
            <a:xfrm>
              <a:off x="4757217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2" y="0"/>
                  </a:moveTo>
                  <a:cubicBezTo>
                    <a:pt x="262" y="0"/>
                    <a:pt x="262" y="36"/>
                    <a:pt x="250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79" y="679"/>
                    <a:pt x="143" y="1060"/>
                    <a:pt x="119" y="1512"/>
                  </a:cubicBezTo>
                  <a:cubicBezTo>
                    <a:pt x="84" y="1965"/>
                    <a:pt x="48" y="2501"/>
                    <a:pt x="36" y="3060"/>
                  </a:cubicBezTo>
                  <a:cubicBezTo>
                    <a:pt x="24" y="3346"/>
                    <a:pt x="12" y="3632"/>
                    <a:pt x="12" y="3929"/>
                  </a:cubicBezTo>
                  <a:cubicBezTo>
                    <a:pt x="12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12" y="5739"/>
                  </a:cubicBezTo>
                  <a:cubicBezTo>
                    <a:pt x="12" y="6037"/>
                    <a:pt x="24" y="6322"/>
                    <a:pt x="36" y="6608"/>
                  </a:cubicBezTo>
                  <a:cubicBezTo>
                    <a:pt x="48" y="7180"/>
                    <a:pt x="84" y="7704"/>
                    <a:pt x="108" y="8156"/>
                  </a:cubicBezTo>
                  <a:cubicBezTo>
                    <a:pt x="143" y="8608"/>
                    <a:pt x="179" y="8989"/>
                    <a:pt x="215" y="9251"/>
                  </a:cubicBezTo>
                  <a:cubicBezTo>
                    <a:pt x="227" y="9382"/>
                    <a:pt x="239" y="9489"/>
                    <a:pt x="250" y="9561"/>
                  </a:cubicBezTo>
                  <a:cubicBezTo>
                    <a:pt x="262" y="9632"/>
                    <a:pt x="262" y="9668"/>
                    <a:pt x="262" y="9668"/>
                  </a:cubicBezTo>
                  <a:cubicBezTo>
                    <a:pt x="262" y="9668"/>
                    <a:pt x="274" y="9632"/>
                    <a:pt x="274" y="9561"/>
                  </a:cubicBezTo>
                  <a:cubicBezTo>
                    <a:pt x="286" y="9489"/>
                    <a:pt x="298" y="9382"/>
                    <a:pt x="310" y="9251"/>
                  </a:cubicBezTo>
                  <a:cubicBezTo>
                    <a:pt x="346" y="8989"/>
                    <a:pt x="381" y="8608"/>
                    <a:pt x="417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0" y="6322"/>
                    <a:pt x="512" y="6037"/>
                    <a:pt x="512" y="5739"/>
                  </a:cubicBezTo>
                  <a:cubicBezTo>
                    <a:pt x="524" y="5441"/>
                    <a:pt x="524" y="5144"/>
                    <a:pt x="524" y="4834"/>
                  </a:cubicBezTo>
                  <a:cubicBezTo>
                    <a:pt x="524" y="4536"/>
                    <a:pt x="524" y="4227"/>
                    <a:pt x="512" y="3929"/>
                  </a:cubicBezTo>
                  <a:cubicBezTo>
                    <a:pt x="512" y="3632"/>
                    <a:pt x="500" y="3346"/>
                    <a:pt x="489" y="3060"/>
                  </a:cubicBezTo>
                  <a:cubicBezTo>
                    <a:pt x="477" y="2501"/>
                    <a:pt x="441" y="1965"/>
                    <a:pt x="417" y="1512"/>
                  </a:cubicBezTo>
                  <a:cubicBezTo>
                    <a:pt x="381" y="1060"/>
                    <a:pt x="346" y="679"/>
                    <a:pt x="310" y="417"/>
                  </a:cubicBezTo>
                  <a:cubicBezTo>
                    <a:pt x="298" y="286"/>
                    <a:pt x="286" y="179"/>
                    <a:pt x="274" y="107"/>
                  </a:cubicBezTo>
                  <a:cubicBezTo>
                    <a:pt x="274" y="36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2" name="Google Shape;3542;p64"/>
            <p:cNvSpPr/>
            <p:nvPr/>
          </p:nvSpPr>
          <p:spPr>
            <a:xfrm>
              <a:off x="5163673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51" y="36"/>
                    <a:pt x="251" y="107"/>
                  </a:cubicBezTo>
                  <a:cubicBezTo>
                    <a:pt x="239" y="179"/>
                    <a:pt x="227" y="286"/>
                    <a:pt x="203" y="417"/>
                  </a:cubicBezTo>
                  <a:cubicBezTo>
                    <a:pt x="179" y="679"/>
                    <a:pt x="144" y="1060"/>
                    <a:pt x="108" y="1512"/>
                  </a:cubicBezTo>
                  <a:cubicBezTo>
                    <a:pt x="72" y="1965"/>
                    <a:pt x="48" y="2501"/>
                    <a:pt x="36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25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44" y="8608"/>
                    <a:pt x="179" y="8989"/>
                    <a:pt x="203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51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8" y="9382"/>
                    <a:pt x="310" y="9251"/>
                  </a:cubicBezTo>
                  <a:cubicBezTo>
                    <a:pt x="346" y="8989"/>
                    <a:pt x="382" y="8608"/>
                    <a:pt x="406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13" y="5441"/>
                    <a:pt x="513" y="5144"/>
                    <a:pt x="525" y="4834"/>
                  </a:cubicBezTo>
                  <a:cubicBezTo>
                    <a:pt x="513" y="4536"/>
                    <a:pt x="513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65" y="2501"/>
                    <a:pt x="441" y="1965"/>
                    <a:pt x="406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8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3" name="Google Shape;3543;p64"/>
            <p:cNvSpPr/>
            <p:nvPr/>
          </p:nvSpPr>
          <p:spPr>
            <a:xfrm>
              <a:off x="3528172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7811" y="0"/>
                  </a:moveTo>
                  <a:cubicBezTo>
                    <a:pt x="5954" y="0"/>
                    <a:pt x="3608" y="203"/>
                    <a:pt x="2036" y="1834"/>
                  </a:cubicBezTo>
                  <a:cubicBezTo>
                    <a:pt x="822" y="3096"/>
                    <a:pt x="215" y="4917"/>
                    <a:pt x="0" y="7942"/>
                  </a:cubicBezTo>
                  <a:lnTo>
                    <a:pt x="3096" y="8156"/>
                  </a:lnTo>
                  <a:cubicBezTo>
                    <a:pt x="3251" y="5989"/>
                    <a:pt x="3620" y="4667"/>
                    <a:pt x="4263" y="4001"/>
                  </a:cubicBezTo>
                  <a:cubicBezTo>
                    <a:pt x="4668" y="3584"/>
                    <a:pt x="5442" y="3108"/>
                    <a:pt x="7811" y="3108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4" name="Google Shape;3544;p64"/>
            <p:cNvSpPr/>
            <p:nvPr/>
          </p:nvSpPr>
          <p:spPr>
            <a:xfrm>
              <a:off x="3909829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1" y="1"/>
                    <a:pt x="1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5" name="Google Shape;3545;p64"/>
            <p:cNvSpPr/>
            <p:nvPr/>
          </p:nvSpPr>
          <p:spPr>
            <a:xfrm>
              <a:off x="3585767" y="1957672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1" y="0"/>
                    <a:pt x="1" y="1060"/>
                    <a:pt x="679" y="1060"/>
                  </a:cubicBezTo>
                  <a:cubicBezTo>
                    <a:pt x="1358" y="1060"/>
                    <a:pt x="1358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6" name="Google Shape;3546;p64"/>
            <p:cNvSpPr/>
            <p:nvPr/>
          </p:nvSpPr>
          <p:spPr>
            <a:xfrm>
              <a:off x="5090890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0" y="0"/>
                  </a:moveTo>
                  <a:lnTo>
                    <a:pt x="0" y="3108"/>
                  </a:lnTo>
                  <a:cubicBezTo>
                    <a:pt x="2370" y="3108"/>
                    <a:pt x="3144" y="3584"/>
                    <a:pt x="3548" y="4001"/>
                  </a:cubicBezTo>
                  <a:cubicBezTo>
                    <a:pt x="4191" y="4667"/>
                    <a:pt x="4560" y="5989"/>
                    <a:pt x="4715" y="8156"/>
                  </a:cubicBezTo>
                  <a:lnTo>
                    <a:pt x="7811" y="7942"/>
                  </a:lnTo>
                  <a:cubicBezTo>
                    <a:pt x="7596" y="4917"/>
                    <a:pt x="6989" y="3096"/>
                    <a:pt x="5775" y="1834"/>
                  </a:cubicBezTo>
                  <a:cubicBezTo>
                    <a:pt x="4953" y="976"/>
                    <a:pt x="3536" y="0"/>
                    <a:pt x="0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7" name="Google Shape;3547;p64"/>
            <p:cNvSpPr/>
            <p:nvPr/>
          </p:nvSpPr>
          <p:spPr>
            <a:xfrm>
              <a:off x="5142100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0" y="1"/>
                    <a:pt x="0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8" name="Google Shape;3548;p64"/>
            <p:cNvSpPr/>
            <p:nvPr/>
          </p:nvSpPr>
          <p:spPr>
            <a:xfrm>
              <a:off x="5466969" y="195767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9" name="Google Shape;3549;p64"/>
            <p:cNvSpPr/>
            <p:nvPr/>
          </p:nvSpPr>
          <p:spPr>
            <a:xfrm>
              <a:off x="3697797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1" y="1"/>
                  </a:moveTo>
                  <a:lnTo>
                    <a:pt x="1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0" name="Google Shape;3550;p64"/>
            <p:cNvSpPr/>
            <p:nvPr/>
          </p:nvSpPr>
          <p:spPr>
            <a:xfrm>
              <a:off x="5226106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0" y="1"/>
                  </a:moveTo>
                  <a:lnTo>
                    <a:pt x="0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1" name="Google Shape;3551;p64"/>
            <p:cNvSpPr/>
            <p:nvPr/>
          </p:nvSpPr>
          <p:spPr>
            <a:xfrm>
              <a:off x="3640203" y="3243273"/>
              <a:ext cx="1863595" cy="1011147"/>
            </a:xfrm>
            <a:custGeom>
              <a:avLst/>
              <a:gdLst/>
              <a:ahLst/>
              <a:cxnLst/>
              <a:rect l="l" t="t" r="r" b="b"/>
              <a:pathLst>
                <a:path w="27730" h="15039" extrusionOk="0">
                  <a:moveTo>
                    <a:pt x="0" y="1"/>
                  </a:moveTo>
                  <a:lnTo>
                    <a:pt x="0" y="15038"/>
                  </a:lnTo>
                  <a:lnTo>
                    <a:pt x="27730" y="15038"/>
                  </a:lnTo>
                  <a:lnTo>
                    <a:pt x="27730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2" name="Google Shape;3552;p64"/>
            <p:cNvSpPr/>
            <p:nvPr/>
          </p:nvSpPr>
          <p:spPr>
            <a:xfrm>
              <a:off x="3569772" y="3172071"/>
              <a:ext cx="2004456" cy="1152744"/>
            </a:xfrm>
            <a:custGeom>
              <a:avLst/>
              <a:gdLst/>
              <a:ahLst/>
              <a:cxnLst/>
              <a:rect l="l" t="t" r="r" b="b"/>
              <a:pathLst>
                <a:path w="29826" h="17145" extrusionOk="0">
                  <a:moveTo>
                    <a:pt x="27730" y="2107"/>
                  </a:moveTo>
                  <a:lnTo>
                    <a:pt x="27730" y="15038"/>
                  </a:lnTo>
                  <a:lnTo>
                    <a:pt x="2096" y="15038"/>
                  </a:lnTo>
                  <a:lnTo>
                    <a:pt x="2096" y="2107"/>
                  </a:lnTo>
                  <a:close/>
                  <a:moveTo>
                    <a:pt x="1" y="0"/>
                  </a:moveTo>
                  <a:lnTo>
                    <a:pt x="1" y="17145"/>
                  </a:lnTo>
                  <a:lnTo>
                    <a:pt x="29826" y="1714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3" name="Google Shape;3553;p64"/>
            <p:cNvSpPr/>
            <p:nvPr/>
          </p:nvSpPr>
          <p:spPr>
            <a:xfrm>
              <a:off x="4609971" y="3172071"/>
              <a:ext cx="964257" cy="1152744"/>
            </a:xfrm>
            <a:custGeom>
              <a:avLst/>
              <a:gdLst/>
              <a:ahLst/>
              <a:cxnLst/>
              <a:rect l="l" t="t" r="r" b="b"/>
              <a:pathLst>
                <a:path w="14348" h="17145" extrusionOk="0">
                  <a:moveTo>
                    <a:pt x="394" y="0"/>
                  </a:moveTo>
                  <a:cubicBezTo>
                    <a:pt x="465" y="1214"/>
                    <a:pt x="477" y="1024"/>
                    <a:pt x="489" y="2226"/>
                  </a:cubicBezTo>
                  <a:cubicBezTo>
                    <a:pt x="513" y="4548"/>
                    <a:pt x="453" y="6858"/>
                    <a:pt x="370" y="9180"/>
                  </a:cubicBezTo>
                  <a:cubicBezTo>
                    <a:pt x="263" y="11835"/>
                    <a:pt x="108" y="14490"/>
                    <a:pt x="1" y="17145"/>
                  </a:cubicBezTo>
                  <a:lnTo>
                    <a:pt x="14348" y="17145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4" name="Google Shape;3554;p64"/>
            <p:cNvSpPr/>
            <p:nvPr/>
          </p:nvSpPr>
          <p:spPr>
            <a:xfrm>
              <a:off x="3944238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3" y="132"/>
                  </a:cubicBezTo>
                  <a:cubicBezTo>
                    <a:pt x="251" y="227"/>
                    <a:pt x="239" y="358"/>
                    <a:pt x="227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60" y="3144"/>
                    <a:pt x="36" y="3858"/>
                  </a:cubicBezTo>
                  <a:cubicBezTo>
                    <a:pt x="24" y="4216"/>
                    <a:pt x="13" y="4585"/>
                    <a:pt x="13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3" y="7240"/>
                  </a:cubicBezTo>
                  <a:cubicBezTo>
                    <a:pt x="13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27" y="11669"/>
                  </a:cubicBezTo>
                  <a:cubicBezTo>
                    <a:pt x="239" y="11835"/>
                    <a:pt x="251" y="11966"/>
                    <a:pt x="263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98" y="12062"/>
                  </a:cubicBezTo>
                  <a:cubicBezTo>
                    <a:pt x="298" y="11966"/>
                    <a:pt x="322" y="11835"/>
                    <a:pt x="334" y="11669"/>
                  </a:cubicBezTo>
                  <a:cubicBezTo>
                    <a:pt x="370" y="11335"/>
                    <a:pt x="405" y="10859"/>
                    <a:pt x="441" y="10288"/>
                  </a:cubicBezTo>
                  <a:cubicBezTo>
                    <a:pt x="477" y="9716"/>
                    <a:pt x="501" y="9049"/>
                    <a:pt x="525" y="8335"/>
                  </a:cubicBezTo>
                  <a:cubicBezTo>
                    <a:pt x="536" y="7978"/>
                    <a:pt x="536" y="7609"/>
                    <a:pt x="548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48" y="4954"/>
                  </a:cubicBezTo>
                  <a:cubicBezTo>
                    <a:pt x="536" y="4585"/>
                    <a:pt x="536" y="4216"/>
                    <a:pt x="525" y="3858"/>
                  </a:cubicBezTo>
                  <a:cubicBezTo>
                    <a:pt x="501" y="3144"/>
                    <a:pt x="465" y="2477"/>
                    <a:pt x="441" y="1906"/>
                  </a:cubicBezTo>
                  <a:cubicBezTo>
                    <a:pt x="405" y="1334"/>
                    <a:pt x="358" y="858"/>
                    <a:pt x="334" y="525"/>
                  </a:cubicBezTo>
                  <a:cubicBezTo>
                    <a:pt x="322" y="358"/>
                    <a:pt x="298" y="227"/>
                    <a:pt x="298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5" name="Google Shape;3555;p64"/>
            <p:cNvSpPr/>
            <p:nvPr/>
          </p:nvSpPr>
          <p:spPr>
            <a:xfrm>
              <a:off x="4350761" y="3336931"/>
              <a:ext cx="36828" cy="819796"/>
            </a:xfrm>
            <a:custGeom>
              <a:avLst/>
              <a:gdLst/>
              <a:ahLst/>
              <a:cxnLst/>
              <a:rect l="l" t="t" r="r" b="b"/>
              <a:pathLst>
                <a:path w="548" h="12193" extrusionOk="0">
                  <a:moveTo>
                    <a:pt x="274" y="1"/>
                  </a:moveTo>
                  <a:cubicBezTo>
                    <a:pt x="274" y="1"/>
                    <a:pt x="262" y="48"/>
                    <a:pt x="262" y="132"/>
                  </a:cubicBezTo>
                  <a:cubicBezTo>
                    <a:pt x="250" y="227"/>
                    <a:pt x="238" y="358"/>
                    <a:pt x="214" y="525"/>
                  </a:cubicBezTo>
                  <a:cubicBezTo>
                    <a:pt x="191" y="858"/>
                    <a:pt x="155" y="1334"/>
                    <a:pt x="119" y="1906"/>
                  </a:cubicBezTo>
                  <a:cubicBezTo>
                    <a:pt x="83" y="2477"/>
                    <a:pt x="48" y="3144"/>
                    <a:pt x="24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0" y="7240"/>
                  </a:cubicBezTo>
                  <a:cubicBezTo>
                    <a:pt x="12" y="7609"/>
                    <a:pt x="24" y="7978"/>
                    <a:pt x="24" y="8335"/>
                  </a:cubicBezTo>
                  <a:cubicBezTo>
                    <a:pt x="48" y="9049"/>
                    <a:pt x="83" y="9716"/>
                    <a:pt x="119" y="10288"/>
                  </a:cubicBezTo>
                  <a:cubicBezTo>
                    <a:pt x="143" y="10859"/>
                    <a:pt x="191" y="11335"/>
                    <a:pt x="214" y="11669"/>
                  </a:cubicBezTo>
                  <a:cubicBezTo>
                    <a:pt x="226" y="11835"/>
                    <a:pt x="250" y="11966"/>
                    <a:pt x="262" y="12062"/>
                  </a:cubicBezTo>
                  <a:cubicBezTo>
                    <a:pt x="262" y="12145"/>
                    <a:pt x="274" y="12193"/>
                    <a:pt x="274" y="12193"/>
                  </a:cubicBezTo>
                  <a:cubicBezTo>
                    <a:pt x="274" y="12193"/>
                    <a:pt x="274" y="12145"/>
                    <a:pt x="286" y="12062"/>
                  </a:cubicBezTo>
                  <a:cubicBezTo>
                    <a:pt x="298" y="11966"/>
                    <a:pt x="310" y="11835"/>
                    <a:pt x="333" y="11669"/>
                  </a:cubicBezTo>
                  <a:cubicBezTo>
                    <a:pt x="357" y="11335"/>
                    <a:pt x="393" y="10859"/>
                    <a:pt x="429" y="10288"/>
                  </a:cubicBezTo>
                  <a:cubicBezTo>
                    <a:pt x="464" y="9716"/>
                    <a:pt x="500" y="9049"/>
                    <a:pt x="512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12" y="3858"/>
                  </a:cubicBezTo>
                  <a:cubicBezTo>
                    <a:pt x="500" y="3144"/>
                    <a:pt x="464" y="2477"/>
                    <a:pt x="429" y="1906"/>
                  </a:cubicBezTo>
                  <a:cubicBezTo>
                    <a:pt x="393" y="1334"/>
                    <a:pt x="357" y="858"/>
                    <a:pt x="321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74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6" name="Google Shape;3556;p64"/>
            <p:cNvSpPr/>
            <p:nvPr/>
          </p:nvSpPr>
          <p:spPr>
            <a:xfrm>
              <a:off x="4756411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2" y="132"/>
                  </a:cubicBezTo>
                  <a:cubicBezTo>
                    <a:pt x="251" y="227"/>
                    <a:pt x="239" y="358"/>
                    <a:pt x="215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48" y="3144"/>
                    <a:pt x="36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12" y="7240"/>
                  </a:cubicBezTo>
                  <a:cubicBezTo>
                    <a:pt x="12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15" y="11669"/>
                  </a:cubicBezTo>
                  <a:cubicBezTo>
                    <a:pt x="239" y="11835"/>
                    <a:pt x="251" y="11966"/>
                    <a:pt x="262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86" y="12062"/>
                  </a:cubicBezTo>
                  <a:cubicBezTo>
                    <a:pt x="298" y="11966"/>
                    <a:pt x="310" y="11835"/>
                    <a:pt x="334" y="11669"/>
                  </a:cubicBezTo>
                  <a:cubicBezTo>
                    <a:pt x="358" y="11335"/>
                    <a:pt x="393" y="10859"/>
                    <a:pt x="429" y="10288"/>
                  </a:cubicBezTo>
                  <a:cubicBezTo>
                    <a:pt x="465" y="9716"/>
                    <a:pt x="501" y="9049"/>
                    <a:pt x="524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24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3" y="1334"/>
                    <a:pt x="358" y="858"/>
                    <a:pt x="334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7" name="Google Shape;3557;p64"/>
            <p:cNvSpPr/>
            <p:nvPr/>
          </p:nvSpPr>
          <p:spPr>
            <a:xfrm>
              <a:off x="5162866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5" y="1"/>
                  </a:moveTo>
                  <a:cubicBezTo>
                    <a:pt x="275" y="1"/>
                    <a:pt x="263" y="48"/>
                    <a:pt x="251" y="132"/>
                  </a:cubicBezTo>
                  <a:cubicBezTo>
                    <a:pt x="251" y="227"/>
                    <a:pt x="227" y="358"/>
                    <a:pt x="215" y="525"/>
                  </a:cubicBezTo>
                  <a:cubicBezTo>
                    <a:pt x="191" y="858"/>
                    <a:pt x="144" y="1334"/>
                    <a:pt x="108" y="1906"/>
                  </a:cubicBezTo>
                  <a:cubicBezTo>
                    <a:pt x="84" y="2477"/>
                    <a:pt x="48" y="3144"/>
                    <a:pt x="25" y="3858"/>
                  </a:cubicBezTo>
                  <a:cubicBezTo>
                    <a:pt x="13" y="4216"/>
                    <a:pt x="13" y="4585"/>
                    <a:pt x="1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" y="7240"/>
                  </a:cubicBezTo>
                  <a:cubicBezTo>
                    <a:pt x="13" y="7609"/>
                    <a:pt x="13" y="7978"/>
                    <a:pt x="25" y="8335"/>
                  </a:cubicBezTo>
                  <a:cubicBezTo>
                    <a:pt x="48" y="9049"/>
                    <a:pt x="72" y="9716"/>
                    <a:pt x="108" y="10288"/>
                  </a:cubicBezTo>
                  <a:cubicBezTo>
                    <a:pt x="144" y="10859"/>
                    <a:pt x="179" y="11335"/>
                    <a:pt x="215" y="11669"/>
                  </a:cubicBezTo>
                  <a:cubicBezTo>
                    <a:pt x="227" y="11835"/>
                    <a:pt x="251" y="11966"/>
                    <a:pt x="251" y="12062"/>
                  </a:cubicBezTo>
                  <a:cubicBezTo>
                    <a:pt x="263" y="12145"/>
                    <a:pt x="275" y="12193"/>
                    <a:pt x="275" y="12193"/>
                  </a:cubicBezTo>
                  <a:cubicBezTo>
                    <a:pt x="275" y="12193"/>
                    <a:pt x="275" y="12145"/>
                    <a:pt x="287" y="12062"/>
                  </a:cubicBezTo>
                  <a:cubicBezTo>
                    <a:pt x="299" y="11966"/>
                    <a:pt x="310" y="11835"/>
                    <a:pt x="322" y="11669"/>
                  </a:cubicBezTo>
                  <a:cubicBezTo>
                    <a:pt x="358" y="11335"/>
                    <a:pt x="394" y="10859"/>
                    <a:pt x="429" y="10288"/>
                  </a:cubicBezTo>
                  <a:cubicBezTo>
                    <a:pt x="465" y="9716"/>
                    <a:pt x="501" y="9049"/>
                    <a:pt x="513" y="8335"/>
                  </a:cubicBezTo>
                  <a:cubicBezTo>
                    <a:pt x="525" y="7978"/>
                    <a:pt x="537" y="7609"/>
                    <a:pt x="537" y="7240"/>
                  </a:cubicBezTo>
                  <a:cubicBezTo>
                    <a:pt x="549" y="6859"/>
                    <a:pt x="549" y="6478"/>
                    <a:pt x="549" y="6097"/>
                  </a:cubicBezTo>
                  <a:cubicBezTo>
                    <a:pt x="549" y="5716"/>
                    <a:pt x="549" y="5335"/>
                    <a:pt x="537" y="4954"/>
                  </a:cubicBezTo>
                  <a:cubicBezTo>
                    <a:pt x="537" y="4585"/>
                    <a:pt x="525" y="4216"/>
                    <a:pt x="513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4" y="1334"/>
                    <a:pt x="358" y="858"/>
                    <a:pt x="322" y="525"/>
                  </a:cubicBezTo>
                  <a:cubicBezTo>
                    <a:pt x="310" y="358"/>
                    <a:pt x="299" y="227"/>
                    <a:pt x="287" y="132"/>
                  </a:cubicBezTo>
                  <a:cubicBezTo>
                    <a:pt x="275" y="48"/>
                    <a:pt x="275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8" name="Google Shape;3558;p64"/>
            <p:cNvSpPr/>
            <p:nvPr/>
          </p:nvSpPr>
          <p:spPr>
            <a:xfrm>
              <a:off x="3468158" y="3152035"/>
              <a:ext cx="2207684" cy="247425"/>
            </a:xfrm>
            <a:custGeom>
              <a:avLst/>
              <a:gdLst/>
              <a:ahLst/>
              <a:cxnLst/>
              <a:rect l="l" t="t" r="r" b="b"/>
              <a:pathLst>
                <a:path w="32850" h="3680" extrusionOk="0">
                  <a:moveTo>
                    <a:pt x="1084" y="0"/>
                  </a:moveTo>
                  <a:cubicBezTo>
                    <a:pt x="191" y="0"/>
                    <a:pt x="0" y="822"/>
                    <a:pt x="0" y="1834"/>
                  </a:cubicBezTo>
                  <a:cubicBezTo>
                    <a:pt x="0" y="2858"/>
                    <a:pt x="191" y="3679"/>
                    <a:pt x="1084" y="3679"/>
                  </a:cubicBezTo>
                  <a:lnTo>
                    <a:pt x="31766" y="3679"/>
                  </a:lnTo>
                  <a:cubicBezTo>
                    <a:pt x="32659" y="3679"/>
                    <a:pt x="32850" y="2858"/>
                    <a:pt x="32850" y="1834"/>
                  </a:cubicBezTo>
                  <a:cubicBezTo>
                    <a:pt x="32850" y="822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9" name="Google Shape;3559;p64"/>
            <p:cNvSpPr/>
            <p:nvPr/>
          </p:nvSpPr>
          <p:spPr>
            <a:xfrm>
              <a:off x="3468158" y="3247307"/>
              <a:ext cx="2207684" cy="56881"/>
            </a:xfrm>
            <a:custGeom>
              <a:avLst/>
              <a:gdLst/>
              <a:ahLst/>
              <a:cxnLst/>
              <a:rect l="l" t="t" r="r" b="b"/>
              <a:pathLst>
                <a:path w="32850" h="846" extrusionOk="0">
                  <a:moveTo>
                    <a:pt x="1084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6"/>
                    <a:pt x="1084" y="846"/>
                  </a:cubicBezTo>
                  <a:lnTo>
                    <a:pt x="31766" y="846"/>
                  </a:lnTo>
                  <a:cubicBezTo>
                    <a:pt x="32659" y="846"/>
                    <a:pt x="32850" y="655"/>
                    <a:pt x="32850" y="417"/>
                  </a:cubicBezTo>
                  <a:cubicBezTo>
                    <a:pt x="32850" y="191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0" name="Google Shape;3560;p64"/>
            <p:cNvSpPr/>
            <p:nvPr/>
          </p:nvSpPr>
          <p:spPr>
            <a:xfrm>
              <a:off x="3546586" y="3986152"/>
              <a:ext cx="180109" cy="348277"/>
            </a:xfrm>
            <a:custGeom>
              <a:avLst/>
              <a:gdLst/>
              <a:ahLst/>
              <a:cxnLst/>
              <a:rect l="l" t="t" r="r" b="b"/>
              <a:pathLst>
                <a:path w="2680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1" name="Google Shape;3561;p64"/>
            <p:cNvSpPr/>
            <p:nvPr/>
          </p:nvSpPr>
          <p:spPr>
            <a:xfrm>
              <a:off x="3546586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2" name="Google Shape;3562;p64"/>
            <p:cNvSpPr/>
            <p:nvPr/>
          </p:nvSpPr>
          <p:spPr>
            <a:xfrm>
              <a:off x="3585767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3" name="Google Shape;3563;p64"/>
            <p:cNvSpPr/>
            <p:nvPr/>
          </p:nvSpPr>
          <p:spPr>
            <a:xfrm>
              <a:off x="3775419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1"/>
                    <a:pt x="691" y="1061"/>
                  </a:cubicBezTo>
                  <a:cubicBezTo>
                    <a:pt x="1370" y="1061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4" name="Google Shape;3564;p64"/>
            <p:cNvSpPr/>
            <p:nvPr/>
          </p:nvSpPr>
          <p:spPr>
            <a:xfrm>
              <a:off x="5417372" y="3986152"/>
              <a:ext cx="180042" cy="348277"/>
            </a:xfrm>
            <a:custGeom>
              <a:avLst/>
              <a:gdLst/>
              <a:ahLst/>
              <a:cxnLst/>
              <a:rect l="l" t="t" r="r" b="b"/>
              <a:pathLst>
                <a:path w="2679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5" name="Google Shape;3565;p64"/>
            <p:cNvSpPr/>
            <p:nvPr/>
          </p:nvSpPr>
          <p:spPr>
            <a:xfrm>
              <a:off x="5235717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6" name="Google Shape;3566;p64"/>
            <p:cNvSpPr/>
            <p:nvPr/>
          </p:nvSpPr>
          <p:spPr>
            <a:xfrm>
              <a:off x="5466163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7" name="Google Shape;3567;p64"/>
            <p:cNvSpPr/>
            <p:nvPr/>
          </p:nvSpPr>
          <p:spPr>
            <a:xfrm>
              <a:off x="5276510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8" name="Google Shape;3568;p64"/>
            <p:cNvSpPr/>
            <p:nvPr/>
          </p:nvSpPr>
          <p:spPr>
            <a:xfrm>
              <a:off x="4273139" y="2947909"/>
              <a:ext cx="597788" cy="652448"/>
            </a:xfrm>
            <a:custGeom>
              <a:avLst/>
              <a:gdLst/>
              <a:ahLst/>
              <a:cxnLst/>
              <a:rect l="l" t="t" r="r" b="b"/>
              <a:pathLst>
                <a:path w="8895" h="9704" extrusionOk="0">
                  <a:moveTo>
                    <a:pt x="3358" y="0"/>
                  </a:moveTo>
                  <a:cubicBezTo>
                    <a:pt x="1512" y="0"/>
                    <a:pt x="0" y="1512"/>
                    <a:pt x="0" y="3370"/>
                  </a:cubicBezTo>
                  <a:lnTo>
                    <a:pt x="0" y="6346"/>
                  </a:lnTo>
                  <a:cubicBezTo>
                    <a:pt x="0" y="8192"/>
                    <a:pt x="1512" y="9704"/>
                    <a:pt x="3358" y="9704"/>
                  </a:cubicBezTo>
                  <a:lnTo>
                    <a:pt x="5537" y="9704"/>
                  </a:lnTo>
                  <a:cubicBezTo>
                    <a:pt x="7382" y="9704"/>
                    <a:pt x="8894" y="8192"/>
                    <a:pt x="8894" y="6346"/>
                  </a:cubicBezTo>
                  <a:lnTo>
                    <a:pt x="8894" y="3370"/>
                  </a:lnTo>
                  <a:cubicBezTo>
                    <a:pt x="8894" y="1512"/>
                    <a:pt x="7382" y="0"/>
                    <a:pt x="5537" y="0"/>
                  </a:cubicBezTo>
                  <a:close/>
                </a:path>
              </a:pathLst>
            </a:custGeom>
            <a:solidFill>
              <a:srgbClr val="9EE9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9" name="Google Shape;3569;p64"/>
            <p:cNvSpPr/>
            <p:nvPr/>
          </p:nvSpPr>
          <p:spPr>
            <a:xfrm>
              <a:off x="4343503" y="3018372"/>
              <a:ext cx="456994" cy="511591"/>
            </a:xfrm>
            <a:custGeom>
              <a:avLst/>
              <a:gdLst/>
              <a:ahLst/>
              <a:cxnLst/>
              <a:rect l="l" t="t" r="r" b="b"/>
              <a:pathLst>
                <a:path w="6800" h="7609" extrusionOk="0">
                  <a:moveTo>
                    <a:pt x="2311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298"/>
                  </a:lnTo>
                  <a:cubicBezTo>
                    <a:pt x="1" y="6572"/>
                    <a:pt x="1037" y="7608"/>
                    <a:pt x="2311" y="7608"/>
                  </a:cubicBezTo>
                  <a:lnTo>
                    <a:pt x="4490" y="7608"/>
                  </a:lnTo>
                  <a:cubicBezTo>
                    <a:pt x="5763" y="7608"/>
                    <a:pt x="6799" y="6572"/>
                    <a:pt x="6799" y="5298"/>
                  </a:cubicBezTo>
                  <a:lnTo>
                    <a:pt x="6799" y="2322"/>
                  </a:lnTo>
                  <a:cubicBezTo>
                    <a:pt x="6799" y="1036"/>
                    <a:pt x="5763" y="0"/>
                    <a:pt x="449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0" name="Google Shape;3570;p64"/>
            <p:cNvSpPr/>
            <p:nvPr/>
          </p:nvSpPr>
          <p:spPr>
            <a:xfrm>
              <a:off x="4510776" y="3155195"/>
              <a:ext cx="122448" cy="237877"/>
            </a:xfrm>
            <a:custGeom>
              <a:avLst/>
              <a:gdLst/>
              <a:ahLst/>
              <a:cxnLst/>
              <a:rect l="l" t="t" r="r" b="b"/>
              <a:pathLst>
                <a:path w="1822" h="3538" extrusionOk="0">
                  <a:moveTo>
                    <a:pt x="905" y="1"/>
                  </a:moveTo>
                  <a:cubicBezTo>
                    <a:pt x="405" y="1"/>
                    <a:pt x="0" y="406"/>
                    <a:pt x="0" y="918"/>
                  </a:cubicBezTo>
                  <a:cubicBezTo>
                    <a:pt x="0" y="1263"/>
                    <a:pt x="203" y="1573"/>
                    <a:pt x="500" y="1727"/>
                  </a:cubicBezTo>
                  <a:lnTo>
                    <a:pt x="48" y="3537"/>
                  </a:lnTo>
                  <a:lnTo>
                    <a:pt x="1762" y="3537"/>
                  </a:lnTo>
                  <a:lnTo>
                    <a:pt x="1310" y="1727"/>
                  </a:lnTo>
                  <a:cubicBezTo>
                    <a:pt x="1620" y="1573"/>
                    <a:pt x="1822" y="1263"/>
                    <a:pt x="1822" y="918"/>
                  </a:cubicBezTo>
                  <a:cubicBezTo>
                    <a:pt x="1822" y="406"/>
                    <a:pt x="1417" y="1"/>
                    <a:pt x="90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71" name="Google Shape;3571;p64"/>
          <p:cNvGrpSpPr/>
          <p:nvPr/>
        </p:nvGrpSpPr>
        <p:grpSpPr>
          <a:xfrm rot="-3470671">
            <a:off x="10815751" y="5743687"/>
            <a:ext cx="711340" cy="706424"/>
            <a:chOff x="-1241687" y="1182283"/>
            <a:chExt cx="720480" cy="684288"/>
          </a:xfrm>
        </p:grpSpPr>
        <p:sp>
          <p:nvSpPr>
            <p:cNvPr id="3572" name="Google Shape;3572;p64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3" name="Google Shape;3573;p64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74" name="Google Shape;3574;p64"/>
          <p:cNvGrpSpPr/>
          <p:nvPr/>
        </p:nvGrpSpPr>
        <p:grpSpPr>
          <a:xfrm>
            <a:off x="1882413" y="5577435"/>
            <a:ext cx="847143" cy="847143"/>
            <a:chOff x="3922789" y="109320"/>
            <a:chExt cx="683400" cy="683400"/>
          </a:xfrm>
        </p:grpSpPr>
        <p:sp>
          <p:nvSpPr>
            <p:cNvPr id="3575" name="Google Shape;3575;p64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6" name="Google Shape;3576;p64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577" name="Google Shape;3577;p64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3578" name="Google Shape;3578;p64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79" name="Google Shape;3579;p64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580" name="Google Shape;3580;p64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99" name="Google Shape;3599;p64"/>
          <p:cNvGrpSpPr/>
          <p:nvPr/>
        </p:nvGrpSpPr>
        <p:grpSpPr>
          <a:xfrm>
            <a:off x="10344884" y="281967"/>
            <a:ext cx="522816" cy="522800"/>
            <a:chOff x="7758663" y="211475"/>
            <a:chExt cx="392112" cy="392100"/>
          </a:xfrm>
        </p:grpSpPr>
        <p:sp>
          <p:nvSpPr>
            <p:cNvPr id="3600" name="Google Shape;3600;p64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01" name="Google Shape;3601;p64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02" name="Google Shape;3602;p64">
              <a:hlinkClick r:id="" action="ppaction://noaction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603" name="Google Shape;3603;p64"/>
          <p:cNvGrpSpPr/>
          <p:nvPr/>
        </p:nvGrpSpPr>
        <p:grpSpPr>
          <a:xfrm>
            <a:off x="11082935" y="281967"/>
            <a:ext cx="522816" cy="522800"/>
            <a:chOff x="8312201" y="211475"/>
            <a:chExt cx="392112" cy="392100"/>
          </a:xfrm>
        </p:grpSpPr>
        <p:grpSp>
          <p:nvGrpSpPr>
            <p:cNvPr id="3604" name="Google Shape;3604;p64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3605" name="Google Shape;3605;p6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06" name="Google Shape;3606;p6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07" name="Google Shape;3607;p64">
              <a:hlinkClick r:id="" action="ppaction://noaction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608" name="Google Shape;3608;p64"/>
          <p:cNvGrpSpPr/>
          <p:nvPr/>
        </p:nvGrpSpPr>
        <p:grpSpPr>
          <a:xfrm>
            <a:off x="9606833" y="281967"/>
            <a:ext cx="522816" cy="522800"/>
            <a:chOff x="7205125" y="211475"/>
            <a:chExt cx="392112" cy="392100"/>
          </a:xfrm>
        </p:grpSpPr>
        <p:sp>
          <p:nvSpPr>
            <p:cNvPr id="3609" name="Google Shape;3609;p64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0" name="Google Shape;3610;p64">
              <a:hlinkClick r:id="" action="ppaction://hlinkshowjump?jump=nextslide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1" name="Google Shape;3611;p64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2" name="Google Shape;3612;p64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7" name="صورة الشريحة 76">
                <a:extLst>
                  <a:ext uri="{FF2B5EF4-FFF2-40B4-BE49-F238E27FC236}">
                    <a16:creationId xmlns:a16="http://schemas.microsoft.com/office/drawing/2014/main" id="{FD50947E-2CC5-41E1-8A26-4D0C6AD569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9331457"/>
                  </p:ext>
                </p:extLst>
              </p:nvPr>
            </p:nvGraphicFramePr>
            <p:xfrm>
              <a:off x="9534704" y="125743"/>
              <a:ext cx="676815" cy="741455"/>
            </p:xfrm>
            <a:graphic>
              <a:graphicData uri="http://schemas.microsoft.com/office/powerpoint/2016/slidezoom">
                <pslz:sldZm>
                  <pslz:sldZmObj sldId="265" cId="64388586">
                    <pslz:zmPr id="{60EACC9B-3709-40F4-BF58-FF2F43BBFFB7}" returnToParent="0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6815" cy="7414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7" name="صورة الشريحة 76">
                <a:extLst>
                  <a:ext uri="{FF2B5EF4-FFF2-40B4-BE49-F238E27FC236}">
                    <a16:creationId xmlns:a16="http://schemas.microsoft.com/office/drawing/2014/main" id="{FD50947E-2CC5-41E1-8A26-4D0C6AD569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4704" y="125743"/>
                <a:ext cx="676815" cy="74145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03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صورة 18" descr="صورة 18"/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8518564" y="1820945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12" name="صورة 14" descr="صورة 14"/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7245817" y="1851627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13" name="صورة 22" descr="صورة 22"/>
          <p:cNvPicPr>
            <a:picLocks noChangeAspect="1"/>
          </p:cNvPicPr>
          <p:nvPr/>
        </p:nvPicPr>
        <p:blipFill>
          <a:blip r:embed="rId6"/>
          <a:srcRect l="5237" t="72872" r="48392" b="21735"/>
          <a:stretch>
            <a:fillRect/>
          </a:stretch>
        </p:blipFill>
        <p:spPr>
          <a:xfrm>
            <a:off x="159322" y="164562"/>
            <a:ext cx="5045877" cy="586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1" h="20657" extrusionOk="0">
                <a:moveTo>
                  <a:pt x="4952" y="0"/>
                </a:moveTo>
                <a:cubicBezTo>
                  <a:pt x="783" y="3"/>
                  <a:pt x="325" y="476"/>
                  <a:pt x="190" y="2054"/>
                </a:cubicBezTo>
                <a:cubicBezTo>
                  <a:pt x="-23" y="4537"/>
                  <a:pt x="-72" y="15528"/>
                  <a:pt x="118" y="18097"/>
                </a:cubicBezTo>
                <a:cubicBezTo>
                  <a:pt x="187" y="19022"/>
                  <a:pt x="728" y="19925"/>
                  <a:pt x="1398" y="20235"/>
                </a:cubicBezTo>
                <a:cubicBezTo>
                  <a:pt x="2037" y="20530"/>
                  <a:pt x="6533" y="20716"/>
                  <a:pt x="11391" y="20640"/>
                </a:cubicBezTo>
                <a:cubicBezTo>
                  <a:pt x="21528" y="20481"/>
                  <a:pt x="20717" y="21599"/>
                  <a:pt x="20632" y="7812"/>
                </a:cubicBezTo>
                <a:lnTo>
                  <a:pt x="20586" y="475"/>
                </a:lnTo>
                <a:lnTo>
                  <a:pt x="10485" y="126"/>
                </a:lnTo>
                <a:cubicBezTo>
                  <a:pt x="8145" y="45"/>
                  <a:pt x="6342" y="-1"/>
                  <a:pt x="495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صورة 18" descr="صورة 18">
            <a:extLst>
              <a:ext uri="{FF2B5EF4-FFF2-40B4-BE49-F238E27FC236}">
                <a16:creationId xmlns:a16="http://schemas.microsoft.com/office/drawing/2014/main" id="{2B6AFC22-79F0-4291-954B-94AF64A10C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8518563" y="3292479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صورة 14" descr="صورة 14">
            <a:extLst>
              <a:ext uri="{FF2B5EF4-FFF2-40B4-BE49-F238E27FC236}">
                <a16:creationId xmlns:a16="http://schemas.microsoft.com/office/drawing/2014/main" id="{1CD605AB-8C18-4FD0-9EF5-7EE2DB7CF4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7246134" y="3371385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صورة 18" descr="صورة 18">
            <a:extLst>
              <a:ext uri="{FF2B5EF4-FFF2-40B4-BE49-F238E27FC236}">
                <a16:creationId xmlns:a16="http://schemas.microsoft.com/office/drawing/2014/main" id="{02DB857C-0833-40E4-9CA3-49DD9923DA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8518562" y="4988866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صورة 14" descr="صورة 14">
            <a:extLst>
              <a:ext uri="{FF2B5EF4-FFF2-40B4-BE49-F238E27FC236}">
                <a16:creationId xmlns:a16="http://schemas.microsoft.com/office/drawing/2014/main" id="{60E49460-2AD0-4302-9FFC-E7D4569464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7245817" y="4993916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" name="صورة 18" descr="صورة 18">
            <a:extLst>
              <a:ext uri="{FF2B5EF4-FFF2-40B4-BE49-F238E27FC236}">
                <a16:creationId xmlns:a16="http://schemas.microsoft.com/office/drawing/2014/main" id="{55F96509-4ABA-445F-93CA-EB621AF6AA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598381" y="1806009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1" name="صورة 14" descr="صورة 14">
            <a:extLst>
              <a:ext uri="{FF2B5EF4-FFF2-40B4-BE49-F238E27FC236}">
                <a16:creationId xmlns:a16="http://schemas.microsoft.com/office/drawing/2014/main" id="{661FDC2F-14E2-4708-9246-55EDC5BA18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4207125" y="1836691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" name="صورة 18" descr="صورة 18">
            <a:extLst>
              <a:ext uri="{FF2B5EF4-FFF2-40B4-BE49-F238E27FC236}">
                <a16:creationId xmlns:a16="http://schemas.microsoft.com/office/drawing/2014/main" id="{B992D9E8-14FD-49C2-8C14-CC766614FC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598380" y="3277543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" name="صورة 14" descr="صورة 14">
            <a:extLst>
              <a:ext uri="{FF2B5EF4-FFF2-40B4-BE49-F238E27FC236}">
                <a16:creationId xmlns:a16="http://schemas.microsoft.com/office/drawing/2014/main" id="{28C6EB88-FDE5-440B-9AFF-ED0F2AA08C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4207442" y="3356449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" name="صورة 18" descr="صورة 18">
            <a:extLst>
              <a:ext uri="{FF2B5EF4-FFF2-40B4-BE49-F238E27FC236}">
                <a16:creationId xmlns:a16="http://schemas.microsoft.com/office/drawing/2014/main" id="{C199D787-9866-4DEC-BAA3-ED942DC9DC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686" t="11743" r="5603" b="73588"/>
          <a:stretch>
            <a:fillRect/>
          </a:stretch>
        </p:blipFill>
        <p:spPr>
          <a:xfrm>
            <a:off x="598379" y="4973930"/>
            <a:ext cx="3424165" cy="945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16" extrusionOk="0">
                <a:moveTo>
                  <a:pt x="10750" y="1"/>
                </a:moveTo>
                <a:cubicBezTo>
                  <a:pt x="5478" y="-11"/>
                  <a:pt x="209" y="145"/>
                  <a:pt x="102" y="489"/>
                </a:cubicBezTo>
                <a:cubicBezTo>
                  <a:pt x="-14" y="856"/>
                  <a:pt x="-32" y="7709"/>
                  <a:pt x="55" y="20039"/>
                </a:cubicBezTo>
                <a:cubicBezTo>
                  <a:pt x="61" y="20798"/>
                  <a:pt x="143" y="21212"/>
                  <a:pt x="309" y="21321"/>
                </a:cubicBezTo>
                <a:cubicBezTo>
                  <a:pt x="674" y="21563"/>
                  <a:pt x="20887" y="21589"/>
                  <a:pt x="21242" y="21349"/>
                </a:cubicBezTo>
                <a:cubicBezTo>
                  <a:pt x="21548" y="21142"/>
                  <a:pt x="21548" y="21125"/>
                  <a:pt x="21560" y="11086"/>
                </a:cubicBezTo>
                <a:cubicBezTo>
                  <a:pt x="21568" y="3990"/>
                  <a:pt x="21523" y="888"/>
                  <a:pt x="21410" y="543"/>
                </a:cubicBezTo>
                <a:cubicBezTo>
                  <a:pt x="21297" y="199"/>
                  <a:pt x="16023" y="13"/>
                  <a:pt x="1075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" name="صورة 14" descr="صورة 14">
            <a:extLst>
              <a:ext uri="{FF2B5EF4-FFF2-40B4-BE49-F238E27FC236}">
                <a16:creationId xmlns:a16="http://schemas.microsoft.com/office/drawing/2014/main" id="{4A2EB6EA-9C2C-4061-B89A-21D32A0697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068" t="74491" r="29082" b="9696"/>
          <a:stretch>
            <a:fillRect/>
          </a:stretch>
        </p:blipFill>
        <p:spPr>
          <a:xfrm>
            <a:off x="4207125" y="4978980"/>
            <a:ext cx="997757" cy="88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460" extrusionOk="0">
                <a:moveTo>
                  <a:pt x="10465" y="0"/>
                </a:moveTo>
                <a:cubicBezTo>
                  <a:pt x="5627" y="0"/>
                  <a:pt x="4576" y="220"/>
                  <a:pt x="2883" y="1561"/>
                </a:cubicBezTo>
                <a:cubicBezTo>
                  <a:pt x="1801" y="2418"/>
                  <a:pt x="709" y="3426"/>
                  <a:pt x="461" y="3806"/>
                </a:cubicBezTo>
                <a:cubicBezTo>
                  <a:pt x="213" y="4187"/>
                  <a:pt x="6" y="7749"/>
                  <a:pt x="0" y="11718"/>
                </a:cubicBezTo>
                <a:cubicBezTo>
                  <a:pt x="-7" y="17472"/>
                  <a:pt x="198" y="19188"/>
                  <a:pt x="1007" y="20198"/>
                </a:cubicBezTo>
                <a:cubicBezTo>
                  <a:pt x="1899" y="21312"/>
                  <a:pt x="3076" y="21460"/>
                  <a:pt x="10781" y="21460"/>
                </a:cubicBezTo>
                <a:cubicBezTo>
                  <a:pt x="21593" y="21460"/>
                  <a:pt x="21441" y="21600"/>
                  <a:pt x="21441" y="11920"/>
                </a:cubicBezTo>
                <a:cubicBezTo>
                  <a:pt x="21441" y="4624"/>
                  <a:pt x="21086" y="3490"/>
                  <a:pt x="18158" y="1445"/>
                </a:cubicBezTo>
                <a:cubicBezTo>
                  <a:pt x="16451" y="253"/>
                  <a:pt x="15097" y="0"/>
                  <a:pt x="10465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A782A0D-6C50-4184-B2AB-3C376DB67539}"/>
              </a:ext>
            </a:extLst>
          </p:cNvPr>
          <p:cNvSpPr/>
          <p:nvPr/>
        </p:nvSpPr>
        <p:spPr>
          <a:xfrm>
            <a:off x="8614128" y="1983800"/>
            <a:ext cx="323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cash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682A426-1B6E-4750-B0AD-AEE3234AE4C5}"/>
              </a:ext>
            </a:extLst>
          </p:cNvPr>
          <p:cNvSpPr/>
          <p:nvPr/>
        </p:nvSpPr>
        <p:spPr>
          <a:xfrm>
            <a:off x="8614128" y="3472694"/>
            <a:ext cx="323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legendary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D547FF9-479C-44CC-8205-7B86B710B479}"/>
              </a:ext>
            </a:extLst>
          </p:cNvPr>
          <p:cNvSpPr/>
          <p:nvPr/>
        </p:nvSpPr>
        <p:spPr>
          <a:xfrm>
            <a:off x="8614128" y="5051749"/>
            <a:ext cx="323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fearsome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AFD4529-FB8C-49B2-BB9B-C85BB5B8A3AA}"/>
              </a:ext>
            </a:extLst>
          </p:cNvPr>
          <p:cNvSpPr/>
          <p:nvPr/>
        </p:nvSpPr>
        <p:spPr>
          <a:xfrm>
            <a:off x="606428" y="2024792"/>
            <a:ext cx="323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famous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57C6D54-1AB2-4F95-B0E8-07A6F2D16625}"/>
              </a:ext>
            </a:extLst>
          </p:cNvPr>
          <p:cNvSpPr/>
          <p:nvPr/>
        </p:nvSpPr>
        <p:spPr>
          <a:xfrm>
            <a:off x="549674" y="3472695"/>
            <a:ext cx="323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causing great fear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7CA0F03-63B3-46E0-BD3D-AADB00712E7B}"/>
              </a:ext>
            </a:extLst>
          </p:cNvPr>
          <p:cNvSpPr/>
          <p:nvPr/>
        </p:nvSpPr>
        <p:spPr>
          <a:xfrm>
            <a:off x="503160" y="5180290"/>
            <a:ext cx="3608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money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5092CF1E-F823-428F-A1CE-EDA4235C41A8}"/>
              </a:ext>
            </a:extLst>
          </p:cNvPr>
          <p:cNvSpPr/>
          <p:nvPr/>
        </p:nvSpPr>
        <p:spPr>
          <a:xfrm>
            <a:off x="4655153" y="2324282"/>
            <a:ext cx="2883877" cy="3080825"/>
          </a:xfrm>
          <a:custGeom>
            <a:avLst/>
            <a:gdLst>
              <a:gd name="connsiteX0" fmla="*/ 2883877 w 2883877"/>
              <a:gd name="connsiteY0" fmla="*/ 126610 h 3080825"/>
              <a:gd name="connsiteX1" fmla="*/ 2813539 w 2883877"/>
              <a:gd name="connsiteY1" fmla="*/ 112542 h 3080825"/>
              <a:gd name="connsiteX2" fmla="*/ 2785403 w 2883877"/>
              <a:gd name="connsiteY2" fmla="*/ 84407 h 3080825"/>
              <a:gd name="connsiteX3" fmla="*/ 2729133 w 2883877"/>
              <a:gd name="connsiteY3" fmla="*/ 56271 h 3080825"/>
              <a:gd name="connsiteX4" fmla="*/ 2630659 w 2883877"/>
              <a:gd name="connsiteY4" fmla="*/ 28136 h 3080825"/>
              <a:gd name="connsiteX5" fmla="*/ 2532185 w 2883877"/>
              <a:gd name="connsiteY5" fmla="*/ 0 h 3080825"/>
              <a:gd name="connsiteX6" fmla="*/ 2349305 w 2883877"/>
              <a:gd name="connsiteY6" fmla="*/ 14068 h 3080825"/>
              <a:gd name="connsiteX7" fmla="*/ 2278966 w 2883877"/>
              <a:gd name="connsiteY7" fmla="*/ 56271 h 3080825"/>
              <a:gd name="connsiteX8" fmla="*/ 2236763 w 2883877"/>
              <a:gd name="connsiteY8" fmla="*/ 70339 h 3080825"/>
              <a:gd name="connsiteX9" fmla="*/ 2166425 w 2883877"/>
              <a:gd name="connsiteY9" fmla="*/ 154745 h 3080825"/>
              <a:gd name="connsiteX10" fmla="*/ 2096086 w 2883877"/>
              <a:gd name="connsiteY10" fmla="*/ 239151 h 3080825"/>
              <a:gd name="connsiteX11" fmla="*/ 2039816 w 2883877"/>
              <a:gd name="connsiteY11" fmla="*/ 379828 h 3080825"/>
              <a:gd name="connsiteX12" fmla="*/ 2025748 w 2883877"/>
              <a:gd name="connsiteY12" fmla="*/ 422031 h 3080825"/>
              <a:gd name="connsiteX13" fmla="*/ 1997613 w 2883877"/>
              <a:gd name="connsiteY13" fmla="*/ 478302 h 3080825"/>
              <a:gd name="connsiteX14" fmla="*/ 1983545 w 2883877"/>
              <a:gd name="connsiteY14" fmla="*/ 675250 h 3080825"/>
              <a:gd name="connsiteX15" fmla="*/ 1955410 w 2883877"/>
              <a:gd name="connsiteY15" fmla="*/ 815927 h 3080825"/>
              <a:gd name="connsiteX16" fmla="*/ 1941342 w 2883877"/>
              <a:gd name="connsiteY16" fmla="*/ 914400 h 3080825"/>
              <a:gd name="connsiteX17" fmla="*/ 1913206 w 2883877"/>
              <a:gd name="connsiteY17" fmla="*/ 998807 h 3080825"/>
              <a:gd name="connsiteX18" fmla="*/ 1871003 w 2883877"/>
              <a:gd name="connsiteY18" fmla="*/ 1026942 h 3080825"/>
              <a:gd name="connsiteX19" fmla="*/ 1828800 w 2883877"/>
              <a:gd name="connsiteY19" fmla="*/ 1069145 h 3080825"/>
              <a:gd name="connsiteX20" fmla="*/ 1744394 w 2883877"/>
              <a:gd name="connsiteY20" fmla="*/ 1097280 h 3080825"/>
              <a:gd name="connsiteX21" fmla="*/ 1603717 w 2883877"/>
              <a:gd name="connsiteY21" fmla="*/ 1083213 h 3080825"/>
              <a:gd name="connsiteX22" fmla="*/ 1364566 w 2883877"/>
              <a:gd name="connsiteY22" fmla="*/ 1111348 h 3080825"/>
              <a:gd name="connsiteX23" fmla="*/ 1280160 w 2883877"/>
              <a:gd name="connsiteY23" fmla="*/ 1139484 h 3080825"/>
              <a:gd name="connsiteX24" fmla="*/ 1237957 w 2883877"/>
              <a:gd name="connsiteY24" fmla="*/ 1167619 h 3080825"/>
              <a:gd name="connsiteX25" fmla="*/ 1153551 w 2883877"/>
              <a:gd name="connsiteY25" fmla="*/ 1336431 h 3080825"/>
              <a:gd name="connsiteX26" fmla="*/ 1139483 w 2883877"/>
              <a:gd name="connsiteY26" fmla="*/ 1378634 h 3080825"/>
              <a:gd name="connsiteX27" fmla="*/ 1167619 w 2883877"/>
              <a:gd name="connsiteY27" fmla="*/ 1505244 h 3080825"/>
              <a:gd name="connsiteX28" fmla="*/ 1195754 w 2883877"/>
              <a:gd name="connsiteY28" fmla="*/ 1589650 h 3080825"/>
              <a:gd name="connsiteX29" fmla="*/ 1209822 w 2883877"/>
              <a:gd name="connsiteY29" fmla="*/ 1631853 h 3080825"/>
              <a:gd name="connsiteX30" fmla="*/ 1223890 w 2883877"/>
              <a:gd name="connsiteY30" fmla="*/ 1744394 h 3080825"/>
              <a:gd name="connsiteX31" fmla="*/ 1209822 w 2883877"/>
              <a:gd name="connsiteY31" fmla="*/ 2307102 h 3080825"/>
              <a:gd name="connsiteX32" fmla="*/ 1167619 w 2883877"/>
              <a:gd name="connsiteY32" fmla="*/ 2391508 h 3080825"/>
              <a:gd name="connsiteX33" fmla="*/ 1083213 w 2883877"/>
              <a:gd name="connsiteY33" fmla="*/ 2419644 h 3080825"/>
              <a:gd name="connsiteX34" fmla="*/ 1041010 w 2883877"/>
              <a:gd name="connsiteY34" fmla="*/ 2447779 h 3080825"/>
              <a:gd name="connsiteX35" fmla="*/ 984739 w 2883877"/>
              <a:gd name="connsiteY35" fmla="*/ 2461847 h 3080825"/>
              <a:gd name="connsiteX36" fmla="*/ 942536 w 2883877"/>
              <a:gd name="connsiteY36" fmla="*/ 2475914 h 3080825"/>
              <a:gd name="connsiteX37" fmla="*/ 731520 w 2883877"/>
              <a:gd name="connsiteY37" fmla="*/ 2504050 h 3080825"/>
              <a:gd name="connsiteX38" fmla="*/ 633046 w 2883877"/>
              <a:gd name="connsiteY38" fmla="*/ 2532185 h 3080825"/>
              <a:gd name="connsiteX39" fmla="*/ 534573 w 2883877"/>
              <a:gd name="connsiteY39" fmla="*/ 2560320 h 3080825"/>
              <a:gd name="connsiteX40" fmla="*/ 478302 w 2883877"/>
              <a:gd name="connsiteY40" fmla="*/ 2630659 h 3080825"/>
              <a:gd name="connsiteX41" fmla="*/ 450166 w 2883877"/>
              <a:gd name="connsiteY41" fmla="*/ 2715065 h 3080825"/>
              <a:gd name="connsiteX42" fmla="*/ 436099 w 2883877"/>
              <a:gd name="connsiteY42" fmla="*/ 2897945 h 3080825"/>
              <a:gd name="connsiteX43" fmla="*/ 422031 w 2883877"/>
              <a:gd name="connsiteY43" fmla="*/ 2940148 h 3080825"/>
              <a:gd name="connsiteX44" fmla="*/ 267286 w 2883877"/>
              <a:gd name="connsiteY44" fmla="*/ 3038622 h 3080825"/>
              <a:gd name="connsiteX45" fmla="*/ 56271 w 2883877"/>
              <a:gd name="connsiteY45" fmla="*/ 3080825 h 3080825"/>
              <a:gd name="connsiteX46" fmla="*/ 0 w 2883877"/>
              <a:gd name="connsiteY46" fmla="*/ 3080825 h 308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883877" h="3080825">
                <a:moveTo>
                  <a:pt x="2883877" y="126610"/>
                </a:moveTo>
                <a:cubicBezTo>
                  <a:pt x="2860431" y="121921"/>
                  <a:pt x="2835516" y="121961"/>
                  <a:pt x="2813539" y="112542"/>
                </a:cubicBezTo>
                <a:cubicBezTo>
                  <a:pt x="2801348" y="107317"/>
                  <a:pt x="2796439" y="91764"/>
                  <a:pt x="2785403" y="84407"/>
                </a:cubicBezTo>
                <a:cubicBezTo>
                  <a:pt x="2767954" y="72774"/>
                  <a:pt x="2748408" y="64532"/>
                  <a:pt x="2729133" y="56271"/>
                </a:cubicBezTo>
                <a:cubicBezTo>
                  <a:pt x="2695412" y="41819"/>
                  <a:pt x="2666341" y="38331"/>
                  <a:pt x="2630659" y="28136"/>
                </a:cubicBezTo>
                <a:cubicBezTo>
                  <a:pt x="2489387" y="-12228"/>
                  <a:pt x="2708098" y="43979"/>
                  <a:pt x="2532185" y="0"/>
                </a:cubicBezTo>
                <a:cubicBezTo>
                  <a:pt x="2471225" y="4689"/>
                  <a:pt x="2409973" y="6484"/>
                  <a:pt x="2349305" y="14068"/>
                </a:cubicBezTo>
                <a:cubicBezTo>
                  <a:pt x="2282189" y="22458"/>
                  <a:pt x="2328616" y="26481"/>
                  <a:pt x="2278966" y="56271"/>
                </a:cubicBezTo>
                <a:cubicBezTo>
                  <a:pt x="2266250" y="63900"/>
                  <a:pt x="2250831" y="65650"/>
                  <a:pt x="2236763" y="70339"/>
                </a:cubicBezTo>
                <a:cubicBezTo>
                  <a:pt x="2113466" y="193636"/>
                  <a:pt x="2264352" y="37232"/>
                  <a:pt x="2166425" y="154745"/>
                </a:cubicBezTo>
                <a:cubicBezTo>
                  <a:pt x="2113526" y="218224"/>
                  <a:pt x="2134187" y="172474"/>
                  <a:pt x="2096086" y="239151"/>
                </a:cubicBezTo>
                <a:cubicBezTo>
                  <a:pt x="2062968" y="297107"/>
                  <a:pt x="2062873" y="310658"/>
                  <a:pt x="2039816" y="379828"/>
                </a:cubicBezTo>
                <a:cubicBezTo>
                  <a:pt x="2035127" y="393896"/>
                  <a:pt x="2032379" y="408768"/>
                  <a:pt x="2025748" y="422031"/>
                </a:cubicBezTo>
                <a:lnTo>
                  <a:pt x="1997613" y="478302"/>
                </a:lnTo>
                <a:cubicBezTo>
                  <a:pt x="1992924" y="543951"/>
                  <a:pt x="1990094" y="609760"/>
                  <a:pt x="1983545" y="675250"/>
                </a:cubicBezTo>
                <a:cubicBezTo>
                  <a:pt x="1971310" y="797593"/>
                  <a:pt x="1972997" y="719196"/>
                  <a:pt x="1955410" y="815927"/>
                </a:cubicBezTo>
                <a:cubicBezTo>
                  <a:pt x="1949479" y="848550"/>
                  <a:pt x="1948798" y="882092"/>
                  <a:pt x="1941342" y="914400"/>
                </a:cubicBezTo>
                <a:cubicBezTo>
                  <a:pt x="1934673" y="943298"/>
                  <a:pt x="1937883" y="982356"/>
                  <a:pt x="1913206" y="998807"/>
                </a:cubicBezTo>
                <a:cubicBezTo>
                  <a:pt x="1899138" y="1008185"/>
                  <a:pt x="1883991" y="1016118"/>
                  <a:pt x="1871003" y="1026942"/>
                </a:cubicBezTo>
                <a:cubicBezTo>
                  <a:pt x="1855719" y="1039678"/>
                  <a:pt x="1846191" y="1059483"/>
                  <a:pt x="1828800" y="1069145"/>
                </a:cubicBezTo>
                <a:cubicBezTo>
                  <a:pt x="1802875" y="1083548"/>
                  <a:pt x="1744394" y="1097280"/>
                  <a:pt x="1744394" y="1097280"/>
                </a:cubicBezTo>
                <a:cubicBezTo>
                  <a:pt x="1697502" y="1092591"/>
                  <a:pt x="1650843" y="1083213"/>
                  <a:pt x="1603717" y="1083213"/>
                </a:cubicBezTo>
                <a:cubicBezTo>
                  <a:pt x="1514311" y="1083213"/>
                  <a:pt x="1444496" y="1087368"/>
                  <a:pt x="1364566" y="1111348"/>
                </a:cubicBezTo>
                <a:cubicBezTo>
                  <a:pt x="1336159" y="1119870"/>
                  <a:pt x="1304836" y="1123033"/>
                  <a:pt x="1280160" y="1139484"/>
                </a:cubicBezTo>
                <a:lnTo>
                  <a:pt x="1237957" y="1167619"/>
                </a:lnTo>
                <a:cubicBezTo>
                  <a:pt x="1165234" y="1276703"/>
                  <a:pt x="1192380" y="1219944"/>
                  <a:pt x="1153551" y="1336431"/>
                </a:cubicBezTo>
                <a:lnTo>
                  <a:pt x="1139483" y="1378634"/>
                </a:lnTo>
                <a:cubicBezTo>
                  <a:pt x="1147516" y="1418796"/>
                  <a:pt x="1155698" y="1465507"/>
                  <a:pt x="1167619" y="1505244"/>
                </a:cubicBezTo>
                <a:cubicBezTo>
                  <a:pt x="1176141" y="1533650"/>
                  <a:pt x="1186376" y="1561515"/>
                  <a:pt x="1195754" y="1589650"/>
                </a:cubicBezTo>
                <a:lnTo>
                  <a:pt x="1209822" y="1631853"/>
                </a:lnTo>
                <a:cubicBezTo>
                  <a:pt x="1214511" y="1669367"/>
                  <a:pt x="1223890" y="1706588"/>
                  <a:pt x="1223890" y="1744394"/>
                </a:cubicBezTo>
                <a:cubicBezTo>
                  <a:pt x="1223890" y="1932022"/>
                  <a:pt x="1218540" y="2119677"/>
                  <a:pt x="1209822" y="2307102"/>
                </a:cubicBezTo>
                <a:cubicBezTo>
                  <a:pt x="1208950" y="2325851"/>
                  <a:pt x="1182838" y="2381996"/>
                  <a:pt x="1167619" y="2391508"/>
                </a:cubicBezTo>
                <a:cubicBezTo>
                  <a:pt x="1142470" y="2407226"/>
                  <a:pt x="1107889" y="2403193"/>
                  <a:pt x="1083213" y="2419644"/>
                </a:cubicBezTo>
                <a:cubicBezTo>
                  <a:pt x="1069145" y="2429022"/>
                  <a:pt x="1056550" y="2441119"/>
                  <a:pt x="1041010" y="2447779"/>
                </a:cubicBezTo>
                <a:cubicBezTo>
                  <a:pt x="1023239" y="2455395"/>
                  <a:pt x="1003329" y="2456536"/>
                  <a:pt x="984739" y="2461847"/>
                </a:cubicBezTo>
                <a:cubicBezTo>
                  <a:pt x="970481" y="2465921"/>
                  <a:pt x="956922" y="2472318"/>
                  <a:pt x="942536" y="2475914"/>
                </a:cubicBezTo>
                <a:cubicBezTo>
                  <a:pt x="864832" y="2495340"/>
                  <a:pt x="819426" y="2495259"/>
                  <a:pt x="731520" y="2504050"/>
                </a:cubicBezTo>
                <a:cubicBezTo>
                  <a:pt x="555668" y="2548011"/>
                  <a:pt x="774276" y="2491833"/>
                  <a:pt x="633046" y="2532185"/>
                </a:cubicBezTo>
                <a:cubicBezTo>
                  <a:pt x="509379" y="2567519"/>
                  <a:pt x="635776" y="2526587"/>
                  <a:pt x="534573" y="2560320"/>
                </a:cubicBezTo>
                <a:cubicBezTo>
                  <a:pt x="511187" y="2583706"/>
                  <a:pt x="492500" y="2598715"/>
                  <a:pt x="478302" y="2630659"/>
                </a:cubicBezTo>
                <a:cubicBezTo>
                  <a:pt x="466257" y="2657760"/>
                  <a:pt x="450166" y="2715065"/>
                  <a:pt x="450166" y="2715065"/>
                </a:cubicBezTo>
                <a:cubicBezTo>
                  <a:pt x="445477" y="2776025"/>
                  <a:pt x="443682" y="2837277"/>
                  <a:pt x="436099" y="2897945"/>
                </a:cubicBezTo>
                <a:cubicBezTo>
                  <a:pt x="434260" y="2912659"/>
                  <a:pt x="430928" y="2928285"/>
                  <a:pt x="422031" y="2940148"/>
                </a:cubicBezTo>
                <a:cubicBezTo>
                  <a:pt x="361157" y="3021314"/>
                  <a:pt x="355928" y="3009075"/>
                  <a:pt x="267286" y="3038622"/>
                </a:cubicBezTo>
                <a:cubicBezTo>
                  <a:pt x="194802" y="3062783"/>
                  <a:pt x="148003" y="3080825"/>
                  <a:pt x="56271" y="3080825"/>
                </a:cubicBezTo>
                <a:lnTo>
                  <a:pt x="0" y="3080825"/>
                </a:lnTo>
              </a:path>
            </a:pathLst>
          </a:custGeom>
          <a:noFill/>
          <a:ln w="76200" cap="flat">
            <a:solidFill>
              <a:srgbClr val="FFCD2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3F35E2A8-AD7C-4DC4-A951-F308C6398D3C}"/>
              </a:ext>
            </a:extLst>
          </p:cNvPr>
          <p:cNvSpPr/>
          <p:nvPr/>
        </p:nvSpPr>
        <p:spPr>
          <a:xfrm>
            <a:off x="4994031" y="2361623"/>
            <a:ext cx="2546252" cy="1591399"/>
          </a:xfrm>
          <a:custGeom>
            <a:avLst/>
            <a:gdLst>
              <a:gd name="connsiteX0" fmla="*/ 2546252 w 2546252"/>
              <a:gd name="connsiteY0" fmla="*/ 1591399 h 1591399"/>
              <a:gd name="connsiteX1" fmla="*/ 2461846 w 2546252"/>
              <a:gd name="connsiteY1" fmla="*/ 1577331 h 1591399"/>
              <a:gd name="connsiteX2" fmla="*/ 2419643 w 2546252"/>
              <a:gd name="connsiteY2" fmla="*/ 1563263 h 1591399"/>
              <a:gd name="connsiteX3" fmla="*/ 2391507 w 2546252"/>
              <a:gd name="connsiteY3" fmla="*/ 1506992 h 1591399"/>
              <a:gd name="connsiteX4" fmla="*/ 2349304 w 2546252"/>
              <a:gd name="connsiteY4" fmla="*/ 1450722 h 1591399"/>
              <a:gd name="connsiteX5" fmla="*/ 2335237 w 2546252"/>
              <a:gd name="connsiteY5" fmla="*/ 1408519 h 1591399"/>
              <a:gd name="connsiteX6" fmla="*/ 2278966 w 2546252"/>
              <a:gd name="connsiteY6" fmla="*/ 1295977 h 1591399"/>
              <a:gd name="connsiteX7" fmla="*/ 2236763 w 2546252"/>
              <a:gd name="connsiteY7" fmla="*/ 1183435 h 1591399"/>
              <a:gd name="connsiteX8" fmla="*/ 2222695 w 2546252"/>
              <a:gd name="connsiteY8" fmla="*/ 1141232 h 1591399"/>
              <a:gd name="connsiteX9" fmla="*/ 2194560 w 2546252"/>
              <a:gd name="connsiteY9" fmla="*/ 1099029 h 1591399"/>
              <a:gd name="connsiteX10" fmla="*/ 2110154 w 2546252"/>
              <a:gd name="connsiteY10" fmla="*/ 958352 h 1591399"/>
              <a:gd name="connsiteX11" fmla="*/ 2096086 w 2546252"/>
              <a:gd name="connsiteY11" fmla="*/ 902082 h 1591399"/>
              <a:gd name="connsiteX12" fmla="*/ 2053883 w 2546252"/>
              <a:gd name="connsiteY12" fmla="*/ 859879 h 1591399"/>
              <a:gd name="connsiteX13" fmla="*/ 2025747 w 2546252"/>
              <a:gd name="connsiteY13" fmla="*/ 817675 h 1591399"/>
              <a:gd name="connsiteX14" fmla="*/ 1969477 w 2546252"/>
              <a:gd name="connsiteY14" fmla="*/ 747337 h 1591399"/>
              <a:gd name="connsiteX15" fmla="*/ 1885071 w 2546252"/>
              <a:gd name="connsiteY15" fmla="*/ 662931 h 1591399"/>
              <a:gd name="connsiteX16" fmla="*/ 1871003 w 2546252"/>
              <a:gd name="connsiteY16" fmla="*/ 620728 h 1591399"/>
              <a:gd name="connsiteX17" fmla="*/ 1744394 w 2546252"/>
              <a:gd name="connsiteY17" fmla="*/ 550389 h 1591399"/>
              <a:gd name="connsiteX18" fmla="*/ 1645920 w 2546252"/>
              <a:gd name="connsiteY18" fmla="*/ 508186 h 1591399"/>
              <a:gd name="connsiteX19" fmla="*/ 1519311 w 2546252"/>
              <a:gd name="connsiteY19" fmla="*/ 522254 h 1591399"/>
              <a:gd name="connsiteX20" fmla="*/ 1392701 w 2546252"/>
              <a:gd name="connsiteY20" fmla="*/ 550389 h 1591399"/>
              <a:gd name="connsiteX21" fmla="*/ 1350498 w 2546252"/>
              <a:gd name="connsiteY21" fmla="*/ 578525 h 1591399"/>
              <a:gd name="connsiteX22" fmla="*/ 1280160 w 2546252"/>
              <a:gd name="connsiteY22" fmla="*/ 592592 h 1591399"/>
              <a:gd name="connsiteX23" fmla="*/ 1223889 w 2546252"/>
              <a:gd name="connsiteY23" fmla="*/ 606660 h 1591399"/>
              <a:gd name="connsiteX24" fmla="*/ 1139483 w 2546252"/>
              <a:gd name="connsiteY24" fmla="*/ 634795 h 1591399"/>
              <a:gd name="connsiteX25" fmla="*/ 1097280 w 2546252"/>
              <a:gd name="connsiteY25" fmla="*/ 648863 h 1591399"/>
              <a:gd name="connsiteX26" fmla="*/ 815926 w 2546252"/>
              <a:gd name="connsiteY26" fmla="*/ 634795 h 1591399"/>
              <a:gd name="connsiteX27" fmla="*/ 773723 w 2546252"/>
              <a:gd name="connsiteY27" fmla="*/ 620728 h 1591399"/>
              <a:gd name="connsiteX28" fmla="*/ 759655 w 2546252"/>
              <a:gd name="connsiteY28" fmla="*/ 578525 h 1591399"/>
              <a:gd name="connsiteX29" fmla="*/ 731520 w 2546252"/>
              <a:gd name="connsiteY29" fmla="*/ 550389 h 1591399"/>
              <a:gd name="connsiteX30" fmla="*/ 703384 w 2546252"/>
              <a:gd name="connsiteY30" fmla="*/ 465983 h 1591399"/>
              <a:gd name="connsiteX31" fmla="*/ 618978 w 2546252"/>
              <a:gd name="connsiteY31" fmla="*/ 353442 h 1591399"/>
              <a:gd name="connsiteX32" fmla="*/ 590843 w 2546252"/>
              <a:gd name="connsiteY32" fmla="*/ 297171 h 1591399"/>
              <a:gd name="connsiteX33" fmla="*/ 576775 w 2546252"/>
              <a:gd name="connsiteY33" fmla="*/ 254968 h 1591399"/>
              <a:gd name="connsiteX34" fmla="*/ 548640 w 2546252"/>
              <a:gd name="connsiteY34" fmla="*/ 226832 h 1591399"/>
              <a:gd name="connsiteX35" fmla="*/ 534572 w 2546252"/>
              <a:gd name="connsiteY35" fmla="*/ 184629 h 1591399"/>
              <a:gd name="connsiteX36" fmla="*/ 436098 w 2546252"/>
              <a:gd name="connsiteY36" fmla="*/ 58020 h 1591399"/>
              <a:gd name="connsiteX37" fmla="*/ 393895 w 2546252"/>
              <a:gd name="connsiteY37" fmla="*/ 29885 h 1591399"/>
              <a:gd name="connsiteX38" fmla="*/ 351692 w 2546252"/>
              <a:gd name="connsiteY38" fmla="*/ 15817 h 1591399"/>
              <a:gd name="connsiteX39" fmla="*/ 295421 w 2546252"/>
              <a:gd name="connsiteY39" fmla="*/ 1749 h 1591399"/>
              <a:gd name="connsiteX40" fmla="*/ 0 w 2546252"/>
              <a:gd name="connsiteY40" fmla="*/ 1749 h 15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46252" h="1591399">
                <a:moveTo>
                  <a:pt x="2546252" y="1591399"/>
                </a:moveTo>
                <a:cubicBezTo>
                  <a:pt x="2518117" y="1586710"/>
                  <a:pt x="2489690" y="1583519"/>
                  <a:pt x="2461846" y="1577331"/>
                </a:cubicBezTo>
                <a:cubicBezTo>
                  <a:pt x="2447370" y="1574114"/>
                  <a:pt x="2430128" y="1573748"/>
                  <a:pt x="2419643" y="1563263"/>
                </a:cubicBezTo>
                <a:cubicBezTo>
                  <a:pt x="2404814" y="1548434"/>
                  <a:pt x="2402622" y="1524775"/>
                  <a:pt x="2391507" y="1506992"/>
                </a:cubicBezTo>
                <a:cubicBezTo>
                  <a:pt x="2379081" y="1487110"/>
                  <a:pt x="2363372" y="1469479"/>
                  <a:pt x="2349304" y="1450722"/>
                </a:cubicBezTo>
                <a:cubicBezTo>
                  <a:pt x="2344615" y="1436654"/>
                  <a:pt x="2341373" y="1422018"/>
                  <a:pt x="2335237" y="1408519"/>
                </a:cubicBezTo>
                <a:cubicBezTo>
                  <a:pt x="2317881" y="1370336"/>
                  <a:pt x="2289139" y="1336667"/>
                  <a:pt x="2278966" y="1295977"/>
                </a:cubicBezTo>
                <a:cubicBezTo>
                  <a:pt x="2253030" y="1192234"/>
                  <a:pt x="2280900" y="1286423"/>
                  <a:pt x="2236763" y="1183435"/>
                </a:cubicBezTo>
                <a:cubicBezTo>
                  <a:pt x="2230922" y="1169805"/>
                  <a:pt x="2229327" y="1154495"/>
                  <a:pt x="2222695" y="1141232"/>
                </a:cubicBezTo>
                <a:cubicBezTo>
                  <a:pt x="2215134" y="1126110"/>
                  <a:pt x="2202656" y="1113872"/>
                  <a:pt x="2194560" y="1099029"/>
                </a:cubicBezTo>
                <a:cubicBezTo>
                  <a:pt x="2119917" y="962185"/>
                  <a:pt x="2171880" y="1020080"/>
                  <a:pt x="2110154" y="958352"/>
                </a:cubicBezTo>
                <a:cubicBezTo>
                  <a:pt x="2105465" y="939595"/>
                  <a:pt x="2105678" y="918869"/>
                  <a:pt x="2096086" y="902082"/>
                </a:cubicBezTo>
                <a:cubicBezTo>
                  <a:pt x="2086215" y="884809"/>
                  <a:pt x="2066619" y="875163"/>
                  <a:pt x="2053883" y="859879"/>
                </a:cubicBezTo>
                <a:cubicBezTo>
                  <a:pt x="2043059" y="846890"/>
                  <a:pt x="2035892" y="831201"/>
                  <a:pt x="2025747" y="817675"/>
                </a:cubicBezTo>
                <a:cubicBezTo>
                  <a:pt x="2007732" y="793655"/>
                  <a:pt x="1989674" y="769554"/>
                  <a:pt x="1969477" y="747337"/>
                </a:cubicBezTo>
                <a:cubicBezTo>
                  <a:pt x="1942712" y="717895"/>
                  <a:pt x="1885071" y="662931"/>
                  <a:pt x="1885071" y="662931"/>
                </a:cubicBezTo>
                <a:cubicBezTo>
                  <a:pt x="1880382" y="648863"/>
                  <a:pt x="1881488" y="631213"/>
                  <a:pt x="1871003" y="620728"/>
                </a:cubicBezTo>
                <a:cubicBezTo>
                  <a:pt x="1802463" y="552188"/>
                  <a:pt x="1806308" y="576923"/>
                  <a:pt x="1744394" y="550389"/>
                </a:cubicBezTo>
                <a:cubicBezTo>
                  <a:pt x="1622709" y="498239"/>
                  <a:pt x="1744894" y="541178"/>
                  <a:pt x="1645920" y="508186"/>
                </a:cubicBezTo>
                <a:cubicBezTo>
                  <a:pt x="1603717" y="512875"/>
                  <a:pt x="1561347" y="516249"/>
                  <a:pt x="1519311" y="522254"/>
                </a:cubicBezTo>
                <a:cubicBezTo>
                  <a:pt x="1477646" y="528206"/>
                  <a:pt x="1433653" y="540152"/>
                  <a:pt x="1392701" y="550389"/>
                </a:cubicBezTo>
                <a:cubicBezTo>
                  <a:pt x="1378633" y="559768"/>
                  <a:pt x="1366329" y="572588"/>
                  <a:pt x="1350498" y="578525"/>
                </a:cubicBezTo>
                <a:cubicBezTo>
                  <a:pt x="1328110" y="586920"/>
                  <a:pt x="1303501" y="587405"/>
                  <a:pt x="1280160" y="592592"/>
                </a:cubicBezTo>
                <a:cubicBezTo>
                  <a:pt x="1261286" y="596786"/>
                  <a:pt x="1242408" y="601104"/>
                  <a:pt x="1223889" y="606660"/>
                </a:cubicBezTo>
                <a:cubicBezTo>
                  <a:pt x="1195483" y="615182"/>
                  <a:pt x="1167618" y="625417"/>
                  <a:pt x="1139483" y="634795"/>
                </a:cubicBezTo>
                <a:lnTo>
                  <a:pt x="1097280" y="648863"/>
                </a:lnTo>
                <a:cubicBezTo>
                  <a:pt x="1003495" y="644174"/>
                  <a:pt x="909475" y="642930"/>
                  <a:pt x="815926" y="634795"/>
                </a:cubicBezTo>
                <a:cubicBezTo>
                  <a:pt x="801153" y="633510"/>
                  <a:pt x="784208" y="631213"/>
                  <a:pt x="773723" y="620728"/>
                </a:cubicBezTo>
                <a:cubicBezTo>
                  <a:pt x="763237" y="610243"/>
                  <a:pt x="767284" y="591241"/>
                  <a:pt x="759655" y="578525"/>
                </a:cubicBezTo>
                <a:cubicBezTo>
                  <a:pt x="752831" y="567152"/>
                  <a:pt x="740898" y="559768"/>
                  <a:pt x="731520" y="550389"/>
                </a:cubicBezTo>
                <a:cubicBezTo>
                  <a:pt x="722141" y="522254"/>
                  <a:pt x="719835" y="490659"/>
                  <a:pt x="703384" y="465983"/>
                </a:cubicBezTo>
                <a:cubicBezTo>
                  <a:pt x="639757" y="370541"/>
                  <a:pt x="671025" y="405487"/>
                  <a:pt x="618978" y="353442"/>
                </a:cubicBezTo>
                <a:cubicBezTo>
                  <a:pt x="609600" y="334685"/>
                  <a:pt x="599104" y="316446"/>
                  <a:pt x="590843" y="297171"/>
                </a:cubicBezTo>
                <a:cubicBezTo>
                  <a:pt x="585002" y="283541"/>
                  <a:pt x="584404" y="267684"/>
                  <a:pt x="576775" y="254968"/>
                </a:cubicBezTo>
                <a:cubicBezTo>
                  <a:pt x="569951" y="243595"/>
                  <a:pt x="558018" y="236211"/>
                  <a:pt x="548640" y="226832"/>
                </a:cubicBezTo>
                <a:cubicBezTo>
                  <a:pt x="543951" y="212764"/>
                  <a:pt x="541773" y="197592"/>
                  <a:pt x="534572" y="184629"/>
                </a:cubicBezTo>
                <a:cubicBezTo>
                  <a:pt x="507528" y="135951"/>
                  <a:pt x="478523" y="93374"/>
                  <a:pt x="436098" y="58020"/>
                </a:cubicBezTo>
                <a:cubicBezTo>
                  <a:pt x="423110" y="47196"/>
                  <a:pt x="409017" y="37446"/>
                  <a:pt x="393895" y="29885"/>
                </a:cubicBezTo>
                <a:cubicBezTo>
                  <a:pt x="380632" y="23253"/>
                  <a:pt x="365950" y="19891"/>
                  <a:pt x="351692" y="15817"/>
                </a:cubicBezTo>
                <a:cubicBezTo>
                  <a:pt x="333102" y="10505"/>
                  <a:pt x="314740" y="2522"/>
                  <a:pt x="295421" y="1749"/>
                </a:cubicBezTo>
                <a:cubicBezTo>
                  <a:pt x="197026" y="-2187"/>
                  <a:pt x="98474" y="1749"/>
                  <a:pt x="0" y="1749"/>
                </a:cubicBezTo>
              </a:path>
            </a:pathLst>
          </a:custGeom>
          <a:noFill/>
          <a:ln w="76200" cap="flat">
            <a:solidFill>
              <a:srgbClr val="FFCD2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A16A0512-2D9C-4CEC-AF22-58CA5725AF7B}"/>
              </a:ext>
            </a:extLst>
          </p:cNvPr>
          <p:cNvSpPr/>
          <p:nvPr/>
        </p:nvSpPr>
        <p:spPr>
          <a:xfrm>
            <a:off x="4825218" y="3657600"/>
            <a:ext cx="2729133" cy="1758462"/>
          </a:xfrm>
          <a:custGeom>
            <a:avLst/>
            <a:gdLst>
              <a:gd name="connsiteX0" fmla="*/ 2729133 w 2729133"/>
              <a:gd name="connsiteY0" fmla="*/ 1758462 h 1758462"/>
              <a:gd name="connsiteX1" fmla="*/ 2700997 w 2729133"/>
              <a:gd name="connsiteY1" fmla="*/ 1603717 h 1758462"/>
              <a:gd name="connsiteX2" fmla="*/ 2602524 w 2729133"/>
              <a:gd name="connsiteY2" fmla="*/ 1392702 h 1758462"/>
              <a:gd name="connsiteX3" fmla="*/ 2546253 w 2729133"/>
              <a:gd name="connsiteY3" fmla="*/ 1294228 h 1758462"/>
              <a:gd name="connsiteX4" fmla="*/ 2504050 w 2729133"/>
              <a:gd name="connsiteY4" fmla="*/ 1209822 h 1758462"/>
              <a:gd name="connsiteX5" fmla="*/ 2391508 w 2729133"/>
              <a:gd name="connsiteY5" fmla="*/ 1041009 h 1758462"/>
              <a:gd name="connsiteX6" fmla="*/ 2321170 w 2729133"/>
              <a:gd name="connsiteY6" fmla="*/ 928468 h 1758462"/>
              <a:gd name="connsiteX7" fmla="*/ 2250831 w 2729133"/>
              <a:gd name="connsiteY7" fmla="*/ 872197 h 1758462"/>
              <a:gd name="connsiteX8" fmla="*/ 2194560 w 2729133"/>
              <a:gd name="connsiteY8" fmla="*/ 787791 h 1758462"/>
              <a:gd name="connsiteX9" fmla="*/ 2124222 w 2729133"/>
              <a:gd name="connsiteY9" fmla="*/ 717452 h 1758462"/>
              <a:gd name="connsiteX10" fmla="*/ 2053884 w 2729133"/>
              <a:gd name="connsiteY10" fmla="*/ 618978 h 1758462"/>
              <a:gd name="connsiteX11" fmla="*/ 1983545 w 2729133"/>
              <a:gd name="connsiteY11" fmla="*/ 576775 h 1758462"/>
              <a:gd name="connsiteX12" fmla="*/ 1842868 w 2729133"/>
              <a:gd name="connsiteY12" fmla="*/ 464234 h 1758462"/>
              <a:gd name="connsiteX13" fmla="*/ 1730327 w 2729133"/>
              <a:gd name="connsiteY13" fmla="*/ 365760 h 1758462"/>
              <a:gd name="connsiteX14" fmla="*/ 1674056 w 2729133"/>
              <a:gd name="connsiteY14" fmla="*/ 351692 h 1758462"/>
              <a:gd name="connsiteX15" fmla="*/ 1533379 w 2729133"/>
              <a:gd name="connsiteY15" fmla="*/ 267286 h 1758462"/>
              <a:gd name="connsiteX16" fmla="*/ 1491176 w 2729133"/>
              <a:gd name="connsiteY16" fmla="*/ 239151 h 1758462"/>
              <a:gd name="connsiteX17" fmla="*/ 1420837 w 2729133"/>
              <a:gd name="connsiteY17" fmla="*/ 211015 h 1758462"/>
              <a:gd name="connsiteX18" fmla="*/ 1237957 w 2729133"/>
              <a:gd name="connsiteY18" fmla="*/ 112542 h 1758462"/>
              <a:gd name="connsiteX19" fmla="*/ 1139484 w 2729133"/>
              <a:gd name="connsiteY19" fmla="*/ 84406 h 1758462"/>
              <a:gd name="connsiteX20" fmla="*/ 1097280 w 2729133"/>
              <a:gd name="connsiteY20" fmla="*/ 56271 h 1758462"/>
              <a:gd name="connsiteX21" fmla="*/ 1041010 w 2729133"/>
              <a:gd name="connsiteY21" fmla="*/ 42203 h 1758462"/>
              <a:gd name="connsiteX22" fmla="*/ 815927 w 2729133"/>
              <a:gd name="connsiteY22" fmla="*/ 0 h 1758462"/>
              <a:gd name="connsiteX23" fmla="*/ 478302 w 2729133"/>
              <a:gd name="connsiteY23" fmla="*/ 14068 h 1758462"/>
              <a:gd name="connsiteX24" fmla="*/ 393896 w 2729133"/>
              <a:gd name="connsiteY24" fmla="*/ 56271 h 1758462"/>
              <a:gd name="connsiteX25" fmla="*/ 253219 w 2729133"/>
              <a:gd name="connsiteY25" fmla="*/ 140677 h 1758462"/>
              <a:gd name="connsiteX26" fmla="*/ 154745 w 2729133"/>
              <a:gd name="connsiteY26" fmla="*/ 225083 h 1758462"/>
              <a:gd name="connsiteX27" fmla="*/ 112542 w 2729133"/>
              <a:gd name="connsiteY27" fmla="*/ 253218 h 1758462"/>
              <a:gd name="connsiteX28" fmla="*/ 84407 w 2729133"/>
              <a:gd name="connsiteY28" fmla="*/ 281354 h 1758462"/>
              <a:gd name="connsiteX29" fmla="*/ 42204 w 2729133"/>
              <a:gd name="connsiteY29" fmla="*/ 309489 h 1758462"/>
              <a:gd name="connsiteX30" fmla="*/ 0 w 2729133"/>
              <a:gd name="connsiteY30" fmla="*/ 323557 h 175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729133" h="1758462" extrusionOk="0">
                <a:moveTo>
                  <a:pt x="2729133" y="1758462"/>
                </a:moveTo>
                <a:cubicBezTo>
                  <a:pt x="2716494" y="1712455"/>
                  <a:pt x="2719670" y="1650550"/>
                  <a:pt x="2700997" y="1603717"/>
                </a:cubicBezTo>
                <a:cubicBezTo>
                  <a:pt x="2691597" y="1556220"/>
                  <a:pt x="2608138" y="1406607"/>
                  <a:pt x="2602524" y="1392702"/>
                </a:cubicBezTo>
                <a:cubicBezTo>
                  <a:pt x="2584204" y="1360985"/>
                  <a:pt x="2563720" y="1326478"/>
                  <a:pt x="2546253" y="1294228"/>
                </a:cubicBezTo>
                <a:cubicBezTo>
                  <a:pt x="2533114" y="1264655"/>
                  <a:pt x="2515301" y="1233721"/>
                  <a:pt x="2504050" y="1209822"/>
                </a:cubicBezTo>
                <a:cubicBezTo>
                  <a:pt x="2463850" y="1140484"/>
                  <a:pt x="2431897" y="1094974"/>
                  <a:pt x="2391508" y="1041009"/>
                </a:cubicBezTo>
                <a:cubicBezTo>
                  <a:pt x="2367418" y="1003280"/>
                  <a:pt x="2353444" y="962881"/>
                  <a:pt x="2321170" y="928468"/>
                </a:cubicBezTo>
                <a:cubicBezTo>
                  <a:pt x="2298114" y="909437"/>
                  <a:pt x="2271324" y="897555"/>
                  <a:pt x="2250831" y="872197"/>
                </a:cubicBezTo>
                <a:cubicBezTo>
                  <a:pt x="2228655" y="847014"/>
                  <a:pt x="2209594" y="815810"/>
                  <a:pt x="2194560" y="787791"/>
                </a:cubicBezTo>
                <a:cubicBezTo>
                  <a:pt x="2173848" y="759774"/>
                  <a:pt x="2150820" y="742751"/>
                  <a:pt x="2124222" y="717452"/>
                </a:cubicBezTo>
                <a:cubicBezTo>
                  <a:pt x="2095168" y="682893"/>
                  <a:pt x="2077883" y="649102"/>
                  <a:pt x="2053884" y="618978"/>
                </a:cubicBezTo>
                <a:cubicBezTo>
                  <a:pt x="2038423" y="599443"/>
                  <a:pt x="2003190" y="592144"/>
                  <a:pt x="1983545" y="576775"/>
                </a:cubicBezTo>
                <a:cubicBezTo>
                  <a:pt x="1928349" y="535089"/>
                  <a:pt x="1890693" y="505442"/>
                  <a:pt x="1842868" y="464234"/>
                </a:cubicBezTo>
                <a:cubicBezTo>
                  <a:pt x="1812553" y="435512"/>
                  <a:pt x="1771322" y="383372"/>
                  <a:pt x="1730327" y="365760"/>
                </a:cubicBezTo>
                <a:cubicBezTo>
                  <a:pt x="1711912" y="356352"/>
                  <a:pt x="1693207" y="354887"/>
                  <a:pt x="1674056" y="351692"/>
                </a:cubicBezTo>
                <a:cubicBezTo>
                  <a:pt x="1556776" y="279773"/>
                  <a:pt x="1665067" y="319517"/>
                  <a:pt x="1533379" y="267286"/>
                </a:cubicBezTo>
                <a:cubicBezTo>
                  <a:pt x="1519256" y="259430"/>
                  <a:pt x="1503455" y="247855"/>
                  <a:pt x="1491176" y="239151"/>
                </a:cubicBezTo>
                <a:cubicBezTo>
                  <a:pt x="1464880" y="230283"/>
                  <a:pt x="1444301" y="221487"/>
                  <a:pt x="1420837" y="211015"/>
                </a:cubicBezTo>
                <a:cubicBezTo>
                  <a:pt x="1325963" y="163349"/>
                  <a:pt x="1424749" y="171362"/>
                  <a:pt x="1237957" y="112542"/>
                </a:cubicBezTo>
                <a:cubicBezTo>
                  <a:pt x="1220954" y="107438"/>
                  <a:pt x="1157420" y="96969"/>
                  <a:pt x="1139484" y="84406"/>
                </a:cubicBezTo>
                <a:cubicBezTo>
                  <a:pt x="1124547" y="77141"/>
                  <a:pt x="1111465" y="63120"/>
                  <a:pt x="1097280" y="56271"/>
                </a:cubicBezTo>
                <a:cubicBezTo>
                  <a:pt x="1081443" y="48383"/>
                  <a:pt x="1061742" y="43458"/>
                  <a:pt x="1041010" y="42203"/>
                </a:cubicBezTo>
                <a:cubicBezTo>
                  <a:pt x="796127" y="-6137"/>
                  <a:pt x="948733" y="37287"/>
                  <a:pt x="815927" y="0"/>
                </a:cubicBezTo>
                <a:cubicBezTo>
                  <a:pt x="692890" y="-8454"/>
                  <a:pt x="589750" y="8626"/>
                  <a:pt x="478302" y="14068"/>
                </a:cubicBezTo>
                <a:cubicBezTo>
                  <a:pt x="440939" y="18245"/>
                  <a:pt x="426273" y="43633"/>
                  <a:pt x="393896" y="56271"/>
                </a:cubicBezTo>
                <a:cubicBezTo>
                  <a:pt x="292323" y="107099"/>
                  <a:pt x="359674" y="64397"/>
                  <a:pt x="253219" y="140677"/>
                </a:cubicBezTo>
                <a:cubicBezTo>
                  <a:pt x="37690" y="286559"/>
                  <a:pt x="356302" y="51187"/>
                  <a:pt x="154745" y="225083"/>
                </a:cubicBezTo>
                <a:cubicBezTo>
                  <a:pt x="138604" y="235894"/>
                  <a:pt x="126103" y="241920"/>
                  <a:pt x="112542" y="253218"/>
                </a:cubicBezTo>
                <a:cubicBezTo>
                  <a:pt x="101997" y="264137"/>
                  <a:pt x="93502" y="274426"/>
                  <a:pt x="84407" y="281354"/>
                </a:cubicBezTo>
                <a:cubicBezTo>
                  <a:pt x="68697" y="291464"/>
                  <a:pt x="60369" y="303009"/>
                  <a:pt x="42204" y="309489"/>
                </a:cubicBezTo>
                <a:cubicBezTo>
                  <a:pt x="28941" y="316121"/>
                  <a:pt x="1" y="323557"/>
                  <a:pt x="0" y="323557"/>
                </a:cubicBezTo>
              </a:path>
            </a:pathLst>
          </a:custGeom>
          <a:noFill/>
          <a:ln w="76200" cap="flat">
            <a:solidFill>
              <a:srgbClr val="FFCD2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2729133 w 2729133"/>
                      <a:gd name="connsiteY0" fmla="*/ 1758462 h 1758462"/>
                      <a:gd name="connsiteX1" fmla="*/ 2700997 w 2729133"/>
                      <a:gd name="connsiteY1" fmla="*/ 1603717 h 1758462"/>
                      <a:gd name="connsiteX2" fmla="*/ 2602524 w 2729133"/>
                      <a:gd name="connsiteY2" fmla="*/ 1392702 h 1758462"/>
                      <a:gd name="connsiteX3" fmla="*/ 2546253 w 2729133"/>
                      <a:gd name="connsiteY3" fmla="*/ 1294228 h 1758462"/>
                      <a:gd name="connsiteX4" fmla="*/ 2504050 w 2729133"/>
                      <a:gd name="connsiteY4" fmla="*/ 1209822 h 1758462"/>
                      <a:gd name="connsiteX5" fmla="*/ 2391508 w 2729133"/>
                      <a:gd name="connsiteY5" fmla="*/ 1041009 h 1758462"/>
                      <a:gd name="connsiteX6" fmla="*/ 2321170 w 2729133"/>
                      <a:gd name="connsiteY6" fmla="*/ 928468 h 1758462"/>
                      <a:gd name="connsiteX7" fmla="*/ 2250831 w 2729133"/>
                      <a:gd name="connsiteY7" fmla="*/ 872197 h 1758462"/>
                      <a:gd name="connsiteX8" fmla="*/ 2194560 w 2729133"/>
                      <a:gd name="connsiteY8" fmla="*/ 787791 h 1758462"/>
                      <a:gd name="connsiteX9" fmla="*/ 2124222 w 2729133"/>
                      <a:gd name="connsiteY9" fmla="*/ 717452 h 1758462"/>
                      <a:gd name="connsiteX10" fmla="*/ 2053884 w 2729133"/>
                      <a:gd name="connsiteY10" fmla="*/ 618978 h 1758462"/>
                      <a:gd name="connsiteX11" fmla="*/ 1983545 w 2729133"/>
                      <a:gd name="connsiteY11" fmla="*/ 576775 h 1758462"/>
                      <a:gd name="connsiteX12" fmla="*/ 1842868 w 2729133"/>
                      <a:gd name="connsiteY12" fmla="*/ 464234 h 1758462"/>
                      <a:gd name="connsiteX13" fmla="*/ 1730327 w 2729133"/>
                      <a:gd name="connsiteY13" fmla="*/ 365760 h 1758462"/>
                      <a:gd name="connsiteX14" fmla="*/ 1674056 w 2729133"/>
                      <a:gd name="connsiteY14" fmla="*/ 351692 h 1758462"/>
                      <a:gd name="connsiteX15" fmla="*/ 1533379 w 2729133"/>
                      <a:gd name="connsiteY15" fmla="*/ 267286 h 1758462"/>
                      <a:gd name="connsiteX16" fmla="*/ 1491176 w 2729133"/>
                      <a:gd name="connsiteY16" fmla="*/ 239151 h 1758462"/>
                      <a:gd name="connsiteX17" fmla="*/ 1420837 w 2729133"/>
                      <a:gd name="connsiteY17" fmla="*/ 211015 h 1758462"/>
                      <a:gd name="connsiteX18" fmla="*/ 1237957 w 2729133"/>
                      <a:gd name="connsiteY18" fmla="*/ 112542 h 1758462"/>
                      <a:gd name="connsiteX19" fmla="*/ 1139484 w 2729133"/>
                      <a:gd name="connsiteY19" fmla="*/ 84406 h 1758462"/>
                      <a:gd name="connsiteX20" fmla="*/ 1097280 w 2729133"/>
                      <a:gd name="connsiteY20" fmla="*/ 56271 h 1758462"/>
                      <a:gd name="connsiteX21" fmla="*/ 1041010 w 2729133"/>
                      <a:gd name="connsiteY21" fmla="*/ 42203 h 1758462"/>
                      <a:gd name="connsiteX22" fmla="*/ 815927 w 2729133"/>
                      <a:gd name="connsiteY22" fmla="*/ 0 h 1758462"/>
                      <a:gd name="connsiteX23" fmla="*/ 478302 w 2729133"/>
                      <a:gd name="connsiteY23" fmla="*/ 14068 h 1758462"/>
                      <a:gd name="connsiteX24" fmla="*/ 393896 w 2729133"/>
                      <a:gd name="connsiteY24" fmla="*/ 56271 h 1758462"/>
                      <a:gd name="connsiteX25" fmla="*/ 253219 w 2729133"/>
                      <a:gd name="connsiteY25" fmla="*/ 140677 h 1758462"/>
                      <a:gd name="connsiteX26" fmla="*/ 154745 w 2729133"/>
                      <a:gd name="connsiteY26" fmla="*/ 225083 h 1758462"/>
                      <a:gd name="connsiteX27" fmla="*/ 112542 w 2729133"/>
                      <a:gd name="connsiteY27" fmla="*/ 253218 h 1758462"/>
                      <a:gd name="connsiteX28" fmla="*/ 84407 w 2729133"/>
                      <a:gd name="connsiteY28" fmla="*/ 281354 h 1758462"/>
                      <a:gd name="connsiteX29" fmla="*/ 42204 w 2729133"/>
                      <a:gd name="connsiteY29" fmla="*/ 309489 h 1758462"/>
                      <a:gd name="connsiteX30" fmla="*/ 0 w 2729133"/>
                      <a:gd name="connsiteY30" fmla="*/ 323557 h 1758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729133" h="1758462">
                        <a:moveTo>
                          <a:pt x="2729133" y="1758462"/>
                        </a:moveTo>
                        <a:cubicBezTo>
                          <a:pt x="2719754" y="1706880"/>
                          <a:pt x="2713713" y="1654579"/>
                          <a:pt x="2700997" y="1603717"/>
                        </a:cubicBezTo>
                        <a:cubicBezTo>
                          <a:pt x="2689496" y="1557714"/>
                          <a:pt x="2609198" y="1404381"/>
                          <a:pt x="2602524" y="1392702"/>
                        </a:cubicBezTo>
                        <a:cubicBezTo>
                          <a:pt x="2583767" y="1359877"/>
                          <a:pt x="2564177" y="1327515"/>
                          <a:pt x="2546253" y="1294228"/>
                        </a:cubicBezTo>
                        <a:cubicBezTo>
                          <a:pt x="2531340" y="1266532"/>
                          <a:pt x="2520453" y="1236663"/>
                          <a:pt x="2504050" y="1209822"/>
                        </a:cubicBezTo>
                        <a:cubicBezTo>
                          <a:pt x="2468785" y="1152115"/>
                          <a:pt x="2428365" y="1097712"/>
                          <a:pt x="2391508" y="1041009"/>
                        </a:cubicBezTo>
                        <a:cubicBezTo>
                          <a:pt x="2367399" y="1003918"/>
                          <a:pt x="2355714" y="956103"/>
                          <a:pt x="2321170" y="928468"/>
                        </a:cubicBezTo>
                        <a:cubicBezTo>
                          <a:pt x="2297724" y="909711"/>
                          <a:pt x="2270917" y="894515"/>
                          <a:pt x="2250831" y="872197"/>
                        </a:cubicBezTo>
                        <a:cubicBezTo>
                          <a:pt x="2228210" y="847063"/>
                          <a:pt x="2215973" y="813962"/>
                          <a:pt x="2194560" y="787791"/>
                        </a:cubicBezTo>
                        <a:cubicBezTo>
                          <a:pt x="2173563" y="762128"/>
                          <a:pt x="2145449" y="742925"/>
                          <a:pt x="2124222" y="717452"/>
                        </a:cubicBezTo>
                        <a:cubicBezTo>
                          <a:pt x="2098398" y="686463"/>
                          <a:pt x="2082407" y="647501"/>
                          <a:pt x="2053884" y="618978"/>
                        </a:cubicBezTo>
                        <a:cubicBezTo>
                          <a:pt x="2034550" y="599644"/>
                          <a:pt x="2005594" y="592944"/>
                          <a:pt x="1983545" y="576775"/>
                        </a:cubicBezTo>
                        <a:cubicBezTo>
                          <a:pt x="1935119" y="541263"/>
                          <a:pt x="1885331" y="506697"/>
                          <a:pt x="1842868" y="464234"/>
                        </a:cubicBezTo>
                        <a:cubicBezTo>
                          <a:pt x="1813856" y="435222"/>
                          <a:pt x="1769071" y="385132"/>
                          <a:pt x="1730327" y="365760"/>
                        </a:cubicBezTo>
                        <a:cubicBezTo>
                          <a:pt x="1713034" y="357113"/>
                          <a:pt x="1692813" y="356381"/>
                          <a:pt x="1674056" y="351692"/>
                        </a:cubicBezTo>
                        <a:cubicBezTo>
                          <a:pt x="1570180" y="273785"/>
                          <a:pt x="1668862" y="342554"/>
                          <a:pt x="1533379" y="267286"/>
                        </a:cubicBezTo>
                        <a:cubicBezTo>
                          <a:pt x="1518599" y="259075"/>
                          <a:pt x="1506298" y="246712"/>
                          <a:pt x="1491176" y="239151"/>
                        </a:cubicBezTo>
                        <a:cubicBezTo>
                          <a:pt x="1468589" y="227858"/>
                          <a:pt x="1443424" y="222308"/>
                          <a:pt x="1420837" y="211015"/>
                        </a:cubicBezTo>
                        <a:cubicBezTo>
                          <a:pt x="1328039" y="164616"/>
                          <a:pt x="1415380" y="156899"/>
                          <a:pt x="1237957" y="112542"/>
                        </a:cubicBezTo>
                        <a:cubicBezTo>
                          <a:pt x="1219926" y="108034"/>
                          <a:pt x="1159667" y="94497"/>
                          <a:pt x="1139484" y="84406"/>
                        </a:cubicBezTo>
                        <a:cubicBezTo>
                          <a:pt x="1124361" y="76845"/>
                          <a:pt x="1112820" y="62931"/>
                          <a:pt x="1097280" y="56271"/>
                        </a:cubicBezTo>
                        <a:cubicBezTo>
                          <a:pt x="1079509" y="48655"/>
                          <a:pt x="1060013" y="45766"/>
                          <a:pt x="1041010" y="42203"/>
                        </a:cubicBezTo>
                        <a:cubicBezTo>
                          <a:pt x="790499" y="-4768"/>
                          <a:pt x="948766" y="33211"/>
                          <a:pt x="815927" y="0"/>
                        </a:cubicBezTo>
                        <a:cubicBezTo>
                          <a:pt x="703385" y="4689"/>
                          <a:pt x="590634" y="5747"/>
                          <a:pt x="478302" y="14068"/>
                        </a:cubicBezTo>
                        <a:cubicBezTo>
                          <a:pt x="441257" y="16812"/>
                          <a:pt x="424268" y="38916"/>
                          <a:pt x="393896" y="56271"/>
                        </a:cubicBezTo>
                        <a:cubicBezTo>
                          <a:pt x="302244" y="108644"/>
                          <a:pt x="363356" y="58075"/>
                          <a:pt x="253219" y="140677"/>
                        </a:cubicBezTo>
                        <a:cubicBezTo>
                          <a:pt x="42479" y="298731"/>
                          <a:pt x="331093" y="78127"/>
                          <a:pt x="154745" y="225083"/>
                        </a:cubicBezTo>
                        <a:cubicBezTo>
                          <a:pt x="141757" y="235907"/>
                          <a:pt x="125744" y="242656"/>
                          <a:pt x="112542" y="253218"/>
                        </a:cubicBezTo>
                        <a:cubicBezTo>
                          <a:pt x="102185" y="261504"/>
                          <a:pt x="94764" y="273068"/>
                          <a:pt x="84407" y="281354"/>
                        </a:cubicBezTo>
                        <a:cubicBezTo>
                          <a:pt x="71205" y="291916"/>
                          <a:pt x="57326" y="301928"/>
                          <a:pt x="42204" y="309489"/>
                        </a:cubicBezTo>
                        <a:cubicBezTo>
                          <a:pt x="28941" y="316121"/>
                          <a:pt x="0" y="323557"/>
                          <a:pt x="0" y="32355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BF7176F-1014-44CC-A502-3D806F5F6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436" y="5111110"/>
            <a:ext cx="1158340" cy="1359526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4090548A-68EA-4C5C-B974-EE00BD333753}"/>
              </a:ext>
            </a:extLst>
          </p:cNvPr>
          <p:cNvSpPr/>
          <p:nvPr/>
        </p:nvSpPr>
        <p:spPr>
          <a:xfrm>
            <a:off x="5516830" y="6481591"/>
            <a:ext cx="1317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إجابة خاطئة </a:t>
            </a:r>
            <a:endParaRPr lang="ar-SA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صورة 22" descr="صورة 22"/>
          <p:cNvPicPr>
            <a:picLocks noChangeAspect="1"/>
          </p:cNvPicPr>
          <p:nvPr/>
        </p:nvPicPr>
        <p:blipFill>
          <a:blip r:embed="rId4"/>
          <a:srcRect l="54112" t="79157" r="6520" b="6677"/>
          <a:stretch>
            <a:fillRect/>
          </a:stretch>
        </p:blipFill>
        <p:spPr>
          <a:xfrm>
            <a:off x="6096000" y="879490"/>
            <a:ext cx="5570608" cy="1155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441" extrusionOk="0">
                <a:moveTo>
                  <a:pt x="10400" y="0"/>
                </a:moveTo>
                <a:cubicBezTo>
                  <a:pt x="8681" y="0"/>
                  <a:pt x="7007" y="52"/>
                  <a:pt x="5591" y="161"/>
                </a:cubicBezTo>
                <a:lnTo>
                  <a:pt x="493" y="552"/>
                </a:lnTo>
                <a:lnTo>
                  <a:pt x="185" y="1855"/>
                </a:lnTo>
                <a:cubicBezTo>
                  <a:pt x="102" y="2205"/>
                  <a:pt x="42" y="2477"/>
                  <a:pt x="0" y="2929"/>
                </a:cubicBezTo>
                <a:lnTo>
                  <a:pt x="0" y="16679"/>
                </a:lnTo>
                <a:cubicBezTo>
                  <a:pt x="3" y="17044"/>
                  <a:pt x="4" y="17186"/>
                  <a:pt x="8" y="17571"/>
                </a:cubicBezTo>
                <a:lnTo>
                  <a:pt x="37" y="20738"/>
                </a:lnTo>
                <a:lnTo>
                  <a:pt x="1084" y="21044"/>
                </a:lnTo>
                <a:cubicBezTo>
                  <a:pt x="2545" y="21476"/>
                  <a:pt x="17833" y="21599"/>
                  <a:pt x="19569" y="21192"/>
                </a:cubicBezTo>
                <a:cubicBezTo>
                  <a:pt x="20680" y="20932"/>
                  <a:pt x="21045" y="20636"/>
                  <a:pt x="21221" y="19855"/>
                </a:cubicBezTo>
                <a:cubicBezTo>
                  <a:pt x="21501" y="18611"/>
                  <a:pt x="21600" y="1725"/>
                  <a:pt x="21331" y="1006"/>
                </a:cubicBezTo>
                <a:cubicBezTo>
                  <a:pt x="21119" y="438"/>
                  <a:pt x="15557" y="-1"/>
                  <a:pt x="104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0" name="صورة 22" descr="صورة 22"/>
          <p:cNvPicPr>
            <a:picLocks noChangeAspect="1"/>
          </p:cNvPicPr>
          <p:nvPr/>
        </p:nvPicPr>
        <p:blipFill>
          <a:blip r:embed="rId4"/>
          <a:srcRect l="5238" t="80274" r="48486" b="14286"/>
          <a:stretch>
            <a:fillRect/>
          </a:stretch>
        </p:blipFill>
        <p:spPr>
          <a:xfrm>
            <a:off x="245678" y="208080"/>
            <a:ext cx="5035563" cy="591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64" extrusionOk="0">
                <a:moveTo>
                  <a:pt x="8105" y="79"/>
                </a:moveTo>
                <a:cubicBezTo>
                  <a:pt x="888" y="446"/>
                  <a:pt x="413" y="626"/>
                  <a:pt x="210" y="2986"/>
                </a:cubicBezTo>
                <a:cubicBezTo>
                  <a:pt x="-59" y="6109"/>
                  <a:pt x="-74" y="17584"/>
                  <a:pt x="188" y="19809"/>
                </a:cubicBezTo>
                <a:cubicBezTo>
                  <a:pt x="335" y="21058"/>
                  <a:pt x="2912" y="21464"/>
                  <a:pt x="10790" y="21464"/>
                </a:cubicBezTo>
                <a:cubicBezTo>
                  <a:pt x="21082" y="21464"/>
                  <a:pt x="21198" y="21432"/>
                  <a:pt x="21372" y="18672"/>
                </a:cubicBezTo>
                <a:cubicBezTo>
                  <a:pt x="21469" y="17137"/>
                  <a:pt x="21526" y="12661"/>
                  <a:pt x="21499" y="8713"/>
                </a:cubicBezTo>
                <a:lnTo>
                  <a:pt x="21450" y="1532"/>
                </a:lnTo>
                <a:lnTo>
                  <a:pt x="18616" y="611"/>
                </a:lnTo>
                <a:cubicBezTo>
                  <a:pt x="17057" y="106"/>
                  <a:pt x="12328" y="-136"/>
                  <a:pt x="8105" y="7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AAB794B-B484-4219-87DA-9BDDDFB02D23}"/>
              </a:ext>
            </a:extLst>
          </p:cNvPr>
          <p:cNvSpPr/>
          <p:nvPr/>
        </p:nvSpPr>
        <p:spPr>
          <a:xfrm>
            <a:off x="6103608" y="843898"/>
            <a:ext cx="582249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Choose the correct word for </a:t>
            </a:r>
          </a:p>
          <a:p>
            <a:pPr algn="ctr"/>
            <a:r>
              <a:rPr lang="en-US" sz="34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picture:</a:t>
            </a:r>
            <a:endParaRPr lang="ar-SA" sz="3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4E6B562-C040-47ED-9263-0FB40C27DBC2}"/>
              </a:ext>
            </a:extLst>
          </p:cNvPr>
          <p:cNvGrpSpPr/>
          <p:nvPr/>
        </p:nvGrpSpPr>
        <p:grpSpPr>
          <a:xfrm>
            <a:off x="7342725" y="5247656"/>
            <a:ext cx="4598208" cy="1030398"/>
            <a:chOff x="844062" y="5215657"/>
            <a:chExt cx="4598208" cy="1030398"/>
          </a:xfrm>
        </p:grpSpPr>
        <p:pic>
          <p:nvPicPr>
            <p:cNvPr id="13" name="صورة 22" descr="صورة 22">
              <a:extLst>
                <a:ext uri="{FF2B5EF4-FFF2-40B4-BE49-F238E27FC236}">
                  <a16:creationId xmlns:a16="http://schemas.microsoft.com/office/drawing/2014/main" id="{58D729D7-11F3-4EED-AB82-7A9ADDA48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226" t="6968" r="49595" b="78894"/>
            <a:stretch>
              <a:fillRect/>
            </a:stretch>
          </p:blipFill>
          <p:spPr>
            <a:xfrm>
              <a:off x="844062" y="5215657"/>
              <a:ext cx="4598208" cy="103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85" extrusionOk="0">
                  <a:moveTo>
                    <a:pt x="2451" y="0"/>
                  </a:moveTo>
                  <a:lnTo>
                    <a:pt x="1867" y="1974"/>
                  </a:lnTo>
                  <a:cubicBezTo>
                    <a:pt x="1126" y="4488"/>
                    <a:pt x="0" y="9929"/>
                    <a:pt x="0" y="10988"/>
                  </a:cubicBezTo>
                  <a:cubicBezTo>
                    <a:pt x="0" y="12085"/>
                    <a:pt x="1204" y="18454"/>
                    <a:pt x="1659" y="19764"/>
                  </a:cubicBezTo>
                  <a:cubicBezTo>
                    <a:pt x="1939" y="20572"/>
                    <a:pt x="2359" y="20901"/>
                    <a:pt x="3460" y="21160"/>
                  </a:cubicBezTo>
                  <a:cubicBezTo>
                    <a:pt x="5331" y="21600"/>
                    <a:pt x="18754" y="21341"/>
                    <a:pt x="19113" y="20857"/>
                  </a:cubicBezTo>
                  <a:cubicBezTo>
                    <a:pt x="19479" y="20362"/>
                    <a:pt x="20774" y="15076"/>
                    <a:pt x="21237" y="12182"/>
                  </a:cubicBezTo>
                  <a:cubicBezTo>
                    <a:pt x="21598" y="9927"/>
                    <a:pt x="21600" y="9816"/>
                    <a:pt x="21318" y="7831"/>
                  </a:cubicBezTo>
                  <a:cubicBezTo>
                    <a:pt x="21159" y="6711"/>
                    <a:pt x="20965" y="5802"/>
                    <a:pt x="20890" y="5802"/>
                  </a:cubicBezTo>
                  <a:cubicBezTo>
                    <a:pt x="20815" y="5802"/>
                    <a:pt x="20648" y="5145"/>
                    <a:pt x="20517" y="4342"/>
                  </a:cubicBezTo>
                  <a:cubicBezTo>
                    <a:pt x="20387" y="3539"/>
                    <a:pt x="20076" y="2232"/>
                    <a:pt x="19827" y="1441"/>
                  </a:cubicBezTo>
                  <a:lnTo>
                    <a:pt x="19373" y="0"/>
                  </a:lnTo>
                  <a:lnTo>
                    <a:pt x="10912" y="0"/>
                  </a:lnTo>
                  <a:lnTo>
                    <a:pt x="2451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A57C0535-0352-4F72-A7F1-A04D842C00E7}"/>
                </a:ext>
              </a:extLst>
            </p:cNvPr>
            <p:cNvSpPr/>
            <p:nvPr/>
          </p:nvSpPr>
          <p:spPr>
            <a:xfrm>
              <a:off x="1027427" y="5385544"/>
              <a:ext cx="425381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competition</a:t>
              </a:r>
              <a:endPara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96A888A-4BBF-4E5C-B257-B379F9D87B38}"/>
              </a:ext>
            </a:extLst>
          </p:cNvPr>
          <p:cNvGrpSpPr/>
          <p:nvPr/>
        </p:nvGrpSpPr>
        <p:grpSpPr>
          <a:xfrm>
            <a:off x="0" y="5247656"/>
            <a:ext cx="4598208" cy="1030398"/>
            <a:chOff x="6910759" y="5215657"/>
            <a:chExt cx="4598208" cy="1030398"/>
          </a:xfrm>
        </p:grpSpPr>
        <p:pic>
          <p:nvPicPr>
            <p:cNvPr id="15" name="صورة 22" descr="صورة 22">
              <a:extLst>
                <a:ext uri="{FF2B5EF4-FFF2-40B4-BE49-F238E27FC236}">
                  <a16:creationId xmlns:a16="http://schemas.microsoft.com/office/drawing/2014/main" id="{EC9DEA18-CFC9-439A-A3AA-5A327DE59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226" t="6968" r="49595" b="78894"/>
            <a:stretch>
              <a:fillRect/>
            </a:stretch>
          </p:blipFill>
          <p:spPr>
            <a:xfrm>
              <a:off x="6910759" y="5215657"/>
              <a:ext cx="4598208" cy="103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85" extrusionOk="0">
                  <a:moveTo>
                    <a:pt x="2451" y="0"/>
                  </a:moveTo>
                  <a:lnTo>
                    <a:pt x="1867" y="1974"/>
                  </a:lnTo>
                  <a:cubicBezTo>
                    <a:pt x="1126" y="4488"/>
                    <a:pt x="0" y="9929"/>
                    <a:pt x="0" y="10988"/>
                  </a:cubicBezTo>
                  <a:cubicBezTo>
                    <a:pt x="0" y="12085"/>
                    <a:pt x="1204" y="18454"/>
                    <a:pt x="1659" y="19764"/>
                  </a:cubicBezTo>
                  <a:cubicBezTo>
                    <a:pt x="1939" y="20572"/>
                    <a:pt x="2359" y="20901"/>
                    <a:pt x="3460" y="21160"/>
                  </a:cubicBezTo>
                  <a:cubicBezTo>
                    <a:pt x="5331" y="21600"/>
                    <a:pt x="18754" y="21341"/>
                    <a:pt x="19113" y="20857"/>
                  </a:cubicBezTo>
                  <a:cubicBezTo>
                    <a:pt x="19479" y="20362"/>
                    <a:pt x="20774" y="15076"/>
                    <a:pt x="21237" y="12182"/>
                  </a:cubicBezTo>
                  <a:cubicBezTo>
                    <a:pt x="21598" y="9927"/>
                    <a:pt x="21600" y="9816"/>
                    <a:pt x="21318" y="7831"/>
                  </a:cubicBezTo>
                  <a:cubicBezTo>
                    <a:pt x="21159" y="6711"/>
                    <a:pt x="20965" y="5802"/>
                    <a:pt x="20890" y="5802"/>
                  </a:cubicBezTo>
                  <a:cubicBezTo>
                    <a:pt x="20815" y="5802"/>
                    <a:pt x="20648" y="5145"/>
                    <a:pt x="20517" y="4342"/>
                  </a:cubicBezTo>
                  <a:cubicBezTo>
                    <a:pt x="20387" y="3539"/>
                    <a:pt x="20076" y="2232"/>
                    <a:pt x="19827" y="1441"/>
                  </a:cubicBezTo>
                  <a:lnTo>
                    <a:pt x="19373" y="0"/>
                  </a:lnTo>
                  <a:lnTo>
                    <a:pt x="10912" y="0"/>
                  </a:lnTo>
                  <a:lnTo>
                    <a:pt x="2451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04B37E63-8787-4C3A-99FF-07F38CEFCA99}"/>
                </a:ext>
              </a:extLst>
            </p:cNvPr>
            <p:cNvSpPr/>
            <p:nvPr/>
          </p:nvSpPr>
          <p:spPr>
            <a:xfrm>
              <a:off x="7094124" y="5385544"/>
              <a:ext cx="425381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prize</a:t>
              </a:r>
              <a:endPara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6278D458-480A-433C-AC3F-9E9E54E6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685" y="3635122"/>
            <a:ext cx="1158340" cy="1359526"/>
          </a:xfrm>
          <a:prstGeom prst="rect">
            <a:avLst/>
          </a:prstGeom>
        </p:spPr>
      </p:pic>
      <p:sp>
        <p:nvSpPr>
          <p:cNvPr id="19" name="Google Shape;1309;p37">
            <a:extLst>
              <a:ext uri="{FF2B5EF4-FFF2-40B4-BE49-F238E27FC236}">
                <a16:creationId xmlns:a16="http://schemas.microsoft.com/office/drawing/2014/main" id="{9BF69D47-856E-4870-B48E-2E039AC2A23C}"/>
              </a:ext>
            </a:extLst>
          </p:cNvPr>
          <p:cNvSpPr/>
          <p:nvPr/>
        </p:nvSpPr>
        <p:spPr>
          <a:xfrm>
            <a:off x="4212817" y="2394638"/>
            <a:ext cx="3550332" cy="3583872"/>
          </a:xfrm>
          <a:custGeom>
            <a:avLst/>
            <a:gdLst/>
            <a:ahLst/>
            <a:cxnLst/>
            <a:rect l="l" t="t" r="r" b="b"/>
            <a:pathLst>
              <a:path w="93258" h="94139" extrusionOk="0">
                <a:moveTo>
                  <a:pt x="46629" y="0"/>
                </a:moveTo>
                <a:cubicBezTo>
                  <a:pt x="35151" y="0"/>
                  <a:pt x="24077" y="4192"/>
                  <a:pt x="15480" y="11789"/>
                </a:cubicBezTo>
                <a:cubicBezTo>
                  <a:pt x="7097" y="19195"/>
                  <a:pt x="1620" y="29316"/>
                  <a:pt x="48" y="40318"/>
                </a:cubicBezTo>
                <a:cubicBezTo>
                  <a:pt x="0" y="40628"/>
                  <a:pt x="215" y="40890"/>
                  <a:pt x="500" y="40913"/>
                </a:cubicBezTo>
                <a:lnTo>
                  <a:pt x="2882" y="41247"/>
                </a:lnTo>
                <a:cubicBezTo>
                  <a:pt x="2899" y="41248"/>
                  <a:pt x="2917" y="41249"/>
                  <a:pt x="2934" y="41249"/>
                </a:cubicBezTo>
                <a:cubicBezTo>
                  <a:pt x="3220" y="41249"/>
                  <a:pt x="3456" y="41063"/>
                  <a:pt x="3501" y="40771"/>
                </a:cubicBezTo>
                <a:cubicBezTo>
                  <a:pt x="4763" y="32007"/>
                  <a:pt x="8645" y="24148"/>
                  <a:pt x="14265" y="17909"/>
                </a:cubicBezTo>
                <a:cubicBezTo>
                  <a:pt x="14363" y="17798"/>
                  <a:pt x="14499" y="17745"/>
                  <a:pt x="14637" y="17745"/>
                </a:cubicBezTo>
                <a:cubicBezTo>
                  <a:pt x="14767" y="17745"/>
                  <a:pt x="14900" y="17793"/>
                  <a:pt x="15004" y="17885"/>
                </a:cubicBezTo>
                <a:lnTo>
                  <a:pt x="19790" y="22672"/>
                </a:lnTo>
                <a:lnTo>
                  <a:pt x="24672" y="27554"/>
                </a:lnTo>
                <a:cubicBezTo>
                  <a:pt x="24887" y="27768"/>
                  <a:pt x="24887" y="28125"/>
                  <a:pt x="24696" y="28340"/>
                </a:cubicBezTo>
                <a:cubicBezTo>
                  <a:pt x="21981" y="31531"/>
                  <a:pt x="19933" y="35293"/>
                  <a:pt x="18790" y="39413"/>
                </a:cubicBezTo>
                <a:cubicBezTo>
                  <a:pt x="18719" y="39699"/>
                  <a:pt x="18885" y="39985"/>
                  <a:pt x="19171" y="40056"/>
                </a:cubicBezTo>
                <a:lnTo>
                  <a:pt x="21505" y="40652"/>
                </a:lnTo>
                <a:cubicBezTo>
                  <a:pt x="21549" y="40663"/>
                  <a:pt x="21594" y="40668"/>
                  <a:pt x="21638" y="40668"/>
                </a:cubicBezTo>
                <a:cubicBezTo>
                  <a:pt x="21875" y="40668"/>
                  <a:pt x="22091" y="40512"/>
                  <a:pt x="22172" y="40270"/>
                </a:cubicBezTo>
                <a:cubicBezTo>
                  <a:pt x="24386" y="32245"/>
                  <a:pt x="30578" y="25696"/>
                  <a:pt x="38461" y="23029"/>
                </a:cubicBezTo>
                <a:cubicBezTo>
                  <a:pt x="38747" y="22934"/>
                  <a:pt x="38889" y="22624"/>
                  <a:pt x="38818" y="22338"/>
                </a:cubicBezTo>
                <a:lnTo>
                  <a:pt x="38080" y="20052"/>
                </a:lnTo>
                <a:cubicBezTo>
                  <a:pt x="38004" y="19826"/>
                  <a:pt x="37810" y="19689"/>
                  <a:pt x="37590" y="19689"/>
                </a:cubicBezTo>
                <a:cubicBezTo>
                  <a:pt x="37532" y="19689"/>
                  <a:pt x="37473" y="19699"/>
                  <a:pt x="37413" y="19719"/>
                </a:cubicBezTo>
                <a:cubicBezTo>
                  <a:pt x="33888" y="20886"/>
                  <a:pt x="30673" y="22743"/>
                  <a:pt x="27911" y="25125"/>
                </a:cubicBezTo>
                <a:cubicBezTo>
                  <a:pt x="27795" y="25217"/>
                  <a:pt x="27657" y="25265"/>
                  <a:pt x="27521" y="25265"/>
                </a:cubicBezTo>
                <a:cubicBezTo>
                  <a:pt x="27377" y="25265"/>
                  <a:pt x="27235" y="25211"/>
                  <a:pt x="27125" y="25101"/>
                </a:cubicBezTo>
                <a:lnTo>
                  <a:pt x="22243" y="20219"/>
                </a:lnTo>
                <a:lnTo>
                  <a:pt x="17456" y="15432"/>
                </a:lnTo>
                <a:cubicBezTo>
                  <a:pt x="17266" y="15218"/>
                  <a:pt x="17266" y="14908"/>
                  <a:pt x="17480" y="14694"/>
                </a:cubicBezTo>
                <a:cubicBezTo>
                  <a:pt x="24720" y="8193"/>
                  <a:pt x="34127" y="4073"/>
                  <a:pt x="44367" y="3525"/>
                </a:cubicBezTo>
                <a:cubicBezTo>
                  <a:pt x="44653" y="3525"/>
                  <a:pt x="44891" y="3763"/>
                  <a:pt x="44891" y="4049"/>
                </a:cubicBezTo>
                <a:lnTo>
                  <a:pt x="44891" y="8597"/>
                </a:lnTo>
                <a:cubicBezTo>
                  <a:pt x="44891" y="8907"/>
                  <a:pt x="44653" y="9145"/>
                  <a:pt x="44367" y="9169"/>
                </a:cubicBezTo>
                <a:cubicBezTo>
                  <a:pt x="37984" y="9550"/>
                  <a:pt x="31840" y="11503"/>
                  <a:pt x="26434" y="14908"/>
                </a:cubicBezTo>
                <a:cubicBezTo>
                  <a:pt x="26196" y="15075"/>
                  <a:pt x="26125" y="15408"/>
                  <a:pt x="26292" y="15646"/>
                </a:cubicBezTo>
                <a:lnTo>
                  <a:pt x="27601" y="17671"/>
                </a:lnTo>
                <a:cubicBezTo>
                  <a:pt x="27691" y="17821"/>
                  <a:pt x="27857" y="17904"/>
                  <a:pt x="28032" y="17904"/>
                </a:cubicBezTo>
                <a:cubicBezTo>
                  <a:pt x="28136" y="17904"/>
                  <a:pt x="28243" y="17875"/>
                  <a:pt x="28340" y="17814"/>
                </a:cubicBezTo>
                <a:cubicBezTo>
                  <a:pt x="33174" y="14789"/>
                  <a:pt x="38675" y="13027"/>
                  <a:pt x="44367" y="12646"/>
                </a:cubicBezTo>
                <a:cubicBezTo>
                  <a:pt x="44653" y="12646"/>
                  <a:pt x="44891" y="12860"/>
                  <a:pt x="44891" y="13170"/>
                </a:cubicBezTo>
                <a:lnTo>
                  <a:pt x="44891" y="21148"/>
                </a:lnTo>
                <a:cubicBezTo>
                  <a:pt x="44891" y="21433"/>
                  <a:pt x="45129" y="21671"/>
                  <a:pt x="45438" y="21671"/>
                </a:cubicBezTo>
                <a:lnTo>
                  <a:pt x="46891" y="21671"/>
                </a:lnTo>
                <a:cubicBezTo>
                  <a:pt x="52940" y="21743"/>
                  <a:pt x="58536" y="23910"/>
                  <a:pt x="62918" y="27577"/>
                </a:cubicBezTo>
                <a:cubicBezTo>
                  <a:pt x="63156" y="27768"/>
                  <a:pt x="63156" y="28078"/>
                  <a:pt x="62942" y="28292"/>
                </a:cubicBezTo>
                <a:lnTo>
                  <a:pt x="59703" y="31531"/>
                </a:lnTo>
                <a:cubicBezTo>
                  <a:pt x="59587" y="31647"/>
                  <a:pt x="59435" y="31707"/>
                  <a:pt x="59282" y="31707"/>
                </a:cubicBezTo>
                <a:cubicBezTo>
                  <a:pt x="59154" y="31707"/>
                  <a:pt x="59026" y="31665"/>
                  <a:pt x="58917" y="31578"/>
                </a:cubicBezTo>
                <a:cubicBezTo>
                  <a:pt x="56036" y="29268"/>
                  <a:pt x="52583" y="27863"/>
                  <a:pt x="48915" y="27435"/>
                </a:cubicBezTo>
                <a:cubicBezTo>
                  <a:pt x="48606" y="27411"/>
                  <a:pt x="48368" y="27149"/>
                  <a:pt x="48368" y="26839"/>
                </a:cubicBezTo>
                <a:lnTo>
                  <a:pt x="48368" y="26553"/>
                </a:lnTo>
                <a:cubicBezTo>
                  <a:pt x="48368" y="26244"/>
                  <a:pt x="48129" y="26006"/>
                  <a:pt x="47844" y="26006"/>
                </a:cubicBezTo>
                <a:lnTo>
                  <a:pt x="45438" y="26006"/>
                </a:lnTo>
                <a:cubicBezTo>
                  <a:pt x="45129" y="26006"/>
                  <a:pt x="44891" y="26244"/>
                  <a:pt x="44891" y="26553"/>
                </a:cubicBezTo>
                <a:lnTo>
                  <a:pt x="44891" y="35984"/>
                </a:lnTo>
                <a:cubicBezTo>
                  <a:pt x="44891" y="36270"/>
                  <a:pt x="44653" y="36555"/>
                  <a:pt x="44367" y="36603"/>
                </a:cubicBezTo>
                <a:cubicBezTo>
                  <a:pt x="43105" y="36889"/>
                  <a:pt x="41914" y="37389"/>
                  <a:pt x="40842" y="38080"/>
                </a:cubicBezTo>
                <a:cubicBezTo>
                  <a:pt x="40738" y="38153"/>
                  <a:pt x="40611" y="38189"/>
                  <a:pt x="40483" y="38189"/>
                </a:cubicBezTo>
                <a:cubicBezTo>
                  <a:pt x="40319" y="38189"/>
                  <a:pt x="40153" y="38129"/>
                  <a:pt x="40033" y="38008"/>
                </a:cubicBezTo>
                <a:lnTo>
                  <a:pt x="36794" y="34769"/>
                </a:lnTo>
                <a:cubicBezTo>
                  <a:pt x="36579" y="34555"/>
                  <a:pt x="36603" y="34245"/>
                  <a:pt x="36841" y="34055"/>
                </a:cubicBezTo>
                <a:cubicBezTo>
                  <a:pt x="37937" y="33221"/>
                  <a:pt x="39151" y="32531"/>
                  <a:pt x="40437" y="32007"/>
                </a:cubicBezTo>
                <a:cubicBezTo>
                  <a:pt x="40723" y="31888"/>
                  <a:pt x="40842" y="31578"/>
                  <a:pt x="40747" y="31292"/>
                </a:cubicBezTo>
                <a:lnTo>
                  <a:pt x="39913" y="29054"/>
                </a:lnTo>
                <a:cubicBezTo>
                  <a:pt x="39823" y="28837"/>
                  <a:pt x="39623" y="28702"/>
                  <a:pt x="39417" y="28702"/>
                </a:cubicBezTo>
                <a:cubicBezTo>
                  <a:pt x="39352" y="28702"/>
                  <a:pt x="39286" y="28716"/>
                  <a:pt x="39223" y="28744"/>
                </a:cubicBezTo>
                <a:cubicBezTo>
                  <a:pt x="37484" y="29435"/>
                  <a:pt x="35841" y="30411"/>
                  <a:pt x="34365" y="31578"/>
                </a:cubicBezTo>
                <a:cubicBezTo>
                  <a:pt x="34253" y="31668"/>
                  <a:pt x="34115" y="31710"/>
                  <a:pt x="33981" y="31710"/>
                </a:cubicBezTo>
                <a:cubicBezTo>
                  <a:pt x="33828" y="31710"/>
                  <a:pt x="33680" y="31656"/>
                  <a:pt x="33579" y="31554"/>
                </a:cubicBezTo>
                <a:lnTo>
                  <a:pt x="32602" y="30578"/>
                </a:lnTo>
                <a:cubicBezTo>
                  <a:pt x="32495" y="30471"/>
                  <a:pt x="32358" y="30417"/>
                  <a:pt x="32221" y="30417"/>
                </a:cubicBezTo>
                <a:cubicBezTo>
                  <a:pt x="32084" y="30417"/>
                  <a:pt x="31948" y="30471"/>
                  <a:pt x="31840" y="30578"/>
                </a:cubicBezTo>
                <a:lnTo>
                  <a:pt x="30150" y="32269"/>
                </a:lnTo>
                <a:cubicBezTo>
                  <a:pt x="29935" y="32483"/>
                  <a:pt x="29935" y="32817"/>
                  <a:pt x="30150" y="33031"/>
                </a:cubicBezTo>
                <a:lnTo>
                  <a:pt x="37580" y="40461"/>
                </a:lnTo>
                <a:cubicBezTo>
                  <a:pt x="37770" y="40675"/>
                  <a:pt x="37818" y="41033"/>
                  <a:pt x="37651" y="41271"/>
                </a:cubicBezTo>
                <a:cubicBezTo>
                  <a:pt x="37175" y="41985"/>
                  <a:pt x="36794" y="42771"/>
                  <a:pt x="36508" y="43605"/>
                </a:cubicBezTo>
                <a:cubicBezTo>
                  <a:pt x="36413" y="43866"/>
                  <a:pt x="36579" y="44176"/>
                  <a:pt x="36865" y="44247"/>
                </a:cubicBezTo>
                <a:lnTo>
                  <a:pt x="39175" y="44914"/>
                </a:lnTo>
                <a:cubicBezTo>
                  <a:pt x="39230" y="44933"/>
                  <a:pt x="39286" y="44941"/>
                  <a:pt x="39341" y="44941"/>
                </a:cubicBezTo>
                <a:cubicBezTo>
                  <a:pt x="39572" y="44941"/>
                  <a:pt x="39789" y="44788"/>
                  <a:pt x="39866" y="44557"/>
                </a:cubicBezTo>
                <a:cubicBezTo>
                  <a:pt x="40890" y="41747"/>
                  <a:pt x="43605" y="39842"/>
                  <a:pt x="46629" y="39842"/>
                </a:cubicBezTo>
                <a:cubicBezTo>
                  <a:pt x="50630" y="39842"/>
                  <a:pt x="53869" y="43081"/>
                  <a:pt x="53869" y="47058"/>
                </a:cubicBezTo>
                <a:cubicBezTo>
                  <a:pt x="53869" y="47843"/>
                  <a:pt x="53726" y="48629"/>
                  <a:pt x="53488" y="49368"/>
                </a:cubicBezTo>
                <a:cubicBezTo>
                  <a:pt x="53392" y="49630"/>
                  <a:pt x="53535" y="49963"/>
                  <a:pt x="53797" y="50058"/>
                </a:cubicBezTo>
                <a:lnTo>
                  <a:pt x="56012" y="50987"/>
                </a:lnTo>
                <a:cubicBezTo>
                  <a:pt x="56086" y="51018"/>
                  <a:pt x="56162" y="51033"/>
                  <a:pt x="56236" y="51033"/>
                </a:cubicBezTo>
                <a:cubicBezTo>
                  <a:pt x="56444" y="51033"/>
                  <a:pt x="56632" y="50913"/>
                  <a:pt x="56703" y="50701"/>
                </a:cubicBezTo>
                <a:cubicBezTo>
                  <a:pt x="57131" y="49534"/>
                  <a:pt x="57346" y="48320"/>
                  <a:pt x="57346" y="47058"/>
                </a:cubicBezTo>
                <a:cubicBezTo>
                  <a:pt x="57346" y="41938"/>
                  <a:pt x="53726" y="37651"/>
                  <a:pt x="48892" y="36603"/>
                </a:cubicBezTo>
                <a:cubicBezTo>
                  <a:pt x="48606" y="36555"/>
                  <a:pt x="48368" y="36270"/>
                  <a:pt x="48368" y="35984"/>
                </a:cubicBezTo>
                <a:lnTo>
                  <a:pt x="48368" y="31412"/>
                </a:lnTo>
                <a:cubicBezTo>
                  <a:pt x="48368" y="31131"/>
                  <a:pt x="48563" y="30929"/>
                  <a:pt x="48830" y="30929"/>
                </a:cubicBezTo>
                <a:cubicBezTo>
                  <a:pt x="48858" y="30929"/>
                  <a:pt x="48886" y="30931"/>
                  <a:pt x="48915" y="30935"/>
                </a:cubicBezTo>
                <a:cubicBezTo>
                  <a:pt x="51654" y="31316"/>
                  <a:pt x="54226" y="32388"/>
                  <a:pt x="56441" y="34055"/>
                </a:cubicBezTo>
                <a:cubicBezTo>
                  <a:pt x="56679" y="34245"/>
                  <a:pt x="56703" y="34555"/>
                  <a:pt x="56488" y="34769"/>
                </a:cubicBezTo>
                <a:lnTo>
                  <a:pt x="54750" y="36508"/>
                </a:lnTo>
                <a:cubicBezTo>
                  <a:pt x="54536" y="36698"/>
                  <a:pt x="54536" y="37056"/>
                  <a:pt x="54750" y="37246"/>
                </a:cubicBezTo>
                <a:lnTo>
                  <a:pt x="56441" y="38961"/>
                </a:lnTo>
                <a:cubicBezTo>
                  <a:pt x="56548" y="39068"/>
                  <a:pt x="56685" y="39121"/>
                  <a:pt x="56822" y="39121"/>
                </a:cubicBezTo>
                <a:cubicBezTo>
                  <a:pt x="56959" y="39121"/>
                  <a:pt x="57096" y="39068"/>
                  <a:pt x="57203" y="38961"/>
                </a:cubicBezTo>
                <a:lnTo>
                  <a:pt x="65419" y="30745"/>
                </a:lnTo>
                <a:cubicBezTo>
                  <a:pt x="65509" y="30644"/>
                  <a:pt x="65631" y="30595"/>
                  <a:pt x="65754" y="30595"/>
                </a:cubicBezTo>
                <a:cubicBezTo>
                  <a:pt x="65892" y="30595"/>
                  <a:pt x="66033" y="30655"/>
                  <a:pt x="66133" y="30769"/>
                </a:cubicBezTo>
                <a:cubicBezTo>
                  <a:pt x="68800" y="33960"/>
                  <a:pt x="70706" y="37818"/>
                  <a:pt x="71539" y="42104"/>
                </a:cubicBezTo>
                <a:cubicBezTo>
                  <a:pt x="71603" y="42360"/>
                  <a:pt x="71820" y="42540"/>
                  <a:pt x="72071" y="42540"/>
                </a:cubicBezTo>
                <a:cubicBezTo>
                  <a:pt x="72100" y="42540"/>
                  <a:pt x="72129" y="42538"/>
                  <a:pt x="72158" y="42533"/>
                </a:cubicBezTo>
                <a:lnTo>
                  <a:pt x="74540" y="42128"/>
                </a:lnTo>
                <a:cubicBezTo>
                  <a:pt x="74825" y="42057"/>
                  <a:pt x="75016" y="41795"/>
                  <a:pt x="74968" y="41509"/>
                </a:cubicBezTo>
                <a:cubicBezTo>
                  <a:pt x="72468" y="28721"/>
                  <a:pt x="61775" y="19290"/>
                  <a:pt x="48915" y="18290"/>
                </a:cubicBezTo>
                <a:cubicBezTo>
                  <a:pt x="48606" y="18266"/>
                  <a:pt x="48368" y="18028"/>
                  <a:pt x="48368" y="17718"/>
                </a:cubicBezTo>
                <a:lnTo>
                  <a:pt x="48368" y="10836"/>
                </a:lnTo>
                <a:lnTo>
                  <a:pt x="48368" y="4049"/>
                </a:lnTo>
                <a:cubicBezTo>
                  <a:pt x="48368" y="3739"/>
                  <a:pt x="48606" y="3525"/>
                  <a:pt x="48915" y="3525"/>
                </a:cubicBezTo>
                <a:cubicBezTo>
                  <a:pt x="59132" y="4073"/>
                  <a:pt x="68538" y="8169"/>
                  <a:pt x="75802" y="14694"/>
                </a:cubicBezTo>
                <a:cubicBezTo>
                  <a:pt x="76016" y="14884"/>
                  <a:pt x="76016" y="15218"/>
                  <a:pt x="75802" y="15432"/>
                </a:cubicBezTo>
                <a:lnTo>
                  <a:pt x="72611" y="18647"/>
                </a:lnTo>
                <a:cubicBezTo>
                  <a:pt x="72500" y="18745"/>
                  <a:pt x="72359" y="18799"/>
                  <a:pt x="72214" y="18799"/>
                </a:cubicBezTo>
                <a:cubicBezTo>
                  <a:pt x="72078" y="18799"/>
                  <a:pt x="71940" y="18751"/>
                  <a:pt x="71825" y="18647"/>
                </a:cubicBezTo>
                <a:cubicBezTo>
                  <a:pt x="68443" y="15646"/>
                  <a:pt x="64561" y="13265"/>
                  <a:pt x="60275" y="11622"/>
                </a:cubicBezTo>
                <a:cubicBezTo>
                  <a:pt x="60215" y="11602"/>
                  <a:pt x="60154" y="11592"/>
                  <a:pt x="60095" y="11592"/>
                </a:cubicBezTo>
                <a:cubicBezTo>
                  <a:pt x="59876" y="11592"/>
                  <a:pt x="59678" y="11725"/>
                  <a:pt x="59584" y="11931"/>
                </a:cubicBezTo>
                <a:lnTo>
                  <a:pt x="58751" y="14194"/>
                </a:lnTo>
                <a:cubicBezTo>
                  <a:pt x="58655" y="14480"/>
                  <a:pt x="58798" y="14789"/>
                  <a:pt x="59084" y="14884"/>
                </a:cubicBezTo>
                <a:cubicBezTo>
                  <a:pt x="62918" y="16361"/>
                  <a:pt x="66371" y="18504"/>
                  <a:pt x="69348" y="21124"/>
                </a:cubicBezTo>
                <a:cubicBezTo>
                  <a:pt x="69586" y="21338"/>
                  <a:pt x="69586" y="21648"/>
                  <a:pt x="69372" y="21862"/>
                </a:cubicBezTo>
                <a:lnTo>
                  <a:pt x="68515" y="22719"/>
                </a:lnTo>
                <a:cubicBezTo>
                  <a:pt x="68324" y="22934"/>
                  <a:pt x="68324" y="23267"/>
                  <a:pt x="68515" y="23481"/>
                </a:cubicBezTo>
                <a:lnTo>
                  <a:pt x="70229" y="25172"/>
                </a:lnTo>
                <a:cubicBezTo>
                  <a:pt x="70336" y="25279"/>
                  <a:pt x="70473" y="25333"/>
                  <a:pt x="70610" y="25333"/>
                </a:cubicBezTo>
                <a:cubicBezTo>
                  <a:pt x="70747" y="25333"/>
                  <a:pt x="70884" y="25279"/>
                  <a:pt x="70991" y="25172"/>
                </a:cubicBezTo>
                <a:lnTo>
                  <a:pt x="71825" y="24339"/>
                </a:lnTo>
                <a:cubicBezTo>
                  <a:pt x="71929" y="24234"/>
                  <a:pt x="72062" y="24181"/>
                  <a:pt x="72192" y="24181"/>
                </a:cubicBezTo>
                <a:cubicBezTo>
                  <a:pt x="72330" y="24181"/>
                  <a:pt x="72465" y="24240"/>
                  <a:pt x="72563" y="24363"/>
                </a:cubicBezTo>
                <a:cubicBezTo>
                  <a:pt x="77469" y="29983"/>
                  <a:pt x="80541" y="37127"/>
                  <a:pt x="81041" y="44795"/>
                </a:cubicBezTo>
                <a:cubicBezTo>
                  <a:pt x="81065" y="45081"/>
                  <a:pt x="80851" y="45319"/>
                  <a:pt x="80541" y="45319"/>
                </a:cubicBezTo>
                <a:lnTo>
                  <a:pt x="66871" y="45319"/>
                </a:lnTo>
                <a:cubicBezTo>
                  <a:pt x="66562" y="45319"/>
                  <a:pt x="66300" y="45081"/>
                  <a:pt x="66276" y="44795"/>
                </a:cubicBezTo>
                <a:cubicBezTo>
                  <a:pt x="66086" y="43104"/>
                  <a:pt x="65681" y="41461"/>
                  <a:pt x="65062" y="39866"/>
                </a:cubicBezTo>
                <a:cubicBezTo>
                  <a:pt x="64971" y="39667"/>
                  <a:pt x="64772" y="39537"/>
                  <a:pt x="64557" y="39537"/>
                </a:cubicBezTo>
                <a:cubicBezTo>
                  <a:pt x="64488" y="39537"/>
                  <a:pt x="64417" y="39551"/>
                  <a:pt x="64347" y="39580"/>
                </a:cubicBezTo>
                <a:lnTo>
                  <a:pt x="62132" y="40509"/>
                </a:lnTo>
                <a:cubicBezTo>
                  <a:pt x="61870" y="40628"/>
                  <a:pt x="61751" y="40937"/>
                  <a:pt x="61847" y="41223"/>
                </a:cubicBezTo>
                <a:cubicBezTo>
                  <a:pt x="62561" y="43081"/>
                  <a:pt x="62918" y="45057"/>
                  <a:pt x="62918" y="47058"/>
                </a:cubicBezTo>
                <a:cubicBezTo>
                  <a:pt x="62918" y="48391"/>
                  <a:pt x="62775" y="49725"/>
                  <a:pt x="62442" y="51011"/>
                </a:cubicBezTo>
                <a:cubicBezTo>
                  <a:pt x="62371" y="51297"/>
                  <a:pt x="62537" y="51582"/>
                  <a:pt x="62823" y="51678"/>
                </a:cubicBezTo>
                <a:lnTo>
                  <a:pt x="65133" y="52321"/>
                </a:lnTo>
                <a:cubicBezTo>
                  <a:pt x="65188" y="52339"/>
                  <a:pt x="65244" y="52347"/>
                  <a:pt x="65298" y="52347"/>
                </a:cubicBezTo>
                <a:cubicBezTo>
                  <a:pt x="65529" y="52347"/>
                  <a:pt x="65742" y="52194"/>
                  <a:pt x="65800" y="51963"/>
                </a:cubicBezTo>
                <a:cubicBezTo>
                  <a:pt x="66014" y="51082"/>
                  <a:pt x="66181" y="50225"/>
                  <a:pt x="66276" y="49344"/>
                </a:cubicBezTo>
                <a:cubicBezTo>
                  <a:pt x="66300" y="49034"/>
                  <a:pt x="66562" y="48796"/>
                  <a:pt x="66871" y="48796"/>
                </a:cubicBezTo>
                <a:lnTo>
                  <a:pt x="71444" y="48796"/>
                </a:lnTo>
                <a:cubicBezTo>
                  <a:pt x="71730" y="48796"/>
                  <a:pt x="71944" y="49034"/>
                  <a:pt x="71920" y="49344"/>
                </a:cubicBezTo>
                <a:cubicBezTo>
                  <a:pt x="71825" y="50606"/>
                  <a:pt x="71611" y="51868"/>
                  <a:pt x="71301" y="53083"/>
                </a:cubicBezTo>
                <a:cubicBezTo>
                  <a:pt x="71230" y="53368"/>
                  <a:pt x="71420" y="53678"/>
                  <a:pt x="71706" y="53749"/>
                </a:cubicBezTo>
                <a:lnTo>
                  <a:pt x="74016" y="54369"/>
                </a:lnTo>
                <a:cubicBezTo>
                  <a:pt x="74060" y="54380"/>
                  <a:pt x="74105" y="54385"/>
                  <a:pt x="74149" y="54385"/>
                </a:cubicBezTo>
                <a:cubicBezTo>
                  <a:pt x="74386" y="54385"/>
                  <a:pt x="74599" y="54229"/>
                  <a:pt x="74659" y="53988"/>
                </a:cubicBezTo>
                <a:cubicBezTo>
                  <a:pt x="75040" y="52463"/>
                  <a:pt x="75302" y="50916"/>
                  <a:pt x="75421" y="49344"/>
                </a:cubicBezTo>
                <a:cubicBezTo>
                  <a:pt x="75445" y="49034"/>
                  <a:pt x="75683" y="48796"/>
                  <a:pt x="75992" y="48796"/>
                </a:cubicBezTo>
                <a:lnTo>
                  <a:pt x="80541" y="48796"/>
                </a:lnTo>
                <a:cubicBezTo>
                  <a:pt x="80851" y="48796"/>
                  <a:pt x="81065" y="49034"/>
                  <a:pt x="81041" y="49344"/>
                </a:cubicBezTo>
                <a:cubicBezTo>
                  <a:pt x="80541" y="57036"/>
                  <a:pt x="77445" y="64180"/>
                  <a:pt x="72587" y="69753"/>
                </a:cubicBezTo>
                <a:cubicBezTo>
                  <a:pt x="72486" y="69866"/>
                  <a:pt x="72346" y="69926"/>
                  <a:pt x="72204" y="69926"/>
                </a:cubicBezTo>
                <a:cubicBezTo>
                  <a:pt x="72078" y="69926"/>
                  <a:pt x="71950" y="69878"/>
                  <a:pt x="71849" y="69776"/>
                </a:cubicBezTo>
                <a:lnTo>
                  <a:pt x="69944" y="67871"/>
                </a:lnTo>
                <a:lnTo>
                  <a:pt x="68634" y="66562"/>
                </a:lnTo>
                <a:cubicBezTo>
                  <a:pt x="68419" y="66347"/>
                  <a:pt x="68419" y="66014"/>
                  <a:pt x="68610" y="65776"/>
                </a:cubicBezTo>
                <a:cubicBezTo>
                  <a:pt x="69634" y="64585"/>
                  <a:pt x="70539" y="63323"/>
                  <a:pt x="71349" y="61989"/>
                </a:cubicBezTo>
                <a:cubicBezTo>
                  <a:pt x="71515" y="61727"/>
                  <a:pt x="71420" y="61394"/>
                  <a:pt x="71158" y="61251"/>
                </a:cubicBezTo>
                <a:lnTo>
                  <a:pt x="69086" y="60060"/>
                </a:lnTo>
                <a:cubicBezTo>
                  <a:pt x="68997" y="60004"/>
                  <a:pt x="68900" y="59977"/>
                  <a:pt x="68805" y="59977"/>
                </a:cubicBezTo>
                <a:cubicBezTo>
                  <a:pt x="68620" y="59977"/>
                  <a:pt x="68442" y="60078"/>
                  <a:pt x="68348" y="60251"/>
                </a:cubicBezTo>
                <a:cubicBezTo>
                  <a:pt x="67681" y="61322"/>
                  <a:pt x="66943" y="62370"/>
                  <a:pt x="66133" y="63347"/>
                </a:cubicBezTo>
                <a:cubicBezTo>
                  <a:pt x="66033" y="63460"/>
                  <a:pt x="65892" y="63520"/>
                  <a:pt x="65751" y="63520"/>
                </a:cubicBezTo>
                <a:cubicBezTo>
                  <a:pt x="65624" y="63520"/>
                  <a:pt x="65496" y="63472"/>
                  <a:pt x="65395" y="63370"/>
                </a:cubicBezTo>
                <a:lnTo>
                  <a:pt x="62156" y="60132"/>
                </a:lnTo>
                <a:cubicBezTo>
                  <a:pt x="61966" y="59917"/>
                  <a:pt x="61942" y="59584"/>
                  <a:pt x="62132" y="59346"/>
                </a:cubicBezTo>
                <a:cubicBezTo>
                  <a:pt x="62585" y="58774"/>
                  <a:pt x="63014" y="58179"/>
                  <a:pt x="63395" y="57560"/>
                </a:cubicBezTo>
                <a:cubicBezTo>
                  <a:pt x="63561" y="57298"/>
                  <a:pt x="63466" y="56964"/>
                  <a:pt x="63204" y="56821"/>
                </a:cubicBezTo>
                <a:lnTo>
                  <a:pt x="61132" y="55607"/>
                </a:lnTo>
                <a:cubicBezTo>
                  <a:pt x="61051" y="55550"/>
                  <a:pt x="60960" y="55524"/>
                  <a:pt x="60867" y="55524"/>
                </a:cubicBezTo>
                <a:cubicBezTo>
                  <a:pt x="60687" y="55524"/>
                  <a:pt x="60504" y="55624"/>
                  <a:pt x="60394" y="55797"/>
                </a:cubicBezTo>
                <a:cubicBezTo>
                  <a:pt x="57822" y="59822"/>
                  <a:pt x="53583" y="62537"/>
                  <a:pt x="48915" y="63204"/>
                </a:cubicBezTo>
                <a:cubicBezTo>
                  <a:pt x="48900" y="63205"/>
                  <a:pt x="48884" y="63206"/>
                  <a:pt x="48869" y="63206"/>
                </a:cubicBezTo>
                <a:cubicBezTo>
                  <a:pt x="48582" y="63206"/>
                  <a:pt x="48368" y="62999"/>
                  <a:pt x="48368" y="62727"/>
                </a:cubicBezTo>
                <a:lnTo>
                  <a:pt x="48368" y="58155"/>
                </a:lnTo>
                <a:cubicBezTo>
                  <a:pt x="48368" y="57869"/>
                  <a:pt x="48606" y="57584"/>
                  <a:pt x="48892" y="57512"/>
                </a:cubicBezTo>
                <a:cubicBezTo>
                  <a:pt x="49701" y="57345"/>
                  <a:pt x="50487" y="57083"/>
                  <a:pt x="51225" y="56750"/>
                </a:cubicBezTo>
                <a:cubicBezTo>
                  <a:pt x="51487" y="56607"/>
                  <a:pt x="51583" y="56298"/>
                  <a:pt x="51440" y="56036"/>
                </a:cubicBezTo>
                <a:lnTo>
                  <a:pt x="50297" y="53916"/>
                </a:lnTo>
                <a:cubicBezTo>
                  <a:pt x="50195" y="53729"/>
                  <a:pt x="50008" y="53627"/>
                  <a:pt x="49806" y="53627"/>
                </a:cubicBezTo>
                <a:cubicBezTo>
                  <a:pt x="49724" y="53627"/>
                  <a:pt x="49640" y="53644"/>
                  <a:pt x="49558" y="53678"/>
                </a:cubicBezTo>
                <a:cubicBezTo>
                  <a:pt x="48653" y="54083"/>
                  <a:pt x="47653" y="54297"/>
                  <a:pt x="46629" y="54297"/>
                </a:cubicBezTo>
                <a:cubicBezTo>
                  <a:pt x="43843" y="54297"/>
                  <a:pt x="41271" y="52630"/>
                  <a:pt x="40104" y="50130"/>
                </a:cubicBezTo>
                <a:cubicBezTo>
                  <a:pt x="39996" y="49931"/>
                  <a:pt x="39792" y="49801"/>
                  <a:pt x="39586" y="49801"/>
                </a:cubicBezTo>
                <a:cubicBezTo>
                  <a:pt x="39520" y="49801"/>
                  <a:pt x="39453" y="49815"/>
                  <a:pt x="39390" y="49844"/>
                </a:cubicBezTo>
                <a:lnTo>
                  <a:pt x="37151" y="50701"/>
                </a:lnTo>
                <a:cubicBezTo>
                  <a:pt x="36865" y="50796"/>
                  <a:pt x="36722" y="51106"/>
                  <a:pt x="36841" y="51392"/>
                </a:cubicBezTo>
                <a:cubicBezTo>
                  <a:pt x="37080" y="51892"/>
                  <a:pt x="37341" y="52392"/>
                  <a:pt x="37651" y="52844"/>
                </a:cubicBezTo>
                <a:cubicBezTo>
                  <a:pt x="37818" y="53106"/>
                  <a:pt x="37770" y="53464"/>
                  <a:pt x="37580" y="53678"/>
                </a:cubicBezTo>
                <a:lnTo>
                  <a:pt x="34341" y="56917"/>
                </a:lnTo>
                <a:cubicBezTo>
                  <a:pt x="34242" y="57015"/>
                  <a:pt x="34123" y="57064"/>
                  <a:pt x="34005" y="57064"/>
                </a:cubicBezTo>
                <a:cubicBezTo>
                  <a:pt x="33867" y="57064"/>
                  <a:pt x="33729" y="56998"/>
                  <a:pt x="33626" y="56869"/>
                </a:cubicBezTo>
                <a:cubicBezTo>
                  <a:pt x="31507" y="54059"/>
                  <a:pt x="30340" y="50630"/>
                  <a:pt x="30340" y="47058"/>
                </a:cubicBezTo>
                <a:cubicBezTo>
                  <a:pt x="30340" y="44748"/>
                  <a:pt x="30816" y="42509"/>
                  <a:pt x="31769" y="40413"/>
                </a:cubicBezTo>
                <a:cubicBezTo>
                  <a:pt x="31888" y="40151"/>
                  <a:pt x="31769" y="39842"/>
                  <a:pt x="31507" y="39699"/>
                </a:cubicBezTo>
                <a:lnTo>
                  <a:pt x="29340" y="38651"/>
                </a:lnTo>
                <a:cubicBezTo>
                  <a:pt x="29263" y="38609"/>
                  <a:pt x="29181" y="38590"/>
                  <a:pt x="29099" y="38590"/>
                </a:cubicBezTo>
                <a:cubicBezTo>
                  <a:pt x="28901" y="38590"/>
                  <a:pt x="28710" y="38704"/>
                  <a:pt x="28625" y="38889"/>
                </a:cubicBezTo>
                <a:cubicBezTo>
                  <a:pt x="27768" y="40771"/>
                  <a:pt x="27244" y="42747"/>
                  <a:pt x="27006" y="44795"/>
                </a:cubicBezTo>
                <a:cubicBezTo>
                  <a:pt x="26982" y="45081"/>
                  <a:pt x="26720" y="45319"/>
                  <a:pt x="26411" y="45319"/>
                </a:cubicBezTo>
                <a:lnTo>
                  <a:pt x="12717" y="45319"/>
                </a:lnTo>
                <a:cubicBezTo>
                  <a:pt x="12432" y="45319"/>
                  <a:pt x="12193" y="45081"/>
                  <a:pt x="12217" y="44795"/>
                </a:cubicBezTo>
                <a:cubicBezTo>
                  <a:pt x="12622" y="38556"/>
                  <a:pt x="14694" y="32602"/>
                  <a:pt x="18266" y="27458"/>
                </a:cubicBezTo>
                <a:cubicBezTo>
                  <a:pt x="18433" y="27220"/>
                  <a:pt x="18361" y="26887"/>
                  <a:pt x="18123" y="26696"/>
                </a:cubicBezTo>
                <a:lnTo>
                  <a:pt x="16170" y="25315"/>
                </a:lnTo>
                <a:cubicBezTo>
                  <a:pt x="16077" y="25240"/>
                  <a:pt x="15969" y="25206"/>
                  <a:pt x="15863" y="25206"/>
                </a:cubicBezTo>
                <a:cubicBezTo>
                  <a:pt x="15697" y="25206"/>
                  <a:pt x="15534" y="25289"/>
                  <a:pt x="15432" y="25434"/>
                </a:cubicBezTo>
                <a:cubicBezTo>
                  <a:pt x="11003" y="31793"/>
                  <a:pt x="8669" y="39270"/>
                  <a:pt x="8669" y="47058"/>
                </a:cubicBezTo>
                <a:cubicBezTo>
                  <a:pt x="8669" y="51035"/>
                  <a:pt x="9264" y="54916"/>
                  <a:pt x="10479" y="58655"/>
                </a:cubicBezTo>
                <a:cubicBezTo>
                  <a:pt x="10535" y="58881"/>
                  <a:pt x="10741" y="59018"/>
                  <a:pt x="10966" y="59018"/>
                </a:cubicBezTo>
                <a:cubicBezTo>
                  <a:pt x="11025" y="59018"/>
                  <a:pt x="11086" y="59008"/>
                  <a:pt x="11146" y="58989"/>
                </a:cubicBezTo>
                <a:lnTo>
                  <a:pt x="13432" y="58227"/>
                </a:lnTo>
                <a:cubicBezTo>
                  <a:pt x="13694" y="58131"/>
                  <a:pt x="13860" y="57822"/>
                  <a:pt x="13765" y="57560"/>
                </a:cubicBezTo>
                <a:cubicBezTo>
                  <a:pt x="12908" y="54893"/>
                  <a:pt x="12408" y="52130"/>
                  <a:pt x="12217" y="49344"/>
                </a:cubicBezTo>
                <a:cubicBezTo>
                  <a:pt x="12193" y="49034"/>
                  <a:pt x="12432" y="48796"/>
                  <a:pt x="12717" y="48796"/>
                </a:cubicBezTo>
                <a:lnTo>
                  <a:pt x="26411" y="48796"/>
                </a:lnTo>
                <a:cubicBezTo>
                  <a:pt x="26720" y="48796"/>
                  <a:pt x="26958" y="49034"/>
                  <a:pt x="27006" y="49344"/>
                </a:cubicBezTo>
                <a:cubicBezTo>
                  <a:pt x="27411" y="53011"/>
                  <a:pt x="28840" y="56440"/>
                  <a:pt x="31150" y="59346"/>
                </a:cubicBezTo>
                <a:cubicBezTo>
                  <a:pt x="31340" y="59584"/>
                  <a:pt x="31316" y="59917"/>
                  <a:pt x="31102" y="60132"/>
                </a:cubicBezTo>
                <a:lnTo>
                  <a:pt x="27863" y="63370"/>
                </a:lnTo>
                <a:cubicBezTo>
                  <a:pt x="27771" y="63475"/>
                  <a:pt x="27644" y="63528"/>
                  <a:pt x="27516" y="63528"/>
                </a:cubicBezTo>
                <a:cubicBezTo>
                  <a:pt x="27382" y="63528"/>
                  <a:pt x="27247" y="63469"/>
                  <a:pt x="27149" y="63347"/>
                </a:cubicBezTo>
                <a:cubicBezTo>
                  <a:pt x="24482" y="60179"/>
                  <a:pt x="22624" y="56369"/>
                  <a:pt x="21767" y="52201"/>
                </a:cubicBezTo>
                <a:cubicBezTo>
                  <a:pt x="21703" y="51945"/>
                  <a:pt x="21485" y="51766"/>
                  <a:pt x="21235" y="51766"/>
                </a:cubicBezTo>
                <a:cubicBezTo>
                  <a:pt x="21206" y="51766"/>
                  <a:pt x="21177" y="51768"/>
                  <a:pt x="21148" y="51773"/>
                </a:cubicBezTo>
                <a:lnTo>
                  <a:pt x="18766" y="52225"/>
                </a:lnTo>
                <a:cubicBezTo>
                  <a:pt x="18480" y="52273"/>
                  <a:pt x="18290" y="52559"/>
                  <a:pt x="18338" y="52844"/>
                </a:cubicBezTo>
                <a:cubicBezTo>
                  <a:pt x="20171" y="61775"/>
                  <a:pt x="26125" y="69348"/>
                  <a:pt x="34412" y="73230"/>
                </a:cubicBezTo>
                <a:cubicBezTo>
                  <a:pt x="34480" y="73261"/>
                  <a:pt x="34552" y="73275"/>
                  <a:pt x="34622" y="73275"/>
                </a:cubicBezTo>
                <a:cubicBezTo>
                  <a:pt x="34822" y="73275"/>
                  <a:pt x="35015" y="73155"/>
                  <a:pt x="35103" y="72944"/>
                </a:cubicBezTo>
                <a:lnTo>
                  <a:pt x="36079" y="70753"/>
                </a:lnTo>
                <a:cubicBezTo>
                  <a:pt x="36222" y="70491"/>
                  <a:pt x="36079" y="70181"/>
                  <a:pt x="35817" y="70038"/>
                </a:cubicBezTo>
                <a:cubicBezTo>
                  <a:pt x="33841" y="69110"/>
                  <a:pt x="32007" y="67943"/>
                  <a:pt x="30364" y="66562"/>
                </a:cubicBezTo>
                <a:cubicBezTo>
                  <a:pt x="30126" y="66371"/>
                  <a:pt x="30126" y="66038"/>
                  <a:pt x="30340" y="65823"/>
                </a:cubicBezTo>
                <a:lnTo>
                  <a:pt x="40033" y="56131"/>
                </a:lnTo>
                <a:cubicBezTo>
                  <a:pt x="40153" y="56010"/>
                  <a:pt x="40319" y="55950"/>
                  <a:pt x="40487" y="55950"/>
                </a:cubicBezTo>
                <a:cubicBezTo>
                  <a:pt x="40619" y="55950"/>
                  <a:pt x="40751" y="55986"/>
                  <a:pt x="40866" y="56059"/>
                </a:cubicBezTo>
                <a:cubicBezTo>
                  <a:pt x="41914" y="56750"/>
                  <a:pt x="43105" y="57250"/>
                  <a:pt x="44367" y="57512"/>
                </a:cubicBezTo>
                <a:cubicBezTo>
                  <a:pt x="44653" y="57584"/>
                  <a:pt x="44891" y="57869"/>
                  <a:pt x="44891" y="58155"/>
                </a:cubicBezTo>
                <a:lnTo>
                  <a:pt x="44891" y="62727"/>
                </a:lnTo>
                <a:cubicBezTo>
                  <a:pt x="44891" y="62999"/>
                  <a:pt x="44676" y="63206"/>
                  <a:pt x="44410" y="63206"/>
                </a:cubicBezTo>
                <a:cubicBezTo>
                  <a:pt x="44396" y="63206"/>
                  <a:pt x="44381" y="63205"/>
                  <a:pt x="44367" y="63204"/>
                </a:cubicBezTo>
                <a:cubicBezTo>
                  <a:pt x="42747" y="62966"/>
                  <a:pt x="41199" y="62513"/>
                  <a:pt x="39723" y="61822"/>
                </a:cubicBezTo>
                <a:cubicBezTo>
                  <a:pt x="39648" y="61788"/>
                  <a:pt x="39567" y="61772"/>
                  <a:pt x="39486" y="61772"/>
                </a:cubicBezTo>
                <a:cubicBezTo>
                  <a:pt x="39285" y="61772"/>
                  <a:pt x="39087" y="61874"/>
                  <a:pt x="38985" y="62061"/>
                </a:cubicBezTo>
                <a:lnTo>
                  <a:pt x="37889" y="64204"/>
                </a:lnTo>
                <a:cubicBezTo>
                  <a:pt x="37770" y="64466"/>
                  <a:pt x="37865" y="64799"/>
                  <a:pt x="38127" y="64918"/>
                </a:cubicBezTo>
                <a:cubicBezTo>
                  <a:pt x="40104" y="65871"/>
                  <a:pt x="42200" y="66466"/>
                  <a:pt x="44367" y="66704"/>
                </a:cubicBezTo>
                <a:cubicBezTo>
                  <a:pt x="44653" y="66728"/>
                  <a:pt x="44891" y="66990"/>
                  <a:pt x="44891" y="67300"/>
                </a:cubicBezTo>
                <a:lnTo>
                  <a:pt x="44891" y="71848"/>
                </a:lnTo>
                <a:cubicBezTo>
                  <a:pt x="44891" y="72142"/>
                  <a:pt x="44676" y="72350"/>
                  <a:pt x="44410" y="72350"/>
                </a:cubicBezTo>
                <a:cubicBezTo>
                  <a:pt x="44396" y="72350"/>
                  <a:pt x="44381" y="72350"/>
                  <a:pt x="44367" y="72348"/>
                </a:cubicBezTo>
                <a:cubicBezTo>
                  <a:pt x="43629" y="72277"/>
                  <a:pt x="42914" y="72206"/>
                  <a:pt x="42176" y="72063"/>
                </a:cubicBezTo>
                <a:cubicBezTo>
                  <a:pt x="42146" y="72058"/>
                  <a:pt x="42117" y="72055"/>
                  <a:pt x="42088" y="72055"/>
                </a:cubicBezTo>
                <a:cubicBezTo>
                  <a:pt x="41834" y="72055"/>
                  <a:pt x="41599" y="72235"/>
                  <a:pt x="41557" y="72491"/>
                </a:cubicBezTo>
                <a:lnTo>
                  <a:pt x="41080" y="74849"/>
                </a:lnTo>
                <a:cubicBezTo>
                  <a:pt x="41033" y="75135"/>
                  <a:pt x="41223" y="75420"/>
                  <a:pt x="41509" y="75468"/>
                </a:cubicBezTo>
                <a:cubicBezTo>
                  <a:pt x="42438" y="75659"/>
                  <a:pt x="43414" y="75778"/>
                  <a:pt x="44367" y="75849"/>
                </a:cubicBezTo>
                <a:cubicBezTo>
                  <a:pt x="44653" y="75873"/>
                  <a:pt x="44891" y="76111"/>
                  <a:pt x="44891" y="76421"/>
                </a:cubicBezTo>
                <a:lnTo>
                  <a:pt x="44891" y="80969"/>
                </a:lnTo>
                <a:cubicBezTo>
                  <a:pt x="44891" y="81263"/>
                  <a:pt x="44676" y="81471"/>
                  <a:pt x="44410" y="81471"/>
                </a:cubicBezTo>
                <a:cubicBezTo>
                  <a:pt x="44396" y="81471"/>
                  <a:pt x="44381" y="81471"/>
                  <a:pt x="44367" y="81469"/>
                </a:cubicBezTo>
                <a:cubicBezTo>
                  <a:pt x="39723" y="81184"/>
                  <a:pt x="35151" y="79921"/>
                  <a:pt x="31031" y="77826"/>
                </a:cubicBezTo>
                <a:cubicBezTo>
                  <a:pt x="30955" y="77792"/>
                  <a:pt x="30874" y="77775"/>
                  <a:pt x="30794" y="77775"/>
                </a:cubicBezTo>
                <a:cubicBezTo>
                  <a:pt x="30593" y="77775"/>
                  <a:pt x="30394" y="77877"/>
                  <a:pt x="30292" y="78064"/>
                </a:cubicBezTo>
                <a:lnTo>
                  <a:pt x="29173" y="80183"/>
                </a:lnTo>
                <a:cubicBezTo>
                  <a:pt x="29030" y="80445"/>
                  <a:pt x="29126" y="80779"/>
                  <a:pt x="29411" y="80898"/>
                </a:cubicBezTo>
                <a:cubicBezTo>
                  <a:pt x="34031" y="83255"/>
                  <a:pt x="39151" y="84660"/>
                  <a:pt x="44367" y="84970"/>
                </a:cubicBezTo>
                <a:cubicBezTo>
                  <a:pt x="44653" y="84970"/>
                  <a:pt x="44891" y="85232"/>
                  <a:pt x="44891" y="85518"/>
                </a:cubicBezTo>
                <a:lnTo>
                  <a:pt x="44891" y="90090"/>
                </a:lnTo>
                <a:cubicBezTo>
                  <a:pt x="44891" y="90363"/>
                  <a:pt x="44674" y="90592"/>
                  <a:pt x="44406" y="90592"/>
                </a:cubicBezTo>
                <a:cubicBezTo>
                  <a:pt x="44393" y="90592"/>
                  <a:pt x="44380" y="90591"/>
                  <a:pt x="44367" y="90590"/>
                </a:cubicBezTo>
                <a:cubicBezTo>
                  <a:pt x="34127" y="90066"/>
                  <a:pt x="24720" y="85946"/>
                  <a:pt x="17480" y="79445"/>
                </a:cubicBezTo>
                <a:cubicBezTo>
                  <a:pt x="17266" y="79231"/>
                  <a:pt x="17266" y="78897"/>
                  <a:pt x="17456" y="78707"/>
                </a:cubicBezTo>
                <a:lnTo>
                  <a:pt x="20671" y="75492"/>
                </a:lnTo>
                <a:cubicBezTo>
                  <a:pt x="20782" y="75382"/>
                  <a:pt x="20924" y="75328"/>
                  <a:pt x="21064" y="75328"/>
                </a:cubicBezTo>
                <a:cubicBezTo>
                  <a:pt x="21197" y="75328"/>
                  <a:pt x="21329" y="75376"/>
                  <a:pt x="21433" y="75468"/>
                </a:cubicBezTo>
                <a:cubicBezTo>
                  <a:pt x="22386" y="76302"/>
                  <a:pt x="23362" y="77088"/>
                  <a:pt x="24386" y="77826"/>
                </a:cubicBezTo>
                <a:cubicBezTo>
                  <a:pt x="24480" y="77900"/>
                  <a:pt x="24587" y="77935"/>
                  <a:pt x="24694" y="77935"/>
                </a:cubicBezTo>
                <a:cubicBezTo>
                  <a:pt x="24860" y="77935"/>
                  <a:pt x="25023" y="77852"/>
                  <a:pt x="25125" y="77707"/>
                </a:cubicBezTo>
                <a:lnTo>
                  <a:pt x="26506" y="75730"/>
                </a:lnTo>
                <a:cubicBezTo>
                  <a:pt x="26673" y="75492"/>
                  <a:pt x="26625" y="75159"/>
                  <a:pt x="26387" y="74992"/>
                </a:cubicBezTo>
                <a:cubicBezTo>
                  <a:pt x="22815" y="72396"/>
                  <a:pt x="19719" y="69062"/>
                  <a:pt x="17361" y="65323"/>
                </a:cubicBezTo>
                <a:cubicBezTo>
                  <a:pt x="17268" y="65168"/>
                  <a:pt x="17093" y="65083"/>
                  <a:pt x="16910" y="65083"/>
                </a:cubicBezTo>
                <a:cubicBezTo>
                  <a:pt x="16813" y="65083"/>
                  <a:pt x="16714" y="65107"/>
                  <a:pt x="16623" y="65157"/>
                </a:cubicBezTo>
                <a:lnTo>
                  <a:pt x="14575" y="66395"/>
                </a:lnTo>
                <a:cubicBezTo>
                  <a:pt x="14313" y="66562"/>
                  <a:pt x="14241" y="66871"/>
                  <a:pt x="14408" y="67133"/>
                </a:cubicBezTo>
                <a:cubicBezTo>
                  <a:pt x="15527" y="68967"/>
                  <a:pt x="16813" y="70681"/>
                  <a:pt x="18218" y="72253"/>
                </a:cubicBezTo>
                <a:cubicBezTo>
                  <a:pt x="18433" y="72491"/>
                  <a:pt x="18409" y="72825"/>
                  <a:pt x="18218" y="73039"/>
                </a:cubicBezTo>
                <a:lnTo>
                  <a:pt x="15004" y="76254"/>
                </a:lnTo>
                <a:cubicBezTo>
                  <a:pt x="14900" y="76346"/>
                  <a:pt x="14767" y="76394"/>
                  <a:pt x="14637" y="76394"/>
                </a:cubicBezTo>
                <a:cubicBezTo>
                  <a:pt x="14499" y="76394"/>
                  <a:pt x="14363" y="76341"/>
                  <a:pt x="14265" y="76230"/>
                </a:cubicBezTo>
                <a:cubicBezTo>
                  <a:pt x="8645" y="69991"/>
                  <a:pt x="4763" y="62132"/>
                  <a:pt x="3501" y="53368"/>
                </a:cubicBezTo>
                <a:cubicBezTo>
                  <a:pt x="3456" y="53076"/>
                  <a:pt x="3220" y="52890"/>
                  <a:pt x="2934" y="52890"/>
                </a:cubicBezTo>
                <a:cubicBezTo>
                  <a:pt x="2917" y="52890"/>
                  <a:pt x="2899" y="52891"/>
                  <a:pt x="2882" y="52892"/>
                </a:cubicBezTo>
                <a:lnTo>
                  <a:pt x="500" y="53202"/>
                </a:lnTo>
                <a:cubicBezTo>
                  <a:pt x="215" y="53249"/>
                  <a:pt x="0" y="53511"/>
                  <a:pt x="48" y="53821"/>
                </a:cubicBezTo>
                <a:cubicBezTo>
                  <a:pt x="1644" y="64823"/>
                  <a:pt x="7097" y="74944"/>
                  <a:pt x="15480" y="82350"/>
                </a:cubicBezTo>
                <a:cubicBezTo>
                  <a:pt x="24101" y="89947"/>
                  <a:pt x="35151" y="94139"/>
                  <a:pt x="46629" y="94139"/>
                </a:cubicBezTo>
                <a:cubicBezTo>
                  <a:pt x="58132" y="94139"/>
                  <a:pt x="69181" y="89947"/>
                  <a:pt x="77778" y="82350"/>
                </a:cubicBezTo>
                <a:cubicBezTo>
                  <a:pt x="86185" y="74944"/>
                  <a:pt x="91639" y="64823"/>
                  <a:pt x="93234" y="53821"/>
                </a:cubicBezTo>
                <a:cubicBezTo>
                  <a:pt x="93258" y="53511"/>
                  <a:pt x="93067" y="53249"/>
                  <a:pt x="92758" y="53202"/>
                </a:cubicBezTo>
                <a:lnTo>
                  <a:pt x="90376" y="52892"/>
                </a:lnTo>
                <a:cubicBezTo>
                  <a:pt x="90360" y="52891"/>
                  <a:pt x="90344" y="52890"/>
                  <a:pt x="90328" y="52890"/>
                </a:cubicBezTo>
                <a:cubicBezTo>
                  <a:pt x="90062" y="52890"/>
                  <a:pt x="89826" y="53076"/>
                  <a:pt x="89781" y="53368"/>
                </a:cubicBezTo>
                <a:cubicBezTo>
                  <a:pt x="86804" y="73920"/>
                  <a:pt x="69539" y="89519"/>
                  <a:pt x="48915" y="90590"/>
                </a:cubicBezTo>
                <a:cubicBezTo>
                  <a:pt x="48901" y="90591"/>
                  <a:pt x="48887" y="90592"/>
                  <a:pt x="48873" y="90592"/>
                </a:cubicBezTo>
                <a:cubicBezTo>
                  <a:pt x="48584" y="90592"/>
                  <a:pt x="48368" y="90363"/>
                  <a:pt x="48368" y="90090"/>
                </a:cubicBezTo>
                <a:lnTo>
                  <a:pt x="48368" y="76421"/>
                </a:lnTo>
                <a:cubicBezTo>
                  <a:pt x="48368" y="76111"/>
                  <a:pt x="48606" y="75873"/>
                  <a:pt x="48915" y="75849"/>
                </a:cubicBezTo>
                <a:cubicBezTo>
                  <a:pt x="50559" y="75706"/>
                  <a:pt x="52202" y="75444"/>
                  <a:pt x="53797" y="75039"/>
                </a:cubicBezTo>
                <a:cubicBezTo>
                  <a:pt x="54083" y="74968"/>
                  <a:pt x="54250" y="74682"/>
                  <a:pt x="54178" y="74396"/>
                </a:cubicBezTo>
                <a:lnTo>
                  <a:pt x="53535" y="72063"/>
                </a:lnTo>
                <a:cubicBezTo>
                  <a:pt x="53475" y="71822"/>
                  <a:pt x="53245" y="71665"/>
                  <a:pt x="53003" y="71665"/>
                </a:cubicBezTo>
                <a:cubicBezTo>
                  <a:pt x="52958" y="71665"/>
                  <a:pt x="52913" y="71670"/>
                  <a:pt x="52869" y="71682"/>
                </a:cubicBezTo>
                <a:cubicBezTo>
                  <a:pt x="51583" y="72015"/>
                  <a:pt x="50249" y="72229"/>
                  <a:pt x="48915" y="72348"/>
                </a:cubicBezTo>
                <a:cubicBezTo>
                  <a:pt x="48889" y="72353"/>
                  <a:pt x="48862" y="72355"/>
                  <a:pt x="48837" y="72355"/>
                </a:cubicBezTo>
                <a:cubicBezTo>
                  <a:pt x="48566" y="72355"/>
                  <a:pt x="48368" y="72133"/>
                  <a:pt x="48368" y="71872"/>
                </a:cubicBezTo>
                <a:lnTo>
                  <a:pt x="48368" y="67300"/>
                </a:lnTo>
                <a:cubicBezTo>
                  <a:pt x="48368" y="66990"/>
                  <a:pt x="48606" y="66728"/>
                  <a:pt x="48915" y="66704"/>
                </a:cubicBezTo>
                <a:cubicBezTo>
                  <a:pt x="52583" y="66276"/>
                  <a:pt x="56036" y="64823"/>
                  <a:pt x="58917" y="62537"/>
                </a:cubicBezTo>
                <a:cubicBezTo>
                  <a:pt x="59018" y="62459"/>
                  <a:pt x="59150" y="62417"/>
                  <a:pt x="59283" y="62417"/>
                </a:cubicBezTo>
                <a:cubicBezTo>
                  <a:pt x="59435" y="62417"/>
                  <a:pt x="59589" y="62471"/>
                  <a:pt x="59703" y="62585"/>
                </a:cubicBezTo>
                <a:lnTo>
                  <a:pt x="62942" y="65823"/>
                </a:lnTo>
                <a:cubicBezTo>
                  <a:pt x="63156" y="66038"/>
                  <a:pt x="63133" y="66371"/>
                  <a:pt x="62918" y="66562"/>
                </a:cubicBezTo>
                <a:cubicBezTo>
                  <a:pt x="62061" y="67252"/>
                  <a:pt x="61180" y="67895"/>
                  <a:pt x="60275" y="68491"/>
                </a:cubicBezTo>
                <a:cubicBezTo>
                  <a:pt x="60013" y="68657"/>
                  <a:pt x="59941" y="68991"/>
                  <a:pt x="60084" y="69229"/>
                </a:cubicBezTo>
                <a:lnTo>
                  <a:pt x="61346" y="71301"/>
                </a:lnTo>
                <a:cubicBezTo>
                  <a:pt x="61440" y="71457"/>
                  <a:pt x="61615" y="71551"/>
                  <a:pt x="61792" y="71551"/>
                </a:cubicBezTo>
                <a:cubicBezTo>
                  <a:pt x="61885" y="71551"/>
                  <a:pt x="61979" y="71525"/>
                  <a:pt x="62061" y="71467"/>
                </a:cubicBezTo>
                <a:cubicBezTo>
                  <a:pt x="63252" y="70729"/>
                  <a:pt x="64347" y="69896"/>
                  <a:pt x="65395" y="68991"/>
                </a:cubicBezTo>
                <a:cubicBezTo>
                  <a:pt x="65504" y="68904"/>
                  <a:pt x="65632" y="68861"/>
                  <a:pt x="65760" y="68861"/>
                </a:cubicBezTo>
                <a:cubicBezTo>
                  <a:pt x="65912" y="68861"/>
                  <a:pt x="66064" y="68922"/>
                  <a:pt x="66181" y="69038"/>
                </a:cubicBezTo>
                <a:lnTo>
                  <a:pt x="67110" y="69943"/>
                </a:lnTo>
                <a:cubicBezTo>
                  <a:pt x="67300" y="70158"/>
                  <a:pt x="67657" y="70491"/>
                  <a:pt x="67848" y="70705"/>
                </a:cubicBezTo>
                <a:lnTo>
                  <a:pt x="69396" y="72253"/>
                </a:lnTo>
                <a:cubicBezTo>
                  <a:pt x="69610" y="72444"/>
                  <a:pt x="69610" y="72777"/>
                  <a:pt x="69372" y="72968"/>
                </a:cubicBezTo>
                <a:cubicBezTo>
                  <a:pt x="65109" y="76730"/>
                  <a:pt x="59918" y="79469"/>
                  <a:pt x="54107" y="80755"/>
                </a:cubicBezTo>
                <a:cubicBezTo>
                  <a:pt x="53821" y="80803"/>
                  <a:pt x="53631" y="81088"/>
                  <a:pt x="53702" y="81374"/>
                </a:cubicBezTo>
                <a:lnTo>
                  <a:pt x="54178" y="83732"/>
                </a:lnTo>
                <a:cubicBezTo>
                  <a:pt x="54242" y="84006"/>
                  <a:pt x="54455" y="84168"/>
                  <a:pt x="54718" y="84168"/>
                </a:cubicBezTo>
                <a:cubicBezTo>
                  <a:pt x="54752" y="84168"/>
                  <a:pt x="54786" y="84166"/>
                  <a:pt x="54821" y="84160"/>
                </a:cubicBezTo>
                <a:cubicBezTo>
                  <a:pt x="61132" y="82779"/>
                  <a:pt x="66991" y="79755"/>
                  <a:pt x="71825" y="75468"/>
                </a:cubicBezTo>
                <a:cubicBezTo>
                  <a:pt x="71929" y="75376"/>
                  <a:pt x="72067" y="75328"/>
                  <a:pt x="72205" y="75328"/>
                </a:cubicBezTo>
                <a:cubicBezTo>
                  <a:pt x="72352" y="75328"/>
                  <a:pt x="72500" y="75382"/>
                  <a:pt x="72611" y="75492"/>
                </a:cubicBezTo>
                <a:lnTo>
                  <a:pt x="73873" y="76754"/>
                </a:lnTo>
                <a:cubicBezTo>
                  <a:pt x="73968" y="76861"/>
                  <a:pt x="74105" y="76915"/>
                  <a:pt x="74242" y="76915"/>
                </a:cubicBezTo>
                <a:cubicBezTo>
                  <a:pt x="74379" y="76915"/>
                  <a:pt x="74516" y="76861"/>
                  <a:pt x="74611" y="76754"/>
                </a:cubicBezTo>
                <a:lnTo>
                  <a:pt x="76326" y="75063"/>
                </a:lnTo>
                <a:cubicBezTo>
                  <a:pt x="76540" y="74849"/>
                  <a:pt x="76540" y="74516"/>
                  <a:pt x="76326" y="74301"/>
                </a:cubicBezTo>
                <a:lnTo>
                  <a:pt x="75064" y="73039"/>
                </a:lnTo>
                <a:cubicBezTo>
                  <a:pt x="74849" y="72825"/>
                  <a:pt x="74849" y="72491"/>
                  <a:pt x="75040" y="72253"/>
                </a:cubicBezTo>
                <a:cubicBezTo>
                  <a:pt x="75349" y="71920"/>
                  <a:pt x="75635" y="71563"/>
                  <a:pt x="75945" y="71229"/>
                </a:cubicBezTo>
                <a:cubicBezTo>
                  <a:pt x="81041" y="65037"/>
                  <a:pt x="84066" y="57345"/>
                  <a:pt x="84542" y="49344"/>
                </a:cubicBezTo>
                <a:cubicBezTo>
                  <a:pt x="84566" y="49058"/>
                  <a:pt x="84804" y="48796"/>
                  <a:pt x="85090" y="48796"/>
                </a:cubicBezTo>
                <a:lnTo>
                  <a:pt x="91424" y="48796"/>
                </a:lnTo>
                <a:cubicBezTo>
                  <a:pt x="91734" y="48796"/>
                  <a:pt x="91972" y="48558"/>
                  <a:pt x="91972" y="48272"/>
                </a:cubicBezTo>
                <a:lnTo>
                  <a:pt x="91972" y="45867"/>
                </a:lnTo>
                <a:cubicBezTo>
                  <a:pt x="91972" y="45581"/>
                  <a:pt x="91734" y="45319"/>
                  <a:pt x="91424" y="45319"/>
                </a:cubicBezTo>
                <a:lnTo>
                  <a:pt x="85090" y="45319"/>
                </a:lnTo>
                <a:cubicBezTo>
                  <a:pt x="84804" y="45319"/>
                  <a:pt x="84542" y="45081"/>
                  <a:pt x="84542" y="44795"/>
                </a:cubicBezTo>
                <a:cubicBezTo>
                  <a:pt x="84113" y="37699"/>
                  <a:pt x="81756" y="30935"/>
                  <a:pt x="77636" y="25125"/>
                </a:cubicBezTo>
                <a:cubicBezTo>
                  <a:pt x="76826" y="23981"/>
                  <a:pt x="75945" y="22910"/>
                  <a:pt x="75040" y="21886"/>
                </a:cubicBezTo>
                <a:cubicBezTo>
                  <a:pt x="74849" y="21648"/>
                  <a:pt x="74849" y="21314"/>
                  <a:pt x="75064" y="21100"/>
                </a:cubicBezTo>
                <a:lnTo>
                  <a:pt x="78279" y="17885"/>
                </a:lnTo>
                <a:cubicBezTo>
                  <a:pt x="78371" y="17793"/>
                  <a:pt x="78497" y="17745"/>
                  <a:pt x="78627" y="17745"/>
                </a:cubicBezTo>
                <a:cubicBezTo>
                  <a:pt x="78765" y="17745"/>
                  <a:pt x="78907" y="17798"/>
                  <a:pt x="79017" y="17909"/>
                </a:cubicBezTo>
                <a:cubicBezTo>
                  <a:pt x="84637" y="24148"/>
                  <a:pt x="88519" y="32007"/>
                  <a:pt x="89781" y="40771"/>
                </a:cubicBezTo>
                <a:cubicBezTo>
                  <a:pt x="89826" y="41063"/>
                  <a:pt x="90062" y="41249"/>
                  <a:pt x="90328" y="41249"/>
                </a:cubicBezTo>
                <a:cubicBezTo>
                  <a:pt x="90344" y="41249"/>
                  <a:pt x="90360" y="41248"/>
                  <a:pt x="90376" y="41247"/>
                </a:cubicBezTo>
                <a:lnTo>
                  <a:pt x="92758" y="40913"/>
                </a:lnTo>
                <a:cubicBezTo>
                  <a:pt x="93067" y="40890"/>
                  <a:pt x="93258" y="40628"/>
                  <a:pt x="93234" y="40318"/>
                </a:cubicBezTo>
                <a:cubicBezTo>
                  <a:pt x="91639" y="29316"/>
                  <a:pt x="86185" y="19195"/>
                  <a:pt x="77778" y="11789"/>
                </a:cubicBezTo>
                <a:cubicBezTo>
                  <a:pt x="69181" y="4192"/>
                  <a:pt x="58132" y="0"/>
                  <a:pt x="466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47625" dir="600000" algn="bl" rotWithShape="0">
              <a:srgbClr val="513153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310;p37">
            <a:extLst>
              <a:ext uri="{FF2B5EF4-FFF2-40B4-BE49-F238E27FC236}">
                <a16:creationId xmlns:a16="http://schemas.microsoft.com/office/drawing/2014/main" id="{580B427D-CB67-440F-9CCE-07C879A27A56}"/>
              </a:ext>
            </a:extLst>
          </p:cNvPr>
          <p:cNvSpPr/>
          <p:nvPr/>
        </p:nvSpPr>
        <p:spPr>
          <a:xfrm>
            <a:off x="5912831" y="4376100"/>
            <a:ext cx="367459" cy="100147"/>
          </a:xfrm>
          <a:custGeom>
            <a:avLst/>
            <a:gdLst/>
            <a:ahLst/>
            <a:cxnLst/>
            <a:rect l="l" t="t" r="r" b="b"/>
            <a:pathLst>
              <a:path w="8740" h="2382" extrusionOk="0">
                <a:moveTo>
                  <a:pt x="4358" y="0"/>
                </a:moveTo>
                <a:cubicBezTo>
                  <a:pt x="1953" y="0"/>
                  <a:pt x="0" y="524"/>
                  <a:pt x="0" y="1191"/>
                </a:cubicBezTo>
                <a:cubicBezTo>
                  <a:pt x="0" y="1834"/>
                  <a:pt x="1953" y="2382"/>
                  <a:pt x="4358" y="2382"/>
                </a:cubicBezTo>
                <a:cubicBezTo>
                  <a:pt x="6787" y="2382"/>
                  <a:pt x="8740" y="1834"/>
                  <a:pt x="8740" y="1191"/>
                </a:cubicBezTo>
                <a:cubicBezTo>
                  <a:pt x="8740" y="524"/>
                  <a:pt x="6787" y="0"/>
                  <a:pt x="4358" y="0"/>
                </a:cubicBezTo>
                <a:close/>
              </a:path>
            </a:pathLst>
          </a:custGeom>
          <a:solidFill>
            <a:srgbClr val="513153">
              <a:alpha val="313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951;p31">
            <a:extLst>
              <a:ext uri="{FF2B5EF4-FFF2-40B4-BE49-F238E27FC236}">
                <a16:creationId xmlns:a16="http://schemas.microsoft.com/office/drawing/2014/main" id="{0A93EAD1-952C-4325-92CB-3B7894E9A658}"/>
              </a:ext>
            </a:extLst>
          </p:cNvPr>
          <p:cNvGrpSpPr/>
          <p:nvPr/>
        </p:nvGrpSpPr>
        <p:grpSpPr>
          <a:xfrm>
            <a:off x="5757431" y="3912658"/>
            <a:ext cx="461104" cy="547832"/>
            <a:chOff x="0" y="0"/>
            <a:chExt cx="922026" cy="1012949"/>
          </a:xfrm>
        </p:grpSpPr>
        <p:sp>
          <p:nvSpPr>
            <p:cNvPr id="22" name="Google Shape;952;p31">
              <a:extLst>
                <a:ext uri="{FF2B5EF4-FFF2-40B4-BE49-F238E27FC236}">
                  <a16:creationId xmlns:a16="http://schemas.microsoft.com/office/drawing/2014/main" id="{A3121A06-60B2-43C6-B337-C6B55D4D6C45}"/>
                </a:ext>
              </a:extLst>
            </p:cNvPr>
            <p:cNvSpPr/>
            <p:nvPr/>
          </p:nvSpPr>
          <p:spPr>
            <a:xfrm>
              <a:off x="122445" y="167830"/>
              <a:ext cx="677201" cy="677201"/>
            </a:xfrm>
            <a:prstGeom prst="ellipse">
              <a:avLst/>
            </a:prstGeom>
            <a:solidFill>
              <a:srgbClr val="5131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53;p31">
              <a:extLst>
                <a:ext uri="{FF2B5EF4-FFF2-40B4-BE49-F238E27FC236}">
                  <a16:creationId xmlns:a16="http://schemas.microsoft.com/office/drawing/2014/main" id="{39B93389-7118-4445-8443-7BD8CE0B3C41}"/>
                </a:ext>
              </a:extLst>
            </p:cNvPr>
            <p:cNvSpPr/>
            <p:nvPr/>
          </p:nvSpPr>
          <p:spPr>
            <a:xfrm>
              <a:off x="195645" y="241097"/>
              <a:ext cx="530801" cy="530801"/>
            </a:xfrm>
            <a:prstGeom prst="ellipse">
              <a:avLst/>
            </a:prstGeom>
            <a:solidFill>
              <a:srgbClr val="FBBC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l" rtl="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 sz="2400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" name="Google Shape;954;p31">
              <a:extLst>
                <a:ext uri="{FF2B5EF4-FFF2-40B4-BE49-F238E27FC236}">
                  <a16:creationId xmlns:a16="http://schemas.microsoft.com/office/drawing/2014/main" id="{7ACA35C7-923B-4AC5-896D-B05B52848ADA}"/>
                </a:ext>
              </a:extLst>
            </p:cNvPr>
            <p:cNvGrpSpPr/>
            <p:nvPr/>
          </p:nvGrpSpPr>
          <p:grpSpPr>
            <a:xfrm>
              <a:off x="-1" y="-1"/>
              <a:ext cx="922028" cy="1012951"/>
              <a:chOff x="0" y="0"/>
              <a:chExt cx="922026" cy="1012949"/>
            </a:xfrm>
          </p:grpSpPr>
          <p:sp>
            <p:nvSpPr>
              <p:cNvPr id="25" name="Google Shape;955;p31">
                <a:extLst>
                  <a:ext uri="{FF2B5EF4-FFF2-40B4-BE49-F238E27FC236}">
                    <a16:creationId xmlns:a16="http://schemas.microsoft.com/office/drawing/2014/main" id="{514D2355-EB05-4226-BF46-E5E3481E38F0}"/>
                  </a:ext>
                </a:extLst>
              </p:cNvPr>
              <p:cNvSpPr/>
              <p:nvPr/>
            </p:nvSpPr>
            <p:spPr>
              <a:xfrm>
                <a:off x="322602" y="74197"/>
                <a:ext cx="276865" cy="864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341" y="11256"/>
                    </a:lnTo>
                    <a:lnTo>
                      <a:pt x="21600" y="21600"/>
                    </a:lnTo>
                    <a:lnTo>
                      <a:pt x="15219" y="103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 sz="240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956;p31">
                <a:extLst>
                  <a:ext uri="{FF2B5EF4-FFF2-40B4-BE49-F238E27FC236}">
                    <a16:creationId xmlns:a16="http://schemas.microsoft.com/office/drawing/2014/main" id="{07E51C5D-0D3B-4721-BDED-BC2D10014E0B}"/>
                  </a:ext>
                </a:extLst>
              </p:cNvPr>
              <p:cNvSpPr/>
              <p:nvPr/>
            </p:nvSpPr>
            <p:spPr>
              <a:xfrm>
                <a:off x="28458" y="368298"/>
                <a:ext cx="864598" cy="27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344" y="6341"/>
                    </a:lnTo>
                    <a:lnTo>
                      <a:pt x="0" y="21600"/>
                    </a:lnTo>
                    <a:lnTo>
                      <a:pt x="11257" y="152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 sz="240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957;p31">
                <a:extLst>
                  <a:ext uri="{FF2B5EF4-FFF2-40B4-BE49-F238E27FC236}">
                    <a16:creationId xmlns:a16="http://schemas.microsoft.com/office/drawing/2014/main" id="{56608AD5-25C2-4F1F-BB18-C481BC11E49B}"/>
                  </a:ext>
                </a:extLst>
              </p:cNvPr>
              <p:cNvSpPr/>
              <p:nvPr/>
            </p:nvSpPr>
            <p:spPr>
              <a:xfrm>
                <a:off x="200149" y="-1"/>
                <a:ext cx="521217" cy="1012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11" y="10215"/>
                    </a:lnTo>
                    <a:lnTo>
                      <a:pt x="0" y="21600"/>
                    </a:lnTo>
                    <a:lnTo>
                      <a:pt x="13010" y="11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77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 sz="240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958;p31">
                <a:extLst>
                  <a:ext uri="{FF2B5EF4-FFF2-40B4-BE49-F238E27FC236}">
                    <a16:creationId xmlns:a16="http://schemas.microsoft.com/office/drawing/2014/main" id="{94EEC8D9-797E-45AF-B188-D6BFBBF5D82D}"/>
                  </a:ext>
                </a:extLst>
              </p:cNvPr>
              <p:cNvSpPr/>
              <p:nvPr/>
            </p:nvSpPr>
            <p:spPr>
              <a:xfrm>
                <a:off x="-1" y="269269"/>
                <a:ext cx="922028" cy="474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151" y="13228"/>
                    </a:lnTo>
                    <a:lnTo>
                      <a:pt x="21600" y="21600"/>
                    </a:lnTo>
                    <a:lnTo>
                      <a:pt x="11437" y="8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77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l" rtl="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 sz="240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F7B10802-35FE-4ADD-B898-D85FA63B6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858" y="2874384"/>
            <a:ext cx="1875101" cy="215680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6A9A76C-8363-45B4-A564-959BCE6E9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2439" y="2962981"/>
            <a:ext cx="1871634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7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صورة 22" descr="صورة 22"/>
          <p:cNvPicPr>
            <a:picLocks noChangeAspect="1"/>
          </p:cNvPicPr>
          <p:nvPr/>
        </p:nvPicPr>
        <p:blipFill>
          <a:blip r:embed="rId4"/>
          <a:srcRect l="54082" t="6482" r="6521" b="79497"/>
          <a:stretch>
            <a:fillRect/>
          </a:stretch>
        </p:blipFill>
        <p:spPr>
          <a:xfrm>
            <a:off x="2480714" y="1003471"/>
            <a:ext cx="7113451" cy="1683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40" extrusionOk="0">
                <a:moveTo>
                  <a:pt x="672" y="0"/>
                </a:moveTo>
                <a:lnTo>
                  <a:pt x="319" y="1219"/>
                </a:lnTo>
                <a:cubicBezTo>
                  <a:pt x="87" y="2021"/>
                  <a:pt x="10" y="2858"/>
                  <a:pt x="0" y="6455"/>
                </a:cubicBezTo>
                <a:lnTo>
                  <a:pt x="0" y="7472"/>
                </a:lnTo>
                <a:cubicBezTo>
                  <a:pt x="0" y="8627"/>
                  <a:pt x="3" y="9867"/>
                  <a:pt x="11" y="11578"/>
                </a:cubicBezTo>
                <a:lnTo>
                  <a:pt x="54" y="20724"/>
                </a:lnTo>
                <a:lnTo>
                  <a:pt x="1009" y="21039"/>
                </a:lnTo>
                <a:cubicBezTo>
                  <a:pt x="2349" y="21483"/>
                  <a:pt x="17910" y="21599"/>
                  <a:pt x="19693" y="21178"/>
                </a:cubicBezTo>
                <a:cubicBezTo>
                  <a:pt x="20846" y="20906"/>
                  <a:pt x="21203" y="20620"/>
                  <a:pt x="21351" y="19846"/>
                </a:cubicBezTo>
                <a:cubicBezTo>
                  <a:pt x="21455" y="19303"/>
                  <a:pt x="21553" y="14881"/>
                  <a:pt x="21571" y="10018"/>
                </a:cubicBezTo>
                <a:cubicBezTo>
                  <a:pt x="21600" y="1754"/>
                  <a:pt x="21579" y="1137"/>
                  <a:pt x="21231" y="588"/>
                </a:cubicBezTo>
                <a:cubicBezTo>
                  <a:pt x="20973" y="180"/>
                  <a:pt x="17766" y="-1"/>
                  <a:pt x="10765" y="0"/>
                </a:cubicBezTo>
                <a:lnTo>
                  <a:pt x="67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صورة 22" descr="صورة 22"/>
          <p:cNvPicPr>
            <a:picLocks noChangeAspect="1"/>
          </p:cNvPicPr>
          <p:nvPr/>
        </p:nvPicPr>
        <p:blipFill>
          <a:blip r:embed="rId4"/>
          <a:srcRect l="34620" t="49824" r="52836" b="37952"/>
          <a:stretch>
            <a:fillRect/>
          </a:stretch>
        </p:blipFill>
        <p:spPr>
          <a:xfrm>
            <a:off x="5549578" y="3684837"/>
            <a:ext cx="861896" cy="839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1" h="20913" extrusionOk="0">
                <a:moveTo>
                  <a:pt x="11040" y="0"/>
                </a:moveTo>
                <a:cubicBezTo>
                  <a:pt x="10670" y="-1"/>
                  <a:pt x="9266" y="1344"/>
                  <a:pt x="7927" y="2984"/>
                </a:cubicBezTo>
                <a:cubicBezTo>
                  <a:pt x="6588" y="4623"/>
                  <a:pt x="5013" y="5968"/>
                  <a:pt x="4418" y="5968"/>
                </a:cubicBezTo>
                <a:cubicBezTo>
                  <a:pt x="2679" y="5968"/>
                  <a:pt x="424" y="7246"/>
                  <a:pt x="52" y="8448"/>
                </a:cubicBezTo>
                <a:cubicBezTo>
                  <a:pt x="-171" y="9169"/>
                  <a:pt x="328" y="10364"/>
                  <a:pt x="1488" y="11867"/>
                </a:cubicBezTo>
                <a:cubicBezTo>
                  <a:pt x="3002" y="13826"/>
                  <a:pt x="3281" y="14697"/>
                  <a:pt x="3281" y="17528"/>
                </a:cubicBezTo>
                <a:cubicBezTo>
                  <a:pt x="3281" y="21337"/>
                  <a:pt x="3780" y="21599"/>
                  <a:pt x="7801" y="19949"/>
                </a:cubicBezTo>
                <a:cubicBezTo>
                  <a:pt x="9798" y="19130"/>
                  <a:pt x="10246" y="19130"/>
                  <a:pt x="12158" y="19949"/>
                </a:cubicBezTo>
                <a:cubicBezTo>
                  <a:pt x="14717" y="21045"/>
                  <a:pt x="16432" y="21115"/>
                  <a:pt x="17016" y="20147"/>
                </a:cubicBezTo>
                <a:cubicBezTo>
                  <a:pt x="17252" y="19754"/>
                  <a:pt x="17427" y="17945"/>
                  <a:pt x="17401" y="16125"/>
                </a:cubicBezTo>
                <a:cubicBezTo>
                  <a:pt x="17363" y="13472"/>
                  <a:pt x="17611" y="12518"/>
                  <a:pt x="18673" y="11323"/>
                </a:cubicBezTo>
                <a:cubicBezTo>
                  <a:pt x="19402" y="10503"/>
                  <a:pt x="20296" y="9241"/>
                  <a:pt x="20659" y="8517"/>
                </a:cubicBezTo>
                <a:cubicBezTo>
                  <a:pt x="21429" y="6981"/>
                  <a:pt x="20664" y="6374"/>
                  <a:pt x="17131" y="5721"/>
                </a:cubicBezTo>
                <a:cubicBezTo>
                  <a:pt x="15419" y="5404"/>
                  <a:pt x="14667" y="4799"/>
                  <a:pt x="13353" y="2667"/>
                </a:cubicBezTo>
                <a:cubicBezTo>
                  <a:pt x="12451" y="1203"/>
                  <a:pt x="11410" y="0"/>
                  <a:pt x="110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صورة 22" descr="صورة 22"/>
          <p:cNvPicPr>
            <a:picLocks noChangeAspect="1"/>
          </p:cNvPicPr>
          <p:nvPr/>
        </p:nvPicPr>
        <p:blipFill>
          <a:blip r:embed="rId4"/>
          <a:srcRect l="82233" t="65502" r="6967" b="23708"/>
          <a:stretch>
            <a:fillRect/>
          </a:stretch>
        </p:blipFill>
        <p:spPr>
          <a:xfrm>
            <a:off x="1738557" y="3734100"/>
            <a:ext cx="742158" cy="74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صورة 22" descr="صورة 22"/>
          <p:cNvPicPr>
            <a:picLocks noChangeAspect="1"/>
          </p:cNvPicPr>
          <p:nvPr/>
        </p:nvPicPr>
        <p:blipFill>
          <a:blip r:embed="rId4"/>
          <a:srcRect l="5238" t="65224" r="48488" b="29269"/>
          <a:stretch>
            <a:fillRect/>
          </a:stretch>
        </p:blipFill>
        <p:spPr>
          <a:xfrm>
            <a:off x="145115" y="209190"/>
            <a:ext cx="5035320" cy="599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65" extrusionOk="0">
                <a:moveTo>
                  <a:pt x="15848" y="67"/>
                </a:moveTo>
                <a:cubicBezTo>
                  <a:pt x="13943" y="-35"/>
                  <a:pt x="11561" y="-23"/>
                  <a:pt x="9161" y="124"/>
                </a:cubicBezTo>
                <a:cubicBezTo>
                  <a:pt x="894" y="631"/>
                  <a:pt x="421" y="786"/>
                  <a:pt x="213" y="3181"/>
                </a:cubicBezTo>
                <a:cubicBezTo>
                  <a:pt x="-58" y="6309"/>
                  <a:pt x="-74" y="17716"/>
                  <a:pt x="189" y="19937"/>
                </a:cubicBezTo>
                <a:cubicBezTo>
                  <a:pt x="337" y="21176"/>
                  <a:pt x="2912" y="21565"/>
                  <a:pt x="10790" y="21565"/>
                </a:cubicBezTo>
                <a:cubicBezTo>
                  <a:pt x="21082" y="21565"/>
                  <a:pt x="21198" y="21534"/>
                  <a:pt x="21372" y="18794"/>
                </a:cubicBezTo>
                <a:cubicBezTo>
                  <a:pt x="21469" y="17270"/>
                  <a:pt x="21526" y="12827"/>
                  <a:pt x="21499" y="8909"/>
                </a:cubicBezTo>
                <a:lnTo>
                  <a:pt x="21452" y="1781"/>
                </a:lnTo>
                <a:lnTo>
                  <a:pt x="19670" y="681"/>
                </a:lnTo>
                <a:cubicBezTo>
                  <a:pt x="19180" y="379"/>
                  <a:pt x="17753" y="168"/>
                  <a:pt x="15848" y="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4" name="صورة 22" descr="صورة 22"/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4461852" y="4958873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5" name="صورة 22" descr="صورة 22"/>
          <p:cNvPicPr>
            <a:picLocks noChangeAspect="1"/>
          </p:cNvPicPr>
          <p:nvPr/>
        </p:nvPicPr>
        <p:blipFill>
          <a:blip r:embed="rId4"/>
          <a:srcRect l="82233" t="65502" r="6967" b="23708"/>
          <a:stretch>
            <a:fillRect/>
          </a:stretch>
        </p:blipFill>
        <p:spPr>
          <a:xfrm>
            <a:off x="9480337" y="3734100"/>
            <a:ext cx="742158" cy="741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77" extrusionOk="0">
                <a:moveTo>
                  <a:pt x="11442" y="0"/>
                </a:moveTo>
                <a:cubicBezTo>
                  <a:pt x="9026" y="0"/>
                  <a:pt x="6229" y="313"/>
                  <a:pt x="5230" y="693"/>
                </a:cubicBezTo>
                <a:cubicBezTo>
                  <a:pt x="3038" y="1527"/>
                  <a:pt x="10" y="7562"/>
                  <a:pt x="0" y="11110"/>
                </a:cubicBezTo>
                <a:cubicBezTo>
                  <a:pt x="-9" y="14346"/>
                  <a:pt x="2506" y="19317"/>
                  <a:pt x="4769" y="20546"/>
                </a:cubicBezTo>
                <a:cubicBezTo>
                  <a:pt x="5870" y="21145"/>
                  <a:pt x="8634" y="21557"/>
                  <a:pt x="11615" y="21574"/>
                </a:cubicBezTo>
                <a:cubicBezTo>
                  <a:pt x="16255" y="21600"/>
                  <a:pt x="16717" y="21470"/>
                  <a:pt x="18116" y="19692"/>
                </a:cubicBezTo>
                <a:cubicBezTo>
                  <a:pt x="20432" y="16746"/>
                  <a:pt x="21591" y="13405"/>
                  <a:pt x="21591" y="9655"/>
                </a:cubicBezTo>
                <a:cubicBezTo>
                  <a:pt x="21591" y="6623"/>
                  <a:pt x="21270" y="5901"/>
                  <a:pt x="18716" y="3130"/>
                </a:cubicBezTo>
                <a:cubicBezTo>
                  <a:pt x="15895" y="68"/>
                  <a:pt x="15754" y="0"/>
                  <a:pt x="1144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6" name="صورة 22" descr="صورة 22"/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8332742" y="4958873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6" name="صورة 22" descr="صورة 22">
            <a:extLst>
              <a:ext uri="{FF2B5EF4-FFF2-40B4-BE49-F238E27FC236}">
                <a16:creationId xmlns:a16="http://schemas.microsoft.com/office/drawing/2014/main" id="{ADA70542-6C63-4AA1-B5CF-62BADB56D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075" t="6482" r="6522" b="79498"/>
          <a:stretch>
            <a:fillRect/>
          </a:stretch>
        </p:blipFill>
        <p:spPr>
          <a:xfrm>
            <a:off x="669694" y="4981175"/>
            <a:ext cx="3037348" cy="1080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439" extrusionOk="0">
                <a:moveTo>
                  <a:pt x="675" y="0"/>
                </a:moveTo>
                <a:lnTo>
                  <a:pt x="321" y="1221"/>
                </a:lnTo>
                <a:cubicBezTo>
                  <a:pt x="4" y="2313"/>
                  <a:pt x="-26" y="3369"/>
                  <a:pt x="14" y="11581"/>
                </a:cubicBezTo>
                <a:lnTo>
                  <a:pt x="59" y="20722"/>
                </a:lnTo>
                <a:lnTo>
                  <a:pt x="1011" y="21037"/>
                </a:lnTo>
                <a:cubicBezTo>
                  <a:pt x="2348" y="21480"/>
                  <a:pt x="17889" y="21599"/>
                  <a:pt x="19669" y="21178"/>
                </a:cubicBezTo>
                <a:cubicBezTo>
                  <a:pt x="20821" y="20906"/>
                  <a:pt x="21177" y="20615"/>
                  <a:pt x="21325" y="19840"/>
                </a:cubicBezTo>
                <a:cubicBezTo>
                  <a:pt x="21429" y="19297"/>
                  <a:pt x="21527" y="14878"/>
                  <a:pt x="21545" y="10015"/>
                </a:cubicBezTo>
                <a:cubicBezTo>
                  <a:pt x="21574" y="1752"/>
                  <a:pt x="21551" y="1132"/>
                  <a:pt x="21204" y="583"/>
                </a:cubicBezTo>
                <a:cubicBezTo>
                  <a:pt x="20946" y="175"/>
                  <a:pt x="17744" y="-1"/>
                  <a:pt x="10752" y="0"/>
                </a:cubicBezTo>
                <a:lnTo>
                  <a:pt x="67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9D9FBB2-39E8-4772-A90C-10637F62743F}"/>
              </a:ext>
            </a:extLst>
          </p:cNvPr>
          <p:cNvSpPr/>
          <p:nvPr/>
        </p:nvSpPr>
        <p:spPr>
          <a:xfrm>
            <a:off x="2989780" y="1441189"/>
            <a:ext cx="66043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haven't finished my project…..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DD28DFC-49BE-47F9-A62F-E4A3B72A2D18}"/>
              </a:ext>
            </a:extLst>
          </p:cNvPr>
          <p:cNvSpPr/>
          <p:nvPr/>
        </p:nvSpPr>
        <p:spPr>
          <a:xfrm>
            <a:off x="821910" y="5145291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yet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A30C6C4-00D7-4A60-A258-0C0C81C16A01}"/>
              </a:ext>
            </a:extLst>
          </p:cNvPr>
          <p:cNvSpPr/>
          <p:nvPr/>
        </p:nvSpPr>
        <p:spPr>
          <a:xfrm>
            <a:off x="4741196" y="5145291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already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7DA37C3-9C0E-47F8-A9BB-41E00336533B}"/>
              </a:ext>
            </a:extLst>
          </p:cNvPr>
          <p:cNvSpPr/>
          <p:nvPr/>
        </p:nvSpPr>
        <p:spPr>
          <a:xfrm>
            <a:off x="8593398" y="5128875"/>
            <a:ext cx="25924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far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67CFAF3-B09A-4B1A-A1AA-59E2B0F712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34" t="54174" r="56324"/>
          <a:stretch/>
        </p:blipFill>
        <p:spPr>
          <a:xfrm>
            <a:off x="5376590" y="4466397"/>
            <a:ext cx="1154243" cy="135778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729D2B3-4334-4AB9-A59D-4CB404579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34" t="54174" r="56324"/>
          <a:stretch/>
        </p:blipFill>
        <p:spPr>
          <a:xfrm>
            <a:off x="9232729" y="4449981"/>
            <a:ext cx="1154243" cy="13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40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EEEA"/>
        </a:solidFill>
        <a:effectLst/>
      </p:bgPr>
    </p:bg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64"/>
          <p:cNvGrpSpPr/>
          <p:nvPr/>
        </p:nvGrpSpPr>
        <p:grpSpPr>
          <a:xfrm>
            <a:off x="4389633" y="2054152"/>
            <a:ext cx="3412737" cy="4238549"/>
            <a:chOff x="3292224" y="1540614"/>
            <a:chExt cx="2559553" cy="3178912"/>
          </a:xfrm>
        </p:grpSpPr>
        <p:sp>
          <p:nvSpPr>
            <p:cNvPr id="3522" name="Google Shape;3522;p64"/>
            <p:cNvSpPr/>
            <p:nvPr/>
          </p:nvSpPr>
          <p:spPr>
            <a:xfrm>
              <a:off x="3292224" y="4466502"/>
              <a:ext cx="2559553" cy="253024"/>
            </a:xfrm>
            <a:custGeom>
              <a:avLst/>
              <a:gdLst/>
              <a:ahLst/>
              <a:cxnLst/>
              <a:rect l="l" t="t" r="r" b="b"/>
              <a:pathLst>
                <a:path w="37946" h="3751" extrusionOk="0">
                  <a:moveTo>
                    <a:pt x="18979" y="0"/>
                  </a:moveTo>
                  <a:cubicBezTo>
                    <a:pt x="8501" y="0"/>
                    <a:pt x="0" y="845"/>
                    <a:pt x="0" y="1881"/>
                  </a:cubicBezTo>
                  <a:cubicBezTo>
                    <a:pt x="0" y="2917"/>
                    <a:pt x="8501" y="3751"/>
                    <a:pt x="18979" y="3751"/>
                  </a:cubicBezTo>
                  <a:cubicBezTo>
                    <a:pt x="29456" y="3751"/>
                    <a:pt x="37946" y="2917"/>
                    <a:pt x="37946" y="1881"/>
                  </a:cubicBezTo>
                  <a:cubicBezTo>
                    <a:pt x="37946" y="845"/>
                    <a:pt x="29456" y="0"/>
                    <a:pt x="18979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3" name="Google Shape;3523;p64"/>
            <p:cNvSpPr/>
            <p:nvPr/>
          </p:nvSpPr>
          <p:spPr>
            <a:xfrm>
              <a:off x="3569772" y="2506041"/>
              <a:ext cx="2004456" cy="728491"/>
            </a:xfrm>
            <a:custGeom>
              <a:avLst/>
              <a:gdLst/>
              <a:ahLst/>
              <a:cxnLst/>
              <a:rect l="l" t="t" r="r" b="b"/>
              <a:pathLst>
                <a:path w="29826" h="10835" extrusionOk="0">
                  <a:moveTo>
                    <a:pt x="1" y="0"/>
                  </a:moveTo>
                  <a:lnTo>
                    <a:pt x="1405" y="10835"/>
                  </a:lnTo>
                  <a:lnTo>
                    <a:pt x="28421" y="1083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4" name="Google Shape;3524;p64"/>
            <p:cNvSpPr/>
            <p:nvPr/>
          </p:nvSpPr>
          <p:spPr>
            <a:xfrm>
              <a:off x="3580189" y="2615701"/>
              <a:ext cx="1993368" cy="536401"/>
            </a:xfrm>
            <a:custGeom>
              <a:avLst/>
              <a:gdLst/>
              <a:ahLst/>
              <a:cxnLst/>
              <a:rect l="l" t="t" r="r" b="b"/>
              <a:pathLst>
                <a:path w="29661" h="7978" extrusionOk="0">
                  <a:moveTo>
                    <a:pt x="15597" y="0"/>
                  </a:moveTo>
                  <a:cubicBezTo>
                    <a:pt x="14264" y="72"/>
                    <a:pt x="13407" y="846"/>
                    <a:pt x="12561" y="1691"/>
                  </a:cubicBezTo>
                  <a:cubicBezTo>
                    <a:pt x="11913" y="787"/>
                    <a:pt x="10818" y="383"/>
                    <a:pt x="9709" y="383"/>
                  </a:cubicBezTo>
                  <a:cubicBezTo>
                    <a:pt x="9006" y="383"/>
                    <a:pt x="8297" y="545"/>
                    <a:pt x="7692" y="846"/>
                  </a:cubicBezTo>
                  <a:cubicBezTo>
                    <a:pt x="6275" y="1477"/>
                    <a:pt x="5930" y="2822"/>
                    <a:pt x="5644" y="4167"/>
                  </a:cubicBezTo>
                  <a:cubicBezTo>
                    <a:pt x="5186" y="3383"/>
                    <a:pt x="4469" y="3068"/>
                    <a:pt x="3704" y="3068"/>
                  </a:cubicBezTo>
                  <a:cubicBezTo>
                    <a:pt x="2821" y="3068"/>
                    <a:pt x="1874" y="3489"/>
                    <a:pt x="1191" y="4096"/>
                  </a:cubicBezTo>
                  <a:cubicBezTo>
                    <a:pt x="131" y="5013"/>
                    <a:pt x="0" y="6703"/>
                    <a:pt x="346" y="7977"/>
                  </a:cubicBezTo>
                  <a:lnTo>
                    <a:pt x="29159" y="7834"/>
                  </a:lnTo>
                  <a:cubicBezTo>
                    <a:pt x="29661" y="5060"/>
                    <a:pt x="28050" y="3083"/>
                    <a:pt x="26268" y="3083"/>
                  </a:cubicBezTo>
                  <a:cubicBezTo>
                    <a:pt x="25725" y="3083"/>
                    <a:pt x="25166" y="3267"/>
                    <a:pt x="24646" y="3667"/>
                  </a:cubicBezTo>
                  <a:cubicBezTo>
                    <a:pt x="24218" y="2405"/>
                    <a:pt x="24003" y="1131"/>
                    <a:pt x="22527" y="631"/>
                  </a:cubicBezTo>
                  <a:cubicBezTo>
                    <a:pt x="22158" y="473"/>
                    <a:pt x="21525" y="380"/>
                    <a:pt x="20993" y="380"/>
                  </a:cubicBezTo>
                  <a:cubicBezTo>
                    <a:pt x="20803" y="380"/>
                    <a:pt x="20626" y="392"/>
                    <a:pt x="20479" y="417"/>
                  </a:cubicBezTo>
                  <a:cubicBezTo>
                    <a:pt x="19527" y="595"/>
                    <a:pt x="18562" y="1346"/>
                    <a:pt x="18562" y="1346"/>
                  </a:cubicBezTo>
                  <a:cubicBezTo>
                    <a:pt x="18562" y="1346"/>
                    <a:pt x="17860" y="453"/>
                    <a:pt x="17229" y="214"/>
                  </a:cubicBezTo>
                  <a:cubicBezTo>
                    <a:pt x="16729" y="12"/>
                    <a:pt x="16169" y="0"/>
                    <a:pt x="15597" y="0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5" name="Google Shape;3525;p64"/>
            <p:cNvSpPr/>
            <p:nvPr/>
          </p:nvSpPr>
          <p:spPr>
            <a:xfrm>
              <a:off x="3592151" y="2672515"/>
              <a:ext cx="1959698" cy="536401"/>
            </a:xfrm>
            <a:custGeom>
              <a:avLst/>
              <a:gdLst/>
              <a:ahLst/>
              <a:cxnLst/>
              <a:rect l="l" t="t" r="r" b="b"/>
              <a:pathLst>
                <a:path w="29160" h="7978" extrusionOk="0">
                  <a:moveTo>
                    <a:pt x="13550" y="1"/>
                  </a:moveTo>
                  <a:cubicBezTo>
                    <a:pt x="12991" y="1"/>
                    <a:pt x="12431" y="12"/>
                    <a:pt x="11931" y="215"/>
                  </a:cubicBezTo>
                  <a:cubicBezTo>
                    <a:pt x="11300" y="465"/>
                    <a:pt x="10586" y="1346"/>
                    <a:pt x="10586" y="1346"/>
                  </a:cubicBezTo>
                  <a:cubicBezTo>
                    <a:pt x="10586" y="1346"/>
                    <a:pt x="9633" y="596"/>
                    <a:pt x="8681" y="429"/>
                  </a:cubicBezTo>
                  <a:cubicBezTo>
                    <a:pt x="8529" y="400"/>
                    <a:pt x="8347" y="387"/>
                    <a:pt x="8151" y="387"/>
                  </a:cubicBezTo>
                  <a:cubicBezTo>
                    <a:pt x="7622" y="387"/>
                    <a:pt x="6998" y="484"/>
                    <a:pt x="6633" y="632"/>
                  </a:cubicBezTo>
                  <a:cubicBezTo>
                    <a:pt x="5156" y="1132"/>
                    <a:pt x="4942" y="2406"/>
                    <a:pt x="4513" y="3668"/>
                  </a:cubicBezTo>
                  <a:cubicBezTo>
                    <a:pt x="3925" y="3515"/>
                    <a:pt x="3417" y="3442"/>
                    <a:pt x="2977" y="3442"/>
                  </a:cubicBezTo>
                  <a:cubicBezTo>
                    <a:pt x="783" y="3442"/>
                    <a:pt x="289" y="5246"/>
                    <a:pt x="1" y="7835"/>
                  </a:cubicBezTo>
                  <a:lnTo>
                    <a:pt x="28814" y="7978"/>
                  </a:lnTo>
                  <a:cubicBezTo>
                    <a:pt x="29159" y="6716"/>
                    <a:pt x="29016" y="5013"/>
                    <a:pt x="27957" y="4096"/>
                  </a:cubicBezTo>
                  <a:cubicBezTo>
                    <a:pt x="27280" y="3490"/>
                    <a:pt x="26336" y="3068"/>
                    <a:pt x="25454" y="3068"/>
                  </a:cubicBezTo>
                  <a:cubicBezTo>
                    <a:pt x="24691" y="3068"/>
                    <a:pt x="23974" y="3384"/>
                    <a:pt x="23516" y="4168"/>
                  </a:cubicBezTo>
                  <a:cubicBezTo>
                    <a:pt x="23230" y="2822"/>
                    <a:pt x="22873" y="1489"/>
                    <a:pt x="21468" y="846"/>
                  </a:cubicBezTo>
                  <a:cubicBezTo>
                    <a:pt x="20863" y="546"/>
                    <a:pt x="20152" y="383"/>
                    <a:pt x="19447" y="383"/>
                  </a:cubicBezTo>
                  <a:cubicBezTo>
                    <a:pt x="18334" y="383"/>
                    <a:pt x="17235" y="788"/>
                    <a:pt x="16586" y="1691"/>
                  </a:cubicBezTo>
                  <a:cubicBezTo>
                    <a:pt x="15741" y="846"/>
                    <a:pt x="14896" y="72"/>
                    <a:pt x="13550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6" name="Google Shape;3526;p64"/>
            <p:cNvSpPr/>
            <p:nvPr/>
          </p:nvSpPr>
          <p:spPr>
            <a:xfrm>
              <a:off x="3969843" y="2868639"/>
              <a:ext cx="161695" cy="161767"/>
            </a:xfrm>
            <a:custGeom>
              <a:avLst/>
              <a:gdLst/>
              <a:ahLst/>
              <a:cxnLst/>
              <a:rect l="l" t="t" r="r" b="b"/>
              <a:pathLst>
                <a:path w="2406" h="2406" extrusionOk="0">
                  <a:moveTo>
                    <a:pt x="1203" y="1"/>
                  </a:moveTo>
                  <a:cubicBezTo>
                    <a:pt x="548" y="1"/>
                    <a:pt x="1" y="548"/>
                    <a:pt x="1" y="1203"/>
                  </a:cubicBezTo>
                  <a:cubicBezTo>
                    <a:pt x="1" y="1858"/>
                    <a:pt x="548" y="2406"/>
                    <a:pt x="1203" y="2406"/>
                  </a:cubicBezTo>
                  <a:cubicBezTo>
                    <a:pt x="1858" y="2406"/>
                    <a:pt x="2406" y="1858"/>
                    <a:pt x="2406" y="1203"/>
                  </a:cubicBezTo>
                  <a:cubicBezTo>
                    <a:pt x="2406" y="548"/>
                    <a:pt x="1858" y="1"/>
                    <a:pt x="1203" y="1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7" name="Google Shape;3527;p64"/>
            <p:cNvSpPr/>
            <p:nvPr/>
          </p:nvSpPr>
          <p:spPr>
            <a:xfrm>
              <a:off x="4926036" y="2775788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0"/>
                  </a:moveTo>
                  <a:cubicBezTo>
                    <a:pt x="1" y="0"/>
                    <a:pt x="1" y="1405"/>
                    <a:pt x="905" y="1405"/>
                  </a:cubicBezTo>
                  <a:cubicBezTo>
                    <a:pt x="1822" y="1405"/>
                    <a:pt x="1822" y="0"/>
                    <a:pt x="905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8" name="Google Shape;3528;p64"/>
            <p:cNvSpPr/>
            <p:nvPr/>
          </p:nvSpPr>
          <p:spPr>
            <a:xfrm>
              <a:off x="5258902" y="2943068"/>
              <a:ext cx="190526" cy="189804"/>
            </a:xfrm>
            <a:custGeom>
              <a:avLst/>
              <a:gdLst/>
              <a:ahLst/>
              <a:cxnLst/>
              <a:rect l="l" t="t" r="r" b="b"/>
              <a:pathLst>
                <a:path w="2835" h="2823" extrusionOk="0">
                  <a:moveTo>
                    <a:pt x="1417" y="1"/>
                  </a:moveTo>
                  <a:cubicBezTo>
                    <a:pt x="644" y="1"/>
                    <a:pt x="1" y="644"/>
                    <a:pt x="1" y="1418"/>
                  </a:cubicBezTo>
                  <a:cubicBezTo>
                    <a:pt x="1" y="2180"/>
                    <a:pt x="644" y="2823"/>
                    <a:pt x="1417" y="2823"/>
                  </a:cubicBezTo>
                  <a:cubicBezTo>
                    <a:pt x="2191" y="2823"/>
                    <a:pt x="2834" y="2180"/>
                    <a:pt x="2834" y="1418"/>
                  </a:cubicBezTo>
                  <a:cubicBezTo>
                    <a:pt x="2834" y="644"/>
                    <a:pt x="2191" y="1"/>
                    <a:pt x="1417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29" name="Google Shape;3529;p64"/>
            <p:cNvSpPr/>
            <p:nvPr/>
          </p:nvSpPr>
          <p:spPr>
            <a:xfrm>
              <a:off x="4376366" y="2713326"/>
              <a:ext cx="184074" cy="142605"/>
            </a:xfrm>
            <a:custGeom>
              <a:avLst/>
              <a:gdLst/>
              <a:ahLst/>
              <a:cxnLst/>
              <a:rect l="l" t="t" r="r" b="b"/>
              <a:pathLst>
                <a:path w="2739" h="2121" extrusionOk="0">
                  <a:moveTo>
                    <a:pt x="1369" y="1"/>
                  </a:moveTo>
                  <a:cubicBezTo>
                    <a:pt x="0" y="1"/>
                    <a:pt x="0" y="2120"/>
                    <a:pt x="1369" y="2120"/>
                  </a:cubicBezTo>
                  <a:cubicBezTo>
                    <a:pt x="2738" y="2120"/>
                    <a:pt x="2738" y="1"/>
                    <a:pt x="1369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0" name="Google Shape;3530;p64"/>
            <p:cNvSpPr/>
            <p:nvPr/>
          </p:nvSpPr>
          <p:spPr>
            <a:xfrm>
              <a:off x="3723402" y="2978300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17" y="1"/>
                  </a:moveTo>
                  <a:cubicBezTo>
                    <a:pt x="1" y="1"/>
                    <a:pt x="1" y="1406"/>
                    <a:pt x="917" y="1406"/>
                  </a:cubicBezTo>
                  <a:cubicBezTo>
                    <a:pt x="1822" y="1406"/>
                    <a:pt x="1822" y="1"/>
                    <a:pt x="917" y="1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1" name="Google Shape;3531;p64"/>
            <p:cNvSpPr/>
            <p:nvPr/>
          </p:nvSpPr>
          <p:spPr>
            <a:xfrm>
              <a:off x="4176297" y="2800597"/>
              <a:ext cx="122515" cy="95339"/>
            </a:xfrm>
            <a:custGeom>
              <a:avLst/>
              <a:gdLst/>
              <a:ahLst/>
              <a:cxnLst/>
              <a:rect l="l" t="t" r="r" b="b"/>
              <a:pathLst>
                <a:path w="1823" h="1418" extrusionOk="0">
                  <a:moveTo>
                    <a:pt x="905" y="1"/>
                  </a:moveTo>
                  <a:cubicBezTo>
                    <a:pt x="0" y="1"/>
                    <a:pt x="0" y="1417"/>
                    <a:pt x="905" y="1417"/>
                  </a:cubicBezTo>
                  <a:cubicBezTo>
                    <a:pt x="1822" y="1417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2" name="Google Shape;3532;p64"/>
            <p:cNvSpPr/>
            <p:nvPr/>
          </p:nvSpPr>
          <p:spPr>
            <a:xfrm>
              <a:off x="4951641" y="2968685"/>
              <a:ext cx="122515" cy="94532"/>
            </a:xfrm>
            <a:custGeom>
              <a:avLst/>
              <a:gdLst/>
              <a:ahLst/>
              <a:cxnLst/>
              <a:rect l="l" t="t" r="r" b="b"/>
              <a:pathLst>
                <a:path w="1823" h="1406" extrusionOk="0">
                  <a:moveTo>
                    <a:pt x="905" y="1"/>
                  </a:moveTo>
                  <a:cubicBezTo>
                    <a:pt x="1" y="1"/>
                    <a:pt x="1" y="1406"/>
                    <a:pt x="905" y="1406"/>
                  </a:cubicBezTo>
                  <a:cubicBezTo>
                    <a:pt x="1822" y="1406"/>
                    <a:pt x="1822" y="1"/>
                    <a:pt x="905" y="1"/>
                  </a:cubicBezTo>
                  <a:close/>
                </a:path>
              </a:pathLst>
            </a:custGeom>
            <a:solidFill>
              <a:srgbClr val="D59A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3" name="Google Shape;3533;p64"/>
            <p:cNvSpPr/>
            <p:nvPr/>
          </p:nvSpPr>
          <p:spPr>
            <a:xfrm>
              <a:off x="4742029" y="281263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4" name="Google Shape;3534;p64"/>
            <p:cNvSpPr/>
            <p:nvPr/>
          </p:nvSpPr>
          <p:spPr>
            <a:xfrm>
              <a:off x="4049078" y="275259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70" y="1060"/>
                    <a:pt x="1370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5" name="Google Shape;3535;p64"/>
            <p:cNvSpPr/>
            <p:nvPr/>
          </p:nvSpPr>
          <p:spPr>
            <a:xfrm>
              <a:off x="3872262" y="3034374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57" y="1060"/>
                    <a:pt x="1357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6" name="Google Shape;3536;p64"/>
            <p:cNvSpPr/>
            <p:nvPr/>
          </p:nvSpPr>
          <p:spPr>
            <a:xfrm>
              <a:off x="3640203" y="1639852"/>
              <a:ext cx="1863595" cy="795793"/>
            </a:xfrm>
            <a:custGeom>
              <a:avLst/>
              <a:gdLst/>
              <a:ahLst/>
              <a:cxnLst/>
              <a:rect l="l" t="t" r="r" b="b"/>
              <a:pathLst>
                <a:path w="27730" h="11836" extrusionOk="0">
                  <a:moveTo>
                    <a:pt x="4870" y="0"/>
                  </a:moveTo>
                  <a:cubicBezTo>
                    <a:pt x="2191" y="0"/>
                    <a:pt x="0" y="2203"/>
                    <a:pt x="0" y="4918"/>
                  </a:cubicBezTo>
                  <a:lnTo>
                    <a:pt x="0" y="11835"/>
                  </a:lnTo>
                  <a:lnTo>
                    <a:pt x="27730" y="11835"/>
                  </a:lnTo>
                  <a:lnTo>
                    <a:pt x="27730" y="4918"/>
                  </a:lnTo>
                  <a:cubicBezTo>
                    <a:pt x="27730" y="2203"/>
                    <a:pt x="25551" y="0"/>
                    <a:pt x="2286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7" name="Google Shape;3537;p64"/>
            <p:cNvSpPr/>
            <p:nvPr/>
          </p:nvSpPr>
          <p:spPr>
            <a:xfrm>
              <a:off x="3569772" y="1569390"/>
              <a:ext cx="2004456" cy="936718"/>
            </a:xfrm>
            <a:custGeom>
              <a:avLst/>
              <a:gdLst/>
              <a:ahLst/>
              <a:cxnLst/>
              <a:rect l="l" t="t" r="r" b="b"/>
              <a:pathLst>
                <a:path w="29826" h="13932" extrusionOk="0">
                  <a:moveTo>
                    <a:pt x="23908" y="2096"/>
                  </a:moveTo>
                  <a:cubicBezTo>
                    <a:pt x="26016" y="2096"/>
                    <a:pt x="27730" y="3835"/>
                    <a:pt x="27730" y="5966"/>
                  </a:cubicBezTo>
                  <a:lnTo>
                    <a:pt x="27730" y="11836"/>
                  </a:lnTo>
                  <a:lnTo>
                    <a:pt x="2108" y="11836"/>
                  </a:lnTo>
                  <a:lnTo>
                    <a:pt x="2108" y="5966"/>
                  </a:lnTo>
                  <a:cubicBezTo>
                    <a:pt x="2108" y="3835"/>
                    <a:pt x="3811" y="2096"/>
                    <a:pt x="5918" y="2096"/>
                  </a:cubicBezTo>
                  <a:close/>
                  <a:moveTo>
                    <a:pt x="5918" y="1"/>
                  </a:moveTo>
                  <a:cubicBezTo>
                    <a:pt x="2644" y="1"/>
                    <a:pt x="1" y="2668"/>
                    <a:pt x="1" y="5966"/>
                  </a:cubicBezTo>
                  <a:lnTo>
                    <a:pt x="1" y="13931"/>
                  </a:lnTo>
                  <a:lnTo>
                    <a:pt x="29826" y="13931"/>
                  </a:lnTo>
                  <a:lnTo>
                    <a:pt x="29826" y="5966"/>
                  </a:lnTo>
                  <a:cubicBezTo>
                    <a:pt x="29826" y="2668"/>
                    <a:pt x="27182" y="1"/>
                    <a:pt x="23908" y="1"/>
                  </a:cubicBez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8" name="Google Shape;3538;p64"/>
            <p:cNvSpPr/>
            <p:nvPr/>
          </p:nvSpPr>
          <p:spPr>
            <a:xfrm>
              <a:off x="3643361" y="1569390"/>
              <a:ext cx="1930867" cy="936718"/>
            </a:xfrm>
            <a:custGeom>
              <a:avLst/>
              <a:gdLst/>
              <a:ahLst/>
              <a:cxnLst/>
              <a:rect l="l" t="t" r="r" b="b"/>
              <a:pathLst>
                <a:path w="28731" h="13932" extrusionOk="0">
                  <a:moveTo>
                    <a:pt x="4823" y="1"/>
                  </a:moveTo>
                  <a:cubicBezTo>
                    <a:pt x="2835" y="1"/>
                    <a:pt x="1072" y="989"/>
                    <a:pt x="1" y="2513"/>
                  </a:cubicBezTo>
                  <a:cubicBezTo>
                    <a:pt x="310" y="3323"/>
                    <a:pt x="822" y="4025"/>
                    <a:pt x="1656" y="4466"/>
                  </a:cubicBezTo>
                  <a:cubicBezTo>
                    <a:pt x="2741" y="5036"/>
                    <a:pt x="4002" y="5151"/>
                    <a:pt x="5226" y="5151"/>
                  </a:cubicBezTo>
                  <a:cubicBezTo>
                    <a:pt x="5560" y="5151"/>
                    <a:pt x="5892" y="5143"/>
                    <a:pt x="6216" y="5132"/>
                  </a:cubicBezTo>
                  <a:cubicBezTo>
                    <a:pt x="7087" y="5109"/>
                    <a:pt x="7987" y="5045"/>
                    <a:pt x="8882" y="5045"/>
                  </a:cubicBezTo>
                  <a:cubicBezTo>
                    <a:pt x="9797" y="5045"/>
                    <a:pt x="10707" y="5112"/>
                    <a:pt x="11574" y="5359"/>
                  </a:cubicBezTo>
                  <a:cubicBezTo>
                    <a:pt x="13217" y="5835"/>
                    <a:pt x="14253" y="7061"/>
                    <a:pt x="14527" y="8740"/>
                  </a:cubicBezTo>
                  <a:cubicBezTo>
                    <a:pt x="14848" y="10716"/>
                    <a:pt x="14848" y="11645"/>
                    <a:pt x="14872" y="13633"/>
                  </a:cubicBezTo>
                  <a:cubicBezTo>
                    <a:pt x="14872" y="13729"/>
                    <a:pt x="14872" y="13836"/>
                    <a:pt x="14872" y="13931"/>
                  </a:cubicBezTo>
                  <a:lnTo>
                    <a:pt x="28731" y="13931"/>
                  </a:lnTo>
                  <a:lnTo>
                    <a:pt x="28731" y="5966"/>
                  </a:lnTo>
                  <a:cubicBezTo>
                    <a:pt x="28731" y="2668"/>
                    <a:pt x="26087" y="1"/>
                    <a:pt x="22813" y="1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39" name="Google Shape;3539;p64"/>
            <p:cNvSpPr/>
            <p:nvPr/>
          </p:nvSpPr>
          <p:spPr>
            <a:xfrm>
              <a:off x="3945851" y="1719122"/>
              <a:ext cx="34476" cy="650095"/>
            </a:xfrm>
            <a:custGeom>
              <a:avLst/>
              <a:gdLst/>
              <a:ahLst/>
              <a:cxnLst/>
              <a:rect l="l" t="t" r="r" b="b"/>
              <a:pathLst>
                <a:path w="513" h="9669" extrusionOk="0">
                  <a:moveTo>
                    <a:pt x="250" y="0"/>
                  </a:moveTo>
                  <a:cubicBezTo>
                    <a:pt x="250" y="0"/>
                    <a:pt x="250" y="36"/>
                    <a:pt x="239" y="107"/>
                  </a:cubicBezTo>
                  <a:cubicBezTo>
                    <a:pt x="227" y="179"/>
                    <a:pt x="215" y="286"/>
                    <a:pt x="203" y="417"/>
                  </a:cubicBezTo>
                  <a:cubicBezTo>
                    <a:pt x="167" y="679"/>
                    <a:pt x="143" y="1060"/>
                    <a:pt x="108" y="1512"/>
                  </a:cubicBezTo>
                  <a:cubicBezTo>
                    <a:pt x="72" y="1965"/>
                    <a:pt x="48" y="2501"/>
                    <a:pt x="24" y="3060"/>
                  </a:cubicBezTo>
                  <a:cubicBezTo>
                    <a:pt x="12" y="3346"/>
                    <a:pt x="12" y="3632"/>
                    <a:pt x="0" y="3929"/>
                  </a:cubicBezTo>
                  <a:cubicBezTo>
                    <a:pt x="0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0" y="5739"/>
                  </a:cubicBezTo>
                  <a:cubicBezTo>
                    <a:pt x="0" y="6037"/>
                    <a:pt x="12" y="6322"/>
                    <a:pt x="24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31" y="8608"/>
                    <a:pt x="167" y="8989"/>
                    <a:pt x="203" y="9251"/>
                  </a:cubicBezTo>
                  <a:cubicBezTo>
                    <a:pt x="215" y="9382"/>
                    <a:pt x="227" y="9489"/>
                    <a:pt x="239" y="9561"/>
                  </a:cubicBezTo>
                  <a:cubicBezTo>
                    <a:pt x="250" y="9632"/>
                    <a:pt x="250" y="9668"/>
                    <a:pt x="250" y="9668"/>
                  </a:cubicBezTo>
                  <a:cubicBezTo>
                    <a:pt x="250" y="9668"/>
                    <a:pt x="262" y="9632"/>
                    <a:pt x="274" y="9561"/>
                  </a:cubicBezTo>
                  <a:cubicBezTo>
                    <a:pt x="274" y="9489"/>
                    <a:pt x="298" y="9382"/>
                    <a:pt x="310" y="9251"/>
                  </a:cubicBezTo>
                  <a:cubicBezTo>
                    <a:pt x="334" y="8989"/>
                    <a:pt x="370" y="8608"/>
                    <a:pt x="405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489" y="6322"/>
                    <a:pt x="501" y="6037"/>
                    <a:pt x="501" y="5739"/>
                  </a:cubicBezTo>
                  <a:cubicBezTo>
                    <a:pt x="512" y="5441"/>
                    <a:pt x="512" y="5144"/>
                    <a:pt x="512" y="4834"/>
                  </a:cubicBezTo>
                  <a:cubicBezTo>
                    <a:pt x="512" y="4536"/>
                    <a:pt x="512" y="4227"/>
                    <a:pt x="501" y="3929"/>
                  </a:cubicBezTo>
                  <a:cubicBezTo>
                    <a:pt x="501" y="3632"/>
                    <a:pt x="489" y="3346"/>
                    <a:pt x="489" y="3060"/>
                  </a:cubicBezTo>
                  <a:cubicBezTo>
                    <a:pt x="465" y="2501"/>
                    <a:pt x="441" y="1965"/>
                    <a:pt x="405" y="1512"/>
                  </a:cubicBezTo>
                  <a:cubicBezTo>
                    <a:pt x="370" y="1060"/>
                    <a:pt x="334" y="679"/>
                    <a:pt x="310" y="417"/>
                  </a:cubicBezTo>
                  <a:cubicBezTo>
                    <a:pt x="298" y="286"/>
                    <a:pt x="274" y="179"/>
                    <a:pt x="274" y="107"/>
                  </a:cubicBezTo>
                  <a:cubicBezTo>
                    <a:pt x="262" y="36"/>
                    <a:pt x="250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0" name="Google Shape;3540;p64"/>
            <p:cNvSpPr/>
            <p:nvPr/>
          </p:nvSpPr>
          <p:spPr>
            <a:xfrm>
              <a:off x="4351500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63" y="36"/>
                    <a:pt x="251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80" y="679"/>
                    <a:pt x="144" y="1060"/>
                    <a:pt x="108" y="1512"/>
                  </a:cubicBezTo>
                  <a:cubicBezTo>
                    <a:pt x="84" y="1965"/>
                    <a:pt x="49" y="2501"/>
                    <a:pt x="37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37" y="6608"/>
                  </a:cubicBezTo>
                  <a:cubicBezTo>
                    <a:pt x="49" y="7180"/>
                    <a:pt x="84" y="7704"/>
                    <a:pt x="108" y="8156"/>
                  </a:cubicBezTo>
                  <a:cubicBezTo>
                    <a:pt x="144" y="8608"/>
                    <a:pt x="180" y="8989"/>
                    <a:pt x="215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63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9" y="9382"/>
                    <a:pt x="310" y="9251"/>
                  </a:cubicBezTo>
                  <a:cubicBezTo>
                    <a:pt x="346" y="8989"/>
                    <a:pt x="382" y="8608"/>
                    <a:pt x="418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25" y="5441"/>
                    <a:pt x="525" y="5144"/>
                    <a:pt x="525" y="4834"/>
                  </a:cubicBezTo>
                  <a:cubicBezTo>
                    <a:pt x="525" y="4536"/>
                    <a:pt x="525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77" y="2501"/>
                    <a:pt x="441" y="1965"/>
                    <a:pt x="418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9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1" name="Google Shape;3541;p64"/>
            <p:cNvSpPr/>
            <p:nvPr/>
          </p:nvSpPr>
          <p:spPr>
            <a:xfrm>
              <a:off x="4757217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2" y="0"/>
                  </a:moveTo>
                  <a:cubicBezTo>
                    <a:pt x="262" y="0"/>
                    <a:pt x="262" y="36"/>
                    <a:pt x="250" y="107"/>
                  </a:cubicBezTo>
                  <a:cubicBezTo>
                    <a:pt x="239" y="179"/>
                    <a:pt x="227" y="286"/>
                    <a:pt x="215" y="417"/>
                  </a:cubicBezTo>
                  <a:cubicBezTo>
                    <a:pt x="179" y="679"/>
                    <a:pt x="143" y="1060"/>
                    <a:pt x="119" y="1512"/>
                  </a:cubicBezTo>
                  <a:cubicBezTo>
                    <a:pt x="84" y="1965"/>
                    <a:pt x="48" y="2501"/>
                    <a:pt x="36" y="3060"/>
                  </a:cubicBezTo>
                  <a:cubicBezTo>
                    <a:pt x="24" y="3346"/>
                    <a:pt x="12" y="3632"/>
                    <a:pt x="12" y="3929"/>
                  </a:cubicBezTo>
                  <a:cubicBezTo>
                    <a:pt x="12" y="4227"/>
                    <a:pt x="0" y="4536"/>
                    <a:pt x="0" y="4834"/>
                  </a:cubicBezTo>
                  <a:cubicBezTo>
                    <a:pt x="0" y="5144"/>
                    <a:pt x="0" y="5441"/>
                    <a:pt x="12" y="5739"/>
                  </a:cubicBezTo>
                  <a:cubicBezTo>
                    <a:pt x="12" y="6037"/>
                    <a:pt x="24" y="6322"/>
                    <a:pt x="36" y="6608"/>
                  </a:cubicBezTo>
                  <a:cubicBezTo>
                    <a:pt x="48" y="7180"/>
                    <a:pt x="84" y="7704"/>
                    <a:pt x="108" y="8156"/>
                  </a:cubicBezTo>
                  <a:cubicBezTo>
                    <a:pt x="143" y="8608"/>
                    <a:pt x="179" y="8989"/>
                    <a:pt x="215" y="9251"/>
                  </a:cubicBezTo>
                  <a:cubicBezTo>
                    <a:pt x="227" y="9382"/>
                    <a:pt x="239" y="9489"/>
                    <a:pt x="250" y="9561"/>
                  </a:cubicBezTo>
                  <a:cubicBezTo>
                    <a:pt x="262" y="9632"/>
                    <a:pt x="262" y="9668"/>
                    <a:pt x="262" y="9668"/>
                  </a:cubicBezTo>
                  <a:cubicBezTo>
                    <a:pt x="262" y="9668"/>
                    <a:pt x="274" y="9632"/>
                    <a:pt x="274" y="9561"/>
                  </a:cubicBezTo>
                  <a:cubicBezTo>
                    <a:pt x="286" y="9489"/>
                    <a:pt x="298" y="9382"/>
                    <a:pt x="310" y="9251"/>
                  </a:cubicBezTo>
                  <a:cubicBezTo>
                    <a:pt x="346" y="8989"/>
                    <a:pt x="381" y="8608"/>
                    <a:pt x="417" y="8156"/>
                  </a:cubicBezTo>
                  <a:cubicBezTo>
                    <a:pt x="441" y="7704"/>
                    <a:pt x="477" y="7180"/>
                    <a:pt x="489" y="6608"/>
                  </a:cubicBezTo>
                  <a:cubicBezTo>
                    <a:pt x="500" y="6322"/>
                    <a:pt x="512" y="6037"/>
                    <a:pt x="512" y="5739"/>
                  </a:cubicBezTo>
                  <a:cubicBezTo>
                    <a:pt x="524" y="5441"/>
                    <a:pt x="524" y="5144"/>
                    <a:pt x="524" y="4834"/>
                  </a:cubicBezTo>
                  <a:cubicBezTo>
                    <a:pt x="524" y="4536"/>
                    <a:pt x="524" y="4227"/>
                    <a:pt x="512" y="3929"/>
                  </a:cubicBezTo>
                  <a:cubicBezTo>
                    <a:pt x="512" y="3632"/>
                    <a:pt x="500" y="3346"/>
                    <a:pt x="489" y="3060"/>
                  </a:cubicBezTo>
                  <a:cubicBezTo>
                    <a:pt x="477" y="2501"/>
                    <a:pt x="441" y="1965"/>
                    <a:pt x="417" y="1512"/>
                  </a:cubicBezTo>
                  <a:cubicBezTo>
                    <a:pt x="381" y="1060"/>
                    <a:pt x="346" y="679"/>
                    <a:pt x="310" y="417"/>
                  </a:cubicBezTo>
                  <a:cubicBezTo>
                    <a:pt x="298" y="286"/>
                    <a:pt x="286" y="179"/>
                    <a:pt x="274" y="107"/>
                  </a:cubicBezTo>
                  <a:cubicBezTo>
                    <a:pt x="274" y="36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2" name="Google Shape;3542;p64"/>
            <p:cNvSpPr/>
            <p:nvPr/>
          </p:nvSpPr>
          <p:spPr>
            <a:xfrm>
              <a:off x="5163673" y="1719122"/>
              <a:ext cx="35283" cy="650095"/>
            </a:xfrm>
            <a:custGeom>
              <a:avLst/>
              <a:gdLst/>
              <a:ahLst/>
              <a:cxnLst/>
              <a:rect l="l" t="t" r="r" b="b"/>
              <a:pathLst>
                <a:path w="525" h="9669" extrusionOk="0">
                  <a:moveTo>
                    <a:pt x="263" y="0"/>
                  </a:moveTo>
                  <a:cubicBezTo>
                    <a:pt x="263" y="0"/>
                    <a:pt x="251" y="36"/>
                    <a:pt x="251" y="107"/>
                  </a:cubicBezTo>
                  <a:cubicBezTo>
                    <a:pt x="239" y="179"/>
                    <a:pt x="227" y="286"/>
                    <a:pt x="203" y="417"/>
                  </a:cubicBezTo>
                  <a:cubicBezTo>
                    <a:pt x="179" y="679"/>
                    <a:pt x="144" y="1060"/>
                    <a:pt x="108" y="1512"/>
                  </a:cubicBezTo>
                  <a:cubicBezTo>
                    <a:pt x="72" y="1965"/>
                    <a:pt x="48" y="2501"/>
                    <a:pt x="36" y="3060"/>
                  </a:cubicBezTo>
                  <a:cubicBezTo>
                    <a:pt x="25" y="3346"/>
                    <a:pt x="13" y="3632"/>
                    <a:pt x="13" y="3929"/>
                  </a:cubicBezTo>
                  <a:cubicBezTo>
                    <a:pt x="1" y="4227"/>
                    <a:pt x="1" y="4536"/>
                    <a:pt x="1" y="4834"/>
                  </a:cubicBezTo>
                  <a:cubicBezTo>
                    <a:pt x="1" y="5144"/>
                    <a:pt x="1" y="5441"/>
                    <a:pt x="13" y="5739"/>
                  </a:cubicBezTo>
                  <a:cubicBezTo>
                    <a:pt x="13" y="6037"/>
                    <a:pt x="25" y="6322"/>
                    <a:pt x="25" y="6608"/>
                  </a:cubicBezTo>
                  <a:cubicBezTo>
                    <a:pt x="48" y="7180"/>
                    <a:pt x="72" y="7704"/>
                    <a:pt x="108" y="8156"/>
                  </a:cubicBezTo>
                  <a:cubicBezTo>
                    <a:pt x="144" y="8608"/>
                    <a:pt x="179" y="8989"/>
                    <a:pt x="203" y="9251"/>
                  </a:cubicBezTo>
                  <a:cubicBezTo>
                    <a:pt x="227" y="9382"/>
                    <a:pt x="239" y="9489"/>
                    <a:pt x="251" y="9561"/>
                  </a:cubicBezTo>
                  <a:cubicBezTo>
                    <a:pt x="251" y="9632"/>
                    <a:pt x="263" y="9668"/>
                    <a:pt x="263" y="9668"/>
                  </a:cubicBezTo>
                  <a:cubicBezTo>
                    <a:pt x="263" y="9668"/>
                    <a:pt x="263" y="9632"/>
                    <a:pt x="275" y="9561"/>
                  </a:cubicBezTo>
                  <a:cubicBezTo>
                    <a:pt x="287" y="9489"/>
                    <a:pt x="298" y="9382"/>
                    <a:pt x="310" y="9251"/>
                  </a:cubicBezTo>
                  <a:cubicBezTo>
                    <a:pt x="346" y="8989"/>
                    <a:pt x="382" y="8608"/>
                    <a:pt x="406" y="8156"/>
                  </a:cubicBezTo>
                  <a:cubicBezTo>
                    <a:pt x="441" y="7704"/>
                    <a:pt x="465" y="7180"/>
                    <a:pt x="489" y="6608"/>
                  </a:cubicBezTo>
                  <a:cubicBezTo>
                    <a:pt x="501" y="6322"/>
                    <a:pt x="513" y="6037"/>
                    <a:pt x="513" y="5739"/>
                  </a:cubicBezTo>
                  <a:cubicBezTo>
                    <a:pt x="513" y="5441"/>
                    <a:pt x="513" y="5144"/>
                    <a:pt x="525" y="4834"/>
                  </a:cubicBezTo>
                  <a:cubicBezTo>
                    <a:pt x="513" y="4536"/>
                    <a:pt x="513" y="4227"/>
                    <a:pt x="513" y="3929"/>
                  </a:cubicBezTo>
                  <a:cubicBezTo>
                    <a:pt x="513" y="3632"/>
                    <a:pt x="501" y="3346"/>
                    <a:pt x="489" y="3060"/>
                  </a:cubicBezTo>
                  <a:cubicBezTo>
                    <a:pt x="465" y="2501"/>
                    <a:pt x="441" y="1965"/>
                    <a:pt x="406" y="1512"/>
                  </a:cubicBezTo>
                  <a:cubicBezTo>
                    <a:pt x="382" y="1060"/>
                    <a:pt x="346" y="679"/>
                    <a:pt x="310" y="417"/>
                  </a:cubicBezTo>
                  <a:cubicBezTo>
                    <a:pt x="298" y="286"/>
                    <a:pt x="287" y="179"/>
                    <a:pt x="275" y="107"/>
                  </a:cubicBezTo>
                  <a:cubicBezTo>
                    <a:pt x="263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3" name="Google Shape;3543;p64"/>
            <p:cNvSpPr/>
            <p:nvPr/>
          </p:nvSpPr>
          <p:spPr>
            <a:xfrm>
              <a:off x="3528172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7811" y="0"/>
                  </a:moveTo>
                  <a:cubicBezTo>
                    <a:pt x="5954" y="0"/>
                    <a:pt x="3608" y="203"/>
                    <a:pt x="2036" y="1834"/>
                  </a:cubicBezTo>
                  <a:cubicBezTo>
                    <a:pt x="822" y="3096"/>
                    <a:pt x="215" y="4917"/>
                    <a:pt x="0" y="7942"/>
                  </a:cubicBezTo>
                  <a:lnTo>
                    <a:pt x="3096" y="8156"/>
                  </a:lnTo>
                  <a:cubicBezTo>
                    <a:pt x="3251" y="5989"/>
                    <a:pt x="3620" y="4667"/>
                    <a:pt x="4263" y="4001"/>
                  </a:cubicBezTo>
                  <a:cubicBezTo>
                    <a:pt x="4668" y="3584"/>
                    <a:pt x="5442" y="3108"/>
                    <a:pt x="7811" y="3108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4" name="Google Shape;3544;p64"/>
            <p:cNvSpPr/>
            <p:nvPr/>
          </p:nvSpPr>
          <p:spPr>
            <a:xfrm>
              <a:off x="3909829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1" y="1"/>
                    <a:pt x="1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5" name="Google Shape;3545;p64"/>
            <p:cNvSpPr/>
            <p:nvPr/>
          </p:nvSpPr>
          <p:spPr>
            <a:xfrm>
              <a:off x="3585767" y="1957672"/>
              <a:ext cx="91264" cy="71269"/>
            </a:xfrm>
            <a:custGeom>
              <a:avLst/>
              <a:gdLst/>
              <a:ahLst/>
              <a:cxnLst/>
              <a:rect l="l" t="t" r="r" b="b"/>
              <a:pathLst>
                <a:path w="1358" h="1060" extrusionOk="0">
                  <a:moveTo>
                    <a:pt x="679" y="0"/>
                  </a:moveTo>
                  <a:cubicBezTo>
                    <a:pt x="1" y="0"/>
                    <a:pt x="1" y="1060"/>
                    <a:pt x="679" y="1060"/>
                  </a:cubicBezTo>
                  <a:cubicBezTo>
                    <a:pt x="1358" y="1060"/>
                    <a:pt x="1358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6" name="Google Shape;3546;p64"/>
            <p:cNvSpPr/>
            <p:nvPr/>
          </p:nvSpPr>
          <p:spPr>
            <a:xfrm>
              <a:off x="5090890" y="1540614"/>
              <a:ext cx="524938" cy="548369"/>
            </a:xfrm>
            <a:custGeom>
              <a:avLst/>
              <a:gdLst/>
              <a:ahLst/>
              <a:cxnLst/>
              <a:rect l="l" t="t" r="r" b="b"/>
              <a:pathLst>
                <a:path w="7811" h="8156" extrusionOk="0">
                  <a:moveTo>
                    <a:pt x="0" y="0"/>
                  </a:moveTo>
                  <a:lnTo>
                    <a:pt x="0" y="3108"/>
                  </a:lnTo>
                  <a:cubicBezTo>
                    <a:pt x="2370" y="3108"/>
                    <a:pt x="3144" y="3584"/>
                    <a:pt x="3548" y="4001"/>
                  </a:cubicBezTo>
                  <a:cubicBezTo>
                    <a:pt x="4191" y="4667"/>
                    <a:pt x="4560" y="5989"/>
                    <a:pt x="4715" y="8156"/>
                  </a:cubicBezTo>
                  <a:lnTo>
                    <a:pt x="7811" y="7942"/>
                  </a:lnTo>
                  <a:cubicBezTo>
                    <a:pt x="7596" y="4917"/>
                    <a:pt x="6989" y="3096"/>
                    <a:pt x="5775" y="1834"/>
                  </a:cubicBezTo>
                  <a:cubicBezTo>
                    <a:pt x="4953" y="976"/>
                    <a:pt x="3536" y="0"/>
                    <a:pt x="0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7" name="Google Shape;3547;p64"/>
            <p:cNvSpPr/>
            <p:nvPr/>
          </p:nvSpPr>
          <p:spPr>
            <a:xfrm>
              <a:off x="5142100" y="1620623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0" y="1"/>
                    <a:pt x="0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8" name="Google Shape;3548;p64"/>
            <p:cNvSpPr/>
            <p:nvPr/>
          </p:nvSpPr>
          <p:spPr>
            <a:xfrm>
              <a:off x="5466969" y="1957672"/>
              <a:ext cx="92071" cy="71269"/>
            </a:xfrm>
            <a:custGeom>
              <a:avLst/>
              <a:gdLst/>
              <a:ahLst/>
              <a:cxnLst/>
              <a:rect l="l" t="t" r="r" b="b"/>
              <a:pathLst>
                <a:path w="1370" h="1060" extrusionOk="0">
                  <a:moveTo>
                    <a:pt x="679" y="0"/>
                  </a:moveTo>
                  <a:cubicBezTo>
                    <a:pt x="0" y="0"/>
                    <a:pt x="0" y="1060"/>
                    <a:pt x="679" y="1060"/>
                  </a:cubicBezTo>
                  <a:cubicBezTo>
                    <a:pt x="1369" y="1060"/>
                    <a:pt x="1369" y="0"/>
                    <a:pt x="679" y="0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49" name="Google Shape;3549;p64"/>
            <p:cNvSpPr/>
            <p:nvPr/>
          </p:nvSpPr>
          <p:spPr>
            <a:xfrm>
              <a:off x="3697797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1" y="1"/>
                  </a:moveTo>
                  <a:lnTo>
                    <a:pt x="1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0" name="Google Shape;3550;p64"/>
            <p:cNvSpPr/>
            <p:nvPr/>
          </p:nvSpPr>
          <p:spPr>
            <a:xfrm>
              <a:off x="5226106" y="4183083"/>
              <a:ext cx="220096" cy="424320"/>
            </a:xfrm>
            <a:custGeom>
              <a:avLst/>
              <a:gdLst/>
              <a:ahLst/>
              <a:cxnLst/>
              <a:rect l="l" t="t" r="r" b="b"/>
              <a:pathLst>
                <a:path w="3275" h="6311" extrusionOk="0">
                  <a:moveTo>
                    <a:pt x="0" y="1"/>
                  </a:moveTo>
                  <a:lnTo>
                    <a:pt x="0" y="6311"/>
                  </a:lnTo>
                  <a:lnTo>
                    <a:pt x="3275" y="6311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1" name="Google Shape;3551;p64"/>
            <p:cNvSpPr/>
            <p:nvPr/>
          </p:nvSpPr>
          <p:spPr>
            <a:xfrm>
              <a:off x="3640203" y="3243273"/>
              <a:ext cx="1863595" cy="1011147"/>
            </a:xfrm>
            <a:custGeom>
              <a:avLst/>
              <a:gdLst/>
              <a:ahLst/>
              <a:cxnLst/>
              <a:rect l="l" t="t" r="r" b="b"/>
              <a:pathLst>
                <a:path w="27730" h="15039" extrusionOk="0">
                  <a:moveTo>
                    <a:pt x="0" y="1"/>
                  </a:moveTo>
                  <a:lnTo>
                    <a:pt x="0" y="15038"/>
                  </a:lnTo>
                  <a:lnTo>
                    <a:pt x="27730" y="15038"/>
                  </a:lnTo>
                  <a:lnTo>
                    <a:pt x="27730" y="1"/>
                  </a:ln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2" name="Google Shape;3552;p64"/>
            <p:cNvSpPr/>
            <p:nvPr/>
          </p:nvSpPr>
          <p:spPr>
            <a:xfrm>
              <a:off x="3569772" y="3172071"/>
              <a:ext cx="2004456" cy="1152744"/>
            </a:xfrm>
            <a:custGeom>
              <a:avLst/>
              <a:gdLst/>
              <a:ahLst/>
              <a:cxnLst/>
              <a:rect l="l" t="t" r="r" b="b"/>
              <a:pathLst>
                <a:path w="29826" h="17145" extrusionOk="0">
                  <a:moveTo>
                    <a:pt x="27730" y="2107"/>
                  </a:moveTo>
                  <a:lnTo>
                    <a:pt x="27730" y="15038"/>
                  </a:lnTo>
                  <a:lnTo>
                    <a:pt x="2096" y="15038"/>
                  </a:lnTo>
                  <a:lnTo>
                    <a:pt x="2096" y="2107"/>
                  </a:lnTo>
                  <a:close/>
                  <a:moveTo>
                    <a:pt x="1" y="0"/>
                  </a:moveTo>
                  <a:lnTo>
                    <a:pt x="1" y="17145"/>
                  </a:lnTo>
                  <a:lnTo>
                    <a:pt x="29826" y="17145"/>
                  </a:lnTo>
                  <a:lnTo>
                    <a:pt x="29826" y="0"/>
                  </a:lnTo>
                  <a:close/>
                </a:path>
              </a:pathLst>
            </a:custGeom>
            <a:solidFill>
              <a:srgbClr val="F9B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3" name="Google Shape;3553;p64"/>
            <p:cNvSpPr/>
            <p:nvPr/>
          </p:nvSpPr>
          <p:spPr>
            <a:xfrm>
              <a:off x="4609971" y="3172071"/>
              <a:ext cx="964257" cy="1152744"/>
            </a:xfrm>
            <a:custGeom>
              <a:avLst/>
              <a:gdLst/>
              <a:ahLst/>
              <a:cxnLst/>
              <a:rect l="l" t="t" r="r" b="b"/>
              <a:pathLst>
                <a:path w="14348" h="17145" extrusionOk="0">
                  <a:moveTo>
                    <a:pt x="394" y="0"/>
                  </a:moveTo>
                  <a:cubicBezTo>
                    <a:pt x="465" y="1214"/>
                    <a:pt x="477" y="1024"/>
                    <a:pt x="489" y="2226"/>
                  </a:cubicBezTo>
                  <a:cubicBezTo>
                    <a:pt x="513" y="4548"/>
                    <a:pt x="453" y="6858"/>
                    <a:pt x="370" y="9180"/>
                  </a:cubicBezTo>
                  <a:cubicBezTo>
                    <a:pt x="263" y="11835"/>
                    <a:pt x="108" y="14490"/>
                    <a:pt x="1" y="17145"/>
                  </a:cubicBezTo>
                  <a:lnTo>
                    <a:pt x="14348" y="17145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4" name="Google Shape;3554;p64"/>
            <p:cNvSpPr/>
            <p:nvPr/>
          </p:nvSpPr>
          <p:spPr>
            <a:xfrm>
              <a:off x="3944238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3" y="132"/>
                  </a:cubicBezTo>
                  <a:cubicBezTo>
                    <a:pt x="251" y="227"/>
                    <a:pt x="239" y="358"/>
                    <a:pt x="227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60" y="3144"/>
                    <a:pt x="36" y="3858"/>
                  </a:cubicBezTo>
                  <a:cubicBezTo>
                    <a:pt x="24" y="4216"/>
                    <a:pt x="13" y="4585"/>
                    <a:pt x="13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3" y="7240"/>
                  </a:cubicBezTo>
                  <a:cubicBezTo>
                    <a:pt x="13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27" y="11669"/>
                  </a:cubicBezTo>
                  <a:cubicBezTo>
                    <a:pt x="239" y="11835"/>
                    <a:pt x="251" y="11966"/>
                    <a:pt x="263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98" y="12062"/>
                  </a:cubicBezTo>
                  <a:cubicBezTo>
                    <a:pt x="298" y="11966"/>
                    <a:pt x="322" y="11835"/>
                    <a:pt x="334" y="11669"/>
                  </a:cubicBezTo>
                  <a:cubicBezTo>
                    <a:pt x="370" y="11335"/>
                    <a:pt x="405" y="10859"/>
                    <a:pt x="441" y="10288"/>
                  </a:cubicBezTo>
                  <a:cubicBezTo>
                    <a:pt x="477" y="9716"/>
                    <a:pt x="501" y="9049"/>
                    <a:pt x="525" y="8335"/>
                  </a:cubicBezTo>
                  <a:cubicBezTo>
                    <a:pt x="536" y="7978"/>
                    <a:pt x="536" y="7609"/>
                    <a:pt x="548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48" y="4954"/>
                  </a:cubicBezTo>
                  <a:cubicBezTo>
                    <a:pt x="536" y="4585"/>
                    <a:pt x="536" y="4216"/>
                    <a:pt x="525" y="3858"/>
                  </a:cubicBezTo>
                  <a:cubicBezTo>
                    <a:pt x="501" y="3144"/>
                    <a:pt x="465" y="2477"/>
                    <a:pt x="441" y="1906"/>
                  </a:cubicBezTo>
                  <a:cubicBezTo>
                    <a:pt x="405" y="1334"/>
                    <a:pt x="358" y="858"/>
                    <a:pt x="334" y="525"/>
                  </a:cubicBezTo>
                  <a:cubicBezTo>
                    <a:pt x="322" y="358"/>
                    <a:pt x="298" y="227"/>
                    <a:pt x="298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5" name="Google Shape;3555;p64"/>
            <p:cNvSpPr/>
            <p:nvPr/>
          </p:nvSpPr>
          <p:spPr>
            <a:xfrm>
              <a:off x="4350761" y="3336931"/>
              <a:ext cx="36828" cy="819796"/>
            </a:xfrm>
            <a:custGeom>
              <a:avLst/>
              <a:gdLst/>
              <a:ahLst/>
              <a:cxnLst/>
              <a:rect l="l" t="t" r="r" b="b"/>
              <a:pathLst>
                <a:path w="548" h="12193" extrusionOk="0">
                  <a:moveTo>
                    <a:pt x="274" y="1"/>
                  </a:moveTo>
                  <a:cubicBezTo>
                    <a:pt x="274" y="1"/>
                    <a:pt x="262" y="48"/>
                    <a:pt x="262" y="132"/>
                  </a:cubicBezTo>
                  <a:cubicBezTo>
                    <a:pt x="250" y="227"/>
                    <a:pt x="238" y="358"/>
                    <a:pt x="214" y="525"/>
                  </a:cubicBezTo>
                  <a:cubicBezTo>
                    <a:pt x="191" y="858"/>
                    <a:pt x="155" y="1334"/>
                    <a:pt x="119" y="1906"/>
                  </a:cubicBezTo>
                  <a:cubicBezTo>
                    <a:pt x="83" y="2477"/>
                    <a:pt x="48" y="3144"/>
                    <a:pt x="24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0" y="7240"/>
                  </a:cubicBezTo>
                  <a:cubicBezTo>
                    <a:pt x="12" y="7609"/>
                    <a:pt x="24" y="7978"/>
                    <a:pt x="24" y="8335"/>
                  </a:cubicBezTo>
                  <a:cubicBezTo>
                    <a:pt x="48" y="9049"/>
                    <a:pt x="83" y="9716"/>
                    <a:pt x="119" y="10288"/>
                  </a:cubicBezTo>
                  <a:cubicBezTo>
                    <a:pt x="143" y="10859"/>
                    <a:pt x="191" y="11335"/>
                    <a:pt x="214" y="11669"/>
                  </a:cubicBezTo>
                  <a:cubicBezTo>
                    <a:pt x="226" y="11835"/>
                    <a:pt x="250" y="11966"/>
                    <a:pt x="262" y="12062"/>
                  </a:cubicBezTo>
                  <a:cubicBezTo>
                    <a:pt x="262" y="12145"/>
                    <a:pt x="274" y="12193"/>
                    <a:pt x="274" y="12193"/>
                  </a:cubicBezTo>
                  <a:cubicBezTo>
                    <a:pt x="274" y="12193"/>
                    <a:pt x="274" y="12145"/>
                    <a:pt x="286" y="12062"/>
                  </a:cubicBezTo>
                  <a:cubicBezTo>
                    <a:pt x="298" y="11966"/>
                    <a:pt x="310" y="11835"/>
                    <a:pt x="333" y="11669"/>
                  </a:cubicBezTo>
                  <a:cubicBezTo>
                    <a:pt x="357" y="11335"/>
                    <a:pt x="393" y="10859"/>
                    <a:pt x="429" y="10288"/>
                  </a:cubicBezTo>
                  <a:cubicBezTo>
                    <a:pt x="464" y="9716"/>
                    <a:pt x="500" y="9049"/>
                    <a:pt x="512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12" y="3858"/>
                  </a:cubicBezTo>
                  <a:cubicBezTo>
                    <a:pt x="500" y="3144"/>
                    <a:pt x="464" y="2477"/>
                    <a:pt x="429" y="1906"/>
                  </a:cubicBezTo>
                  <a:cubicBezTo>
                    <a:pt x="393" y="1334"/>
                    <a:pt x="357" y="858"/>
                    <a:pt x="321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74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6" name="Google Shape;3556;p64"/>
            <p:cNvSpPr/>
            <p:nvPr/>
          </p:nvSpPr>
          <p:spPr>
            <a:xfrm>
              <a:off x="4756411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4" y="1"/>
                  </a:moveTo>
                  <a:cubicBezTo>
                    <a:pt x="274" y="1"/>
                    <a:pt x="274" y="48"/>
                    <a:pt x="262" y="132"/>
                  </a:cubicBezTo>
                  <a:cubicBezTo>
                    <a:pt x="251" y="227"/>
                    <a:pt x="239" y="358"/>
                    <a:pt x="215" y="525"/>
                  </a:cubicBezTo>
                  <a:cubicBezTo>
                    <a:pt x="191" y="858"/>
                    <a:pt x="155" y="1334"/>
                    <a:pt x="120" y="1906"/>
                  </a:cubicBezTo>
                  <a:cubicBezTo>
                    <a:pt x="84" y="2477"/>
                    <a:pt x="48" y="3144"/>
                    <a:pt x="36" y="3858"/>
                  </a:cubicBezTo>
                  <a:cubicBezTo>
                    <a:pt x="24" y="4216"/>
                    <a:pt x="12" y="4585"/>
                    <a:pt x="12" y="4954"/>
                  </a:cubicBezTo>
                  <a:cubicBezTo>
                    <a:pt x="0" y="5335"/>
                    <a:pt x="0" y="5716"/>
                    <a:pt x="0" y="6097"/>
                  </a:cubicBezTo>
                  <a:cubicBezTo>
                    <a:pt x="0" y="6478"/>
                    <a:pt x="0" y="6859"/>
                    <a:pt x="12" y="7240"/>
                  </a:cubicBezTo>
                  <a:cubicBezTo>
                    <a:pt x="12" y="7609"/>
                    <a:pt x="24" y="7978"/>
                    <a:pt x="36" y="8335"/>
                  </a:cubicBezTo>
                  <a:cubicBezTo>
                    <a:pt x="48" y="9049"/>
                    <a:pt x="84" y="9716"/>
                    <a:pt x="120" y="10288"/>
                  </a:cubicBezTo>
                  <a:cubicBezTo>
                    <a:pt x="155" y="10859"/>
                    <a:pt x="191" y="11335"/>
                    <a:pt x="215" y="11669"/>
                  </a:cubicBezTo>
                  <a:cubicBezTo>
                    <a:pt x="239" y="11835"/>
                    <a:pt x="251" y="11966"/>
                    <a:pt x="262" y="12062"/>
                  </a:cubicBezTo>
                  <a:cubicBezTo>
                    <a:pt x="274" y="12145"/>
                    <a:pt x="274" y="12193"/>
                    <a:pt x="274" y="12193"/>
                  </a:cubicBezTo>
                  <a:cubicBezTo>
                    <a:pt x="274" y="12193"/>
                    <a:pt x="286" y="12145"/>
                    <a:pt x="286" y="12062"/>
                  </a:cubicBezTo>
                  <a:cubicBezTo>
                    <a:pt x="298" y="11966"/>
                    <a:pt x="310" y="11835"/>
                    <a:pt x="334" y="11669"/>
                  </a:cubicBezTo>
                  <a:cubicBezTo>
                    <a:pt x="358" y="11335"/>
                    <a:pt x="393" y="10859"/>
                    <a:pt x="429" y="10288"/>
                  </a:cubicBezTo>
                  <a:cubicBezTo>
                    <a:pt x="465" y="9716"/>
                    <a:pt x="501" y="9049"/>
                    <a:pt x="524" y="8335"/>
                  </a:cubicBezTo>
                  <a:cubicBezTo>
                    <a:pt x="524" y="7978"/>
                    <a:pt x="536" y="7609"/>
                    <a:pt x="536" y="7240"/>
                  </a:cubicBezTo>
                  <a:cubicBezTo>
                    <a:pt x="548" y="6859"/>
                    <a:pt x="548" y="6478"/>
                    <a:pt x="548" y="6097"/>
                  </a:cubicBezTo>
                  <a:cubicBezTo>
                    <a:pt x="548" y="5716"/>
                    <a:pt x="548" y="5335"/>
                    <a:pt x="536" y="4954"/>
                  </a:cubicBezTo>
                  <a:cubicBezTo>
                    <a:pt x="536" y="4585"/>
                    <a:pt x="524" y="4216"/>
                    <a:pt x="524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3" y="1334"/>
                    <a:pt x="358" y="858"/>
                    <a:pt x="334" y="525"/>
                  </a:cubicBezTo>
                  <a:cubicBezTo>
                    <a:pt x="310" y="358"/>
                    <a:pt x="298" y="227"/>
                    <a:pt x="286" y="132"/>
                  </a:cubicBezTo>
                  <a:cubicBezTo>
                    <a:pt x="286" y="48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7" name="Google Shape;3557;p64"/>
            <p:cNvSpPr/>
            <p:nvPr/>
          </p:nvSpPr>
          <p:spPr>
            <a:xfrm>
              <a:off x="5162866" y="3336931"/>
              <a:ext cx="36896" cy="819796"/>
            </a:xfrm>
            <a:custGeom>
              <a:avLst/>
              <a:gdLst/>
              <a:ahLst/>
              <a:cxnLst/>
              <a:rect l="l" t="t" r="r" b="b"/>
              <a:pathLst>
                <a:path w="549" h="12193" extrusionOk="0">
                  <a:moveTo>
                    <a:pt x="275" y="1"/>
                  </a:moveTo>
                  <a:cubicBezTo>
                    <a:pt x="275" y="1"/>
                    <a:pt x="263" y="48"/>
                    <a:pt x="251" y="132"/>
                  </a:cubicBezTo>
                  <a:cubicBezTo>
                    <a:pt x="251" y="227"/>
                    <a:pt x="227" y="358"/>
                    <a:pt x="215" y="525"/>
                  </a:cubicBezTo>
                  <a:cubicBezTo>
                    <a:pt x="191" y="858"/>
                    <a:pt x="144" y="1334"/>
                    <a:pt x="108" y="1906"/>
                  </a:cubicBezTo>
                  <a:cubicBezTo>
                    <a:pt x="84" y="2477"/>
                    <a:pt x="48" y="3144"/>
                    <a:pt x="25" y="3858"/>
                  </a:cubicBezTo>
                  <a:cubicBezTo>
                    <a:pt x="13" y="4216"/>
                    <a:pt x="13" y="4585"/>
                    <a:pt x="1" y="4954"/>
                  </a:cubicBezTo>
                  <a:cubicBezTo>
                    <a:pt x="1" y="5335"/>
                    <a:pt x="1" y="5716"/>
                    <a:pt x="1" y="6097"/>
                  </a:cubicBezTo>
                  <a:cubicBezTo>
                    <a:pt x="1" y="6478"/>
                    <a:pt x="1" y="6859"/>
                    <a:pt x="1" y="7240"/>
                  </a:cubicBezTo>
                  <a:cubicBezTo>
                    <a:pt x="13" y="7609"/>
                    <a:pt x="13" y="7978"/>
                    <a:pt x="25" y="8335"/>
                  </a:cubicBezTo>
                  <a:cubicBezTo>
                    <a:pt x="48" y="9049"/>
                    <a:pt x="72" y="9716"/>
                    <a:pt x="108" y="10288"/>
                  </a:cubicBezTo>
                  <a:cubicBezTo>
                    <a:pt x="144" y="10859"/>
                    <a:pt x="179" y="11335"/>
                    <a:pt x="215" y="11669"/>
                  </a:cubicBezTo>
                  <a:cubicBezTo>
                    <a:pt x="227" y="11835"/>
                    <a:pt x="251" y="11966"/>
                    <a:pt x="251" y="12062"/>
                  </a:cubicBezTo>
                  <a:cubicBezTo>
                    <a:pt x="263" y="12145"/>
                    <a:pt x="275" y="12193"/>
                    <a:pt x="275" y="12193"/>
                  </a:cubicBezTo>
                  <a:cubicBezTo>
                    <a:pt x="275" y="12193"/>
                    <a:pt x="275" y="12145"/>
                    <a:pt x="287" y="12062"/>
                  </a:cubicBezTo>
                  <a:cubicBezTo>
                    <a:pt x="299" y="11966"/>
                    <a:pt x="310" y="11835"/>
                    <a:pt x="322" y="11669"/>
                  </a:cubicBezTo>
                  <a:cubicBezTo>
                    <a:pt x="358" y="11335"/>
                    <a:pt x="394" y="10859"/>
                    <a:pt x="429" y="10288"/>
                  </a:cubicBezTo>
                  <a:cubicBezTo>
                    <a:pt x="465" y="9716"/>
                    <a:pt x="501" y="9049"/>
                    <a:pt x="513" y="8335"/>
                  </a:cubicBezTo>
                  <a:cubicBezTo>
                    <a:pt x="525" y="7978"/>
                    <a:pt x="537" y="7609"/>
                    <a:pt x="537" y="7240"/>
                  </a:cubicBezTo>
                  <a:cubicBezTo>
                    <a:pt x="549" y="6859"/>
                    <a:pt x="549" y="6478"/>
                    <a:pt x="549" y="6097"/>
                  </a:cubicBezTo>
                  <a:cubicBezTo>
                    <a:pt x="549" y="5716"/>
                    <a:pt x="549" y="5335"/>
                    <a:pt x="537" y="4954"/>
                  </a:cubicBezTo>
                  <a:cubicBezTo>
                    <a:pt x="537" y="4585"/>
                    <a:pt x="525" y="4216"/>
                    <a:pt x="513" y="3858"/>
                  </a:cubicBezTo>
                  <a:cubicBezTo>
                    <a:pt x="501" y="3144"/>
                    <a:pt x="465" y="2477"/>
                    <a:pt x="429" y="1906"/>
                  </a:cubicBezTo>
                  <a:cubicBezTo>
                    <a:pt x="394" y="1334"/>
                    <a:pt x="358" y="858"/>
                    <a:pt x="322" y="525"/>
                  </a:cubicBezTo>
                  <a:cubicBezTo>
                    <a:pt x="310" y="358"/>
                    <a:pt x="299" y="227"/>
                    <a:pt x="287" y="132"/>
                  </a:cubicBezTo>
                  <a:cubicBezTo>
                    <a:pt x="275" y="48"/>
                    <a:pt x="275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8" name="Google Shape;3558;p64"/>
            <p:cNvSpPr/>
            <p:nvPr/>
          </p:nvSpPr>
          <p:spPr>
            <a:xfrm>
              <a:off x="3468158" y="3152035"/>
              <a:ext cx="2207684" cy="247425"/>
            </a:xfrm>
            <a:custGeom>
              <a:avLst/>
              <a:gdLst/>
              <a:ahLst/>
              <a:cxnLst/>
              <a:rect l="l" t="t" r="r" b="b"/>
              <a:pathLst>
                <a:path w="32850" h="3680" extrusionOk="0">
                  <a:moveTo>
                    <a:pt x="1084" y="0"/>
                  </a:moveTo>
                  <a:cubicBezTo>
                    <a:pt x="191" y="0"/>
                    <a:pt x="0" y="822"/>
                    <a:pt x="0" y="1834"/>
                  </a:cubicBezTo>
                  <a:cubicBezTo>
                    <a:pt x="0" y="2858"/>
                    <a:pt x="191" y="3679"/>
                    <a:pt x="1084" y="3679"/>
                  </a:cubicBezTo>
                  <a:lnTo>
                    <a:pt x="31766" y="3679"/>
                  </a:lnTo>
                  <a:cubicBezTo>
                    <a:pt x="32659" y="3679"/>
                    <a:pt x="32850" y="2858"/>
                    <a:pt x="32850" y="1834"/>
                  </a:cubicBezTo>
                  <a:cubicBezTo>
                    <a:pt x="32850" y="822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59" name="Google Shape;3559;p64"/>
            <p:cNvSpPr/>
            <p:nvPr/>
          </p:nvSpPr>
          <p:spPr>
            <a:xfrm>
              <a:off x="3468158" y="3247307"/>
              <a:ext cx="2207684" cy="56881"/>
            </a:xfrm>
            <a:custGeom>
              <a:avLst/>
              <a:gdLst/>
              <a:ahLst/>
              <a:cxnLst/>
              <a:rect l="l" t="t" r="r" b="b"/>
              <a:pathLst>
                <a:path w="32850" h="846" extrusionOk="0">
                  <a:moveTo>
                    <a:pt x="1084" y="0"/>
                  </a:moveTo>
                  <a:cubicBezTo>
                    <a:pt x="191" y="0"/>
                    <a:pt x="0" y="191"/>
                    <a:pt x="0" y="417"/>
                  </a:cubicBezTo>
                  <a:cubicBezTo>
                    <a:pt x="0" y="655"/>
                    <a:pt x="191" y="846"/>
                    <a:pt x="1084" y="846"/>
                  </a:cubicBezTo>
                  <a:lnTo>
                    <a:pt x="31766" y="846"/>
                  </a:lnTo>
                  <a:cubicBezTo>
                    <a:pt x="32659" y="846"/>
                    <a:pt x="32850" y="655"/>
                    <a:pt x="32850" y="417"/>
                  </a:cubicBezTo>
                  <a:cubicBezTo>
                    <a:pt x="32850" y="191"/>
                    <a:pt x="32659" y="0"/>
                    <a:pt x="31766" y="0"/>
                  </a:cubicBezTo>
                  <a:close/>
                </a:path>
              </a:pathLst>
            </a:custGeom>
            <a:solidFill>
              <a:srgbClr val="513153">
                <a:alpha val="31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0" name="Google Shape;3560;p64"/>
            <p:cNvSpPr/>
            <p:nvPr/>
          </p:nvSpPr>
          <p:spPr>
            <a:xfrm>
              <a:off x="3546586" y="3986152"/>
              <a:ext cx="180109" cy="348277"/>
            </a:xfrm>
            <a:custGeom>
              <a:avLst/>
              <a:gdLst/>
              <a:ahLst/>
              <a:cxnLst/>
              <a:rect l="l" t="t" r="r" b="b"/>
              <a:pathLst>
                <a:path w="2680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1" name="Google Shape;3561;p64"/>
            <p:cNvSpPr/>
            <p:nvPr/>
          </p:nvSpPr>
          <p:spPr>
            <a:xfrm>
              <a:off x="3546586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2" name="Google Shape;3562;p64"/>
            <p:cNvSpPr/>
            <p:nvPr/>
          </p:nvSpPr>
          <p:spPr>
            <a:xfrm>
              <a:off x="3585767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0"/>
                    <a:pt x="679" y="1060"/>
                  </a:cubicBezTo>
                  <a:cubicBezTo>
                    <a:pt x="1370" y="1060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3" name="Google Shape;3563;p64"/>
            <p:cNvSpPr/>
            <p:nvPr/>
          </p:nvSpPr>
          <p:spPr>
            <a:xfrm>
              <a:off x="3775419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1"/>
                    <a:pt x="691" y="1061"/>
                  </a:cubicBezTo>
                  <a:cubicBezTo>
                    <a:pt x="1370" y="1061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4" name="Google Shape;3564;p64"/>
            <p:cNvSpPr/>
            <p:nvPr/>
          </p:nvSpPr>
          <p:spPr>
            <a:xfrm>
              <a:off x="5417372" y="3986152"/>
              <a:ext cx="180042" cy="348277"/>
            </a:xfrm>
            <a:custGeom>
              <a:avLst/>
              <a:gdLst/>
              <a:ahLst/>
              <a:cxnLst/>
              <a:rect l="l" t="t" r="r" b="b"/>
              <a:pathLst>
                <a:path w="2679" h="5180" extrusionOk="0">
                  <a:moveTo>
                    <a:pt x="0" y="1"/>
                  </a:moveTo>
                  <a:lnTo>
                    <a:pt x="0" y="5180"/>
                  </a:lnTo>
                  <a:lnTo>
                    <a:pt x="2679" y="5180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5" name="Google Shape;3565;p64"/>
            <p:cNvSpPr/>
            <p:nvPr/>
          </p:nvSpPr>
          <p:spPr>
            <a:xfrm>
              <a:off x="5235717" y="4167082"/>
              <a:ext cx="361697" cy="175349"/>
            </a:xfrm>
            <a:custGeom>
              <a:avLst/>
              <a:gdLst/>
              <a:ahLst/>
              <a:cxnLst/>
              <a:rect l="l" t="t" r="r" b="b"/>
              <a:pathLst>
                <a:path w="5382" h="2608" extrusionOk="0">
                  <a:moveTo>
                    <a:pt x="0" y="0"/>
                  </a:moveTo>
                  <a:lnTo>
                    <a:pt x="0" y="2608"/>
                  </a:lnTo>
                  <a:lnTo>
                    <a:pt x="5382" y="2608"/>
                  </a:lnTo>
                  <a:lnTo>
                    <a:pt x="5382" y="0"/>
                  </a:lnTo>
                  <a:close/>
                </a:path>
              </a:pathLst>
            </a:custGeom>
            <a:solidFill>
              <a:srgbClr val="AF7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6" name="Google Shape;3566;p64"/>
            <p:cNvSpPr/>
            <p:nvPr/>
          </p:nvSpPr>
          <p:spPr>
            <a:xfrm>
              <a:off x="5466163" y="4019770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91" y="1"/>
                  </a:moveTo>
                  <a:cubicBezTo>
                    <a:pt x="0" y="1"/>
                    <a:pt x="0" y="1060"/>
                    <a:pt x="691" y="1060"/>
                  </a:cubicBezTo>
                  <a:cubicBezTo>
                    <a:pt x="1370" y="1060"/>
                    <a:pt x="1370" y="1"/>
                    <a:pt x="691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7" name="Google Shape;3567;p64"/>
            <p:cNvSpPr/>
            <p:nvPr/>
          </p:nvSpPr>
          <p:spPr>
            <a:xfrm>
              <a:off x="5276510" y="4222281"/>
              <a:ext cx="92071" cy="71336"/>
            </a:xfrm>
            <a:custGeom>
              <a:avLst/>
              <a:gdLst/>
              <a:ahLst/>
              <a:cxnLst/>
              <a:rect l="l" t="t" r="r" b="b"/>
              <a:pathLst>
                <a:path w="1370" h="1061" extrusionOk="0">
                  <a:moveTo>
                    <a:pt x="679" y="1"/>
                  </a:moveTo>
                  <a:cubicBezTo>
                    <a:pt x="1" y="1"/>
                    <a:pt x="1" y="1061"/>
                    <a:pt x="679" y="1061"/>
                  </a:cubicBezTo>
                  <a:cubicBezTo>
                    <a:pt x="1370" y="1061"/>
                    <a:pt x="1370" y="1"/>
                    <a:pt x="679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8" name="Google Shape;3568;p64"/>
            <p:cNvSpPr/>
            <p:nvPr/>
          </p:nvSpPr>
          <p:spPr>
            <a:xfrm>
              <a:off x="4273139" y="2947909"/>
              <a:ext cx="597788" cy="652448"/>
            </a:xfrm>
            <a:custGeom>
              <a:avLst/>
              <a:gdLst/>
              <a:ahLst/>
              <a:cxnLst/>
              <a:rect l="l" t="t" r="r" b="b"/>
              <a:pathLst>
                <a:path w="8895" h="9704" extrusionOk="0">
                  <a:moveTo>
                    <a:pt x="3358" y="0"/>
                  </a:moveTo>
                  <a:cubicBezTo>
                    <a:pt x="1512" y="0"/>
                    <a:pt x="0" y="1512"/>
                    <a:pt x="0" y="3370"/>
                  </a:cubicBezTo>
                  <a:lnTo>
                    <a:pt x="0" y="6346"/>
                  </a:lnTo>
                  <a:cubicBezTo>
                    <a:pt x="0" y="8192"/>
                    <a:pt x="1512" y="9704"/>
                    <a:pt x="3358" y="9704"/>
                  </a:cubicBezTo>
                  <a:lnTo>
                    <a:pt x="5537" y="9704"/>
                  </a:lnTo>
                  <a:cubicBezTo>
                    <a:pt x="7382" y="9704"/>
                    <a:pt x="8894" y="8192"/>
                    <a:pt x="8894" y="6346"/>
                  </a:cubicBezTo>
                  <a:lnTo>
                    <a:pt x="8894" y="3370"/>
                  </a:lnTo>
                  <a:cubicBezTo>
                    <a:pt x="8894" y="1512"/>
                    <a:pt x="7382" y="0"/>
                    <a:pt x="5537" y="0"/>
                  </a:cubicBezTo>
                  <a:close/>
                </a:path>
              </a:pathLst>
            </a:custGeom>
            <a:solidFill>
              <a:srgbClr val="9EE9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69" name="Google Shape;3569;p64"/>
            <p:cNvSpPr/>
            <p:nvPr/>
          </p:nvSpPr>
          <p:spPr>
            <a:xfrm>
              <a:off x="4343503" y="3018372"/>
              <a:ext cx="456994" cy="511591"/>
            </a:xfrm>
            <a:custGeom>
              <a:avLst/>
              <a:gdLst/>
              <a:ahLst/>
              <a:cxnLst/>
              <a:rect l="l" t="t" r="r" b="b"/>
              <a:pathLst>
                <a:path w="6800" h="7609" extrusionOk="0">
                  <a:moveTo>
                    <a:pt x="2311" y="0"/>
                  </a:moveTo>
                  <a:cubicBezTo>
                    <a:pt x="1037" y="0"/>
                    <a:pt x="1" y="1036"/>
                    <a:pt x="1" y="2322"/>
                  </a:cubicBezTo>
                  <a:lnTo>
                    <a:pt x="1" y="5298"/>
                  </a:lnTo>
                  <a:cubicBezTo>
                    <a:pt x="1" y="6572"/>
                    <a:pt x="1037" y="7608"/>
                    <a:pt x="2311" y="7608"/>
                  </a:cubicBezTo>
                  <a:lnTo>
                    <a:pt x="4490" y="7608"/>
                  </a:lnTo>
                  <a:cubicBezTo>
                    <a:pt x="5763" y="7608"/>
                    <a:pt x="6799" y="6572"/>
                    <a:pt x="6799" y="5298"/>
                  </a:cubicBezTo>
                  <a:lnTo>
                    <a:pt x="6799" y="2322"/>
                  </a:lnTo>
                  <a:cubicBezTo>
                    <a:pt x="6799" y="1036"/>
                    <a:pt x="5763" y="0"/>
                    <a:pt x="4490" y="0"/>
                  </a:cubicBezTo>
                  <a:close/>
                </a:path>
              </a:pathLst>
            </a:custGeom>
            <a:solidFill>
              <a:srgbClr val="E7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0" name="Google Shape;3570;p64"/>
            <p:cNvSpPr/>
            <p:nvPr/>
          </p:nvSpPr>
          <p:spPr>
            <a:xfrm>
              <a:off x="4510776" y="3155195"/>
              <a:ext cx="122448" cy="237877"/>
            </a:xfrm>
            <a:custGeom>
              <a:avLst/>
              <a:gdLst/>
              <a:ahLst/>
              <a:cxnLst/>
              <a:rect l="l" t="t" r="r" b="b"/>
              <a:pathLst>
                <a:path w="1822" h="3538" extrusionOk="0">
                  <a:moveTo>
                    <a:pt x="905" y="1"/>
                  </a:moveTo>
                  <a:cubicBezTo>
                    <a:pt x="405" y="1"/>
                    <a:pt x="0" y="406"/>
                    <a:pt x="0" y="918"/>
                  </a:cubicBezTo>
                  <a:cubicBezTo>
                    <a:pt x="0" y="1263"/>
                    <a:pt x="203" y="1573"/>
                    <a:pt x="500" y="1727"/>
                  </a:cubicBezTo>
                  <a:lnTo>
                    <a:pt x="48" y="3537"/>
                  </a:lnTo>
                  <a:lnTo>
                    <a:pt x="1762" y="3537"/>
                  </a:lnTo>
                  <a:lnTo>
                    <a:pt x="1310" y="1727"/>
                  </a:lnTo>
                  <a:cubicBezTo>
                    <a:pt x="1620" y="1573"/>
                    <a:pt x="1822" y="1263"/>
                    <a:pt x="1822" y="918"/>
                  </a:cubicBezTo>
                  <a:cubicBezTo>
                    <a:pt x="1822" y="406"/>
                    <a:pt x="1417" y="1"/>
                    <a:pt x="905" y="1"/>
                  </a:cubicBezTo>
                  <a:close/>
                </a:path>
              </a:pathLst>
            </a:custGeom>
            <a:solidFill>
              <a:srgbClr val="513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71" name="Google Shape;3571;p64"/>
          <p:cNvGrpSpPr/>
          <p:nvPr/>
        </p:nvGrpSpPr>
        <p:grpSpPr>
          <a:xfrm rot="-3470671">
            <a:off x="10815751" y="5743687"/>
            <a:ext cx="711340" cy="706424"/>
            <a:chOff x="-1241687" y="1182283"/>
            <a:chExt cx="720480" cy="684288"/>
          </a:xfrm>
        </p:grpSpPr>
        <p:sp>
          <p:nvSpPr>
            <p:cNvPr id="3572" name="Google Shape;3572;p64"/>
            <p:cNvSpPr/>
            <p:nvPr/>
          </p:nvSpPr>
          <p:spPr>
            <a:xfrm>
              <a:off x="-1241687" y="1297323"/>
              <a:ext cx="720480" cy="444288"/>
            </a:xfrm>
            <a:custGeom>
              <a:avLst/>
              <a:gdLst/>
              <a:ahLst/>
              <a:cxnLst/>
              <a:rect l="l" t="t" r="r" b="b"/>
              <a:pathLst>
                <a:path w="22515" h="13884" extrusionOk="0">
                  <a:moveTo>
                    <a:pt x="18729" y="1"/>
                  </a:moveTo>
                  <a:cubicBezTo>
                    <a:pt x="17800" y="1120"/>
                    <a:pt x="0" y="11717"/>
                    <a:pt x="0" y="11717"/>
                  </a:cubicBezTo>
                  <a:lnTo>
                    <a:pt x="2179" y="13884"/>
                  </a:lnTo>
                  <a:lnTo>
                    <a:pt x="22515" y="3871"/>
                  </a:lnTo>
                  <a:lnTo>
                    <a:pt x="18729" y="1"/>
                  </a:ln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3" name="Google Shape;3573;p64"/>
            <p:cNvSpPr/>
            <p:nvPr/>
          </p:nvSpPr>
          <p:spPr>
            <a:xfrm>
              <a:off x="-1126647" y="1182283"/>
              <a:ext cx="506016" cy="684288"/>
            </a:xfrm>
            <a:custGeom>
              <a:avLst/>
              <a:gdLst/>
              <a:ahLst/>
              <a:cxnLst/>
              <a:rect l="l" t="t" r="r" b="b"/>
              <a:pathLst>
                <a:path w="15813" h="21384" extrusionOk="0">
                  <a:moveTo>
                    <a:pt x="1894" y="0"/>
                  </a:moveTo>
                  <a:lnTo>
                    <a:pt x="1" y="2417"/>
                  </a:lnTo>
                  <a:lnTo>
                    <a:pt x="12431" y="21384"/>
                  </a:lnTo>
                  <a:lnTo>
                    <a:pt x="15812" y="17157"/>
                  </a:lnTo>
                  <a:cubicBezTo>
                    <a:pt x="14586" y="16371"/>
                    <a:pt x="1894" y="0"/>
                    <a:pt x="1894" y="0"/>
                  </a:cubicBezTo>
                  <a:close/>
                </a:path>
              </a:pathLst>
            </a:custGeom>
            <a:solidFill>
              <a:srgbClr val="E659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74" name="Google Shape;3574;p64"/>
          <p:cNvGrpSpPr/>
          <p:nvPr/>
        </p:nvGrpSpPr>
        <p:grpSpPr>
          <a:xfrm>
            <a:off x="1882413" y="5577435"/>
            <a:ext cx="847143" cy="847143"/>
            <a:chOff x="3922789" y="109320"/>
            <a:chExt cx="683400" cy="683400"/>
          </a:xfrm>
        </p:grpSpPr>
        <p:sp>
          <p:nvSpPr>
            <p:cNvPr id="3575" name="Google Shape;3575;p64"/>
            <p:cNvSpPr/>
            <p:nvPr/>
          </p:nvSpPr>
          <p:spPr>
            <a:xfrm rot="1625691">
              <a:off x="4010573" y="197103"/>
              <a:ext cx="507833" cy="507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76" name="Google Shape;3576;p64"/>
            <p:cNvSpPr/>
            <p:nvPr/>
          </p:nvSpPr>
          <p:spPr>
            <a:xfrm rot="1625197">
              <a:off x="4065546" y="251973"/>
              <a:ext cx="397947" cy="39794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577" name="Google Shape;3577;p64"/>
            <p:cNvGrpSpPr/>
            <p:nvPr/>
          </p:nvGrpSpPr>
          <p:grpSpPr>
            <a:xfrm rot="1625114">
              <a:off x="4079249" y="423580"/>
              <a:ext cx="368338" cy="58798"/>
              <a:chOff x="4083986" y="424038"/>
              <a:chExt cx="368350" cy="58800"/>
            </a:xfrm>
          </p:grpSpPr>
          <p:sp>
            <p:nvSpPr>
              <p:cNvPr id="3578" name="Google Shape;3578;p64"/>
              <p:cNvSpPr/>
              <p:nvPr/>
            </p:nvSpPr>
            <p:spPr>
              <a:xfrm rot="-5400000" flipH="1">
                <a:off x="414113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79" name="Google Shape;3579;p64"/>
              <p:cNvSpPr/>
              <p:nvPr/>
            </p:nvSpPr>
            <p:spPr>
              <a:xfrm rot="5400000">
                <a:off x="4336386" y="366888"/>
                <a:ext cx="58800" cy="173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580" name="Google Shape;3580;p64"/>
            <p:cNvSpPr/>
            <p:nvPr/>
          </p:nvSpPr>
          <p:spPr>
            <a:xfrm rot="1623036">
              <a:off x="4217071" y="403468"/>
              <a:ext cx="94992" cy="9499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599" name="Google Shape;3599;p64"/>
          <p:cNvGrpSpPr/>
          <p:nvPr/>
        </p:nvGrpSpPr>
        <p:grpSpPr>
          <a:xfrm>
            <a:off x="10344884" y="281967"/>
            <a:ext cx="522816" cy="522800"/>
            <a:chOff x="7758663" y="211475"/>
            <a:chExt cx="392112" cy="392100"/>
          </a:xfrm>
        </p:grpSpPr>
        <p:sp>
          <p:nvSpPr>
            <p:cNvPr id="3600" name="Google Shape;3600;p64"/>
            <p:cNvSpPr/>
            <p:nvPr/>
          </p:nvSpPr>
          <p:spPr>
            <a:xfrm flipH="1">
              <a:off x="7770344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01" name="Google Shape;3601;p64"/>
            <p:cNvSpPr/>
            <p:nvPr/>
          </p:nvSpPr>
          <p:spPr>
            <a:xfrm>
              <a:off x="7868787" y="332161"/>
              <a:ext cx="202597" cy="178494"/>
            </a:xfrm>
            <a:custGeom>
              <a:avLst/>
              <a:gdLst/>
              <a:ahLst/>
              <a:cxnLst/>
              <a:rect l="l" t="t" r="r" b="b"/>
              <a:pathLst>
                <a:path w="18089" h="15937" extrusionOk="0">
                  <a:moveTo>
                    <a:pt x="7968" y="1"/>
                  </a:moveTo>
                  <a:cubicBezTo>
                    <a:pt x="5816" y="1"/>
                    <a:pt x="3781" y="873"/>
                    <a:pt x="2327" y="2327"/>
                  </a:cubicBezTo>
                  <a:cubicBezTo>
                    <a:pt x="815" y="3839"/>
                    <a:pt x="0" y="5875"/>
                    <a:pt x="0" y="7969"/>
                  </a:cubicBezTo>
                  <a:cubicBezTo>
                    <a:pt x="0" y="10121"/>
                    <a:pt x="815" y="12098"/>
                    <a:pt x="2327" y="13610"/>
                  </a:cubicBezTo>
                  <a:cubicBezTo>
                    <a:pt x="3781" y="15123"/>
                    <a:pt x="5816" y="15937"/>
                    <a:pt x="7968" y="15937"/>
                  </a:cubicBezTo>
                  <a:cubicBezTo>
                    <a:pt x="10062" y="15937"/>
                    <a:pt x="12098" y="15123"/>
                    <a:pt x="13552" y="13610"/>
                  </a:cubicBezTo>
                  <a:cubicBezTo>
                    <a:pt x="13727" y="13436"/>
                    <a:pt x="13843" y="13261"/>
                    <a:pt x="13843" y="13029"/>
                  </a:cubicBezTo>
                  <a:cubicBezTo>
                    <a:pt x="13843" y="12796"/>
                    <a:pt x="13727" y="12564"/>
                    <a:pt x="13552" y="12389"/>
                  </a:cubicBezTo>
                  <a:cubicBezTo>
                    <a:pt x="13436" y="12215"/>
                    <a:pt x="13203" y="12156"/>
                    <a:pt x="12970" y="12156"/>
                  </a:cubicBezTo>
                  <a:cubicBezTo>
                    <a:pt x="12738" y="12156"/>
                    <a:pt x="12505" y="12215"/>
                    <a:pt x="12331" y="12389"/>
                  </a:cubicBezTo>
                  <a:cubicBezTo>
                    <a:pt x="11167" y="13552"/>
                    <a:pt x="9597" y="14192"/>
                    <a:pt x="7968" y="14192"/>
                  </a:cubicBezTo>
                  <a:cubicBezTo>
                    <a:pt x="6282" y="14192"/>
                    <a:pt x="4711" y="13552"/>
                    <a:pt x="3548" y="12389"/>
                  </a:cubicBezTo>
                  <a:cubicBezTo>
                    <a:pt x="2385" y="11226"/>
                    <a:pt x="1687" y="9655"/>
                    <a:pt x="1687" y="7969"/>
                  </a:cubicBezTo>
                  <a:cubicBezTo>
                    <a:pt x="1687" y="6340"/>
                    <a:pt x="2385" y="4770"/>
                    <a:pt x="3548" y="3607"/>
                  </a:cubicBezTo>
                  <a:cubicBezTo>
                    <a:pt x="4711" y="2385"/>
                    <a:pt x="6282" y="1745"/>
                    <a:pt x="7968" y="1745"/>
                  </a:cubicBezTo>
                  <a:cubicBezTo>
                    <a:pt x="9597" y="1745"/>
                    <a:pt x="11167" y="2385"/>
                    <a:pt x="12331" y="3607"/>
                  </a:cubicBezTo>
                  <a:cubicBezTo>
                    <a:pt x="13087" y="4305"/>
                    <a:pt x="13610" y="5177"/>
                    <a:pt x="13901" y="6166"/>
                  </a:cubicBezTo>
                  <a:lnTo>
                    <a:pt x="12447" y="5177"/>
                  </a:lnTo>
                  <a:cubicBezTo>
                    <a:pt x="12331" y="5061"/>
                    <a:pt x="12156" y="5003"/>
                    <a:pt x="11982" y="5003"/>
                  </a:cubicBezTo>
                  <a:cubicBezTo>
                    <a:pt x="11691" y="5003"/>
                    <a:pt x="11400" y="5177"/>
                    <a:pt x="11226" y="5410"/>
                  </a:cubicBezTo>
                  <a:cubicBezTo>
                    <a:pt x="11109" y="5584"/>
                    <a:pt x="11051" y="5817"/>
                    <a:pt x="11109" y="6049"/>
                  </a:cubicBezTo>
                  <a:cubicBezTo>
                    <a:pt x="11167" y="6282"/>
                    <a:pt x="11284" y="6457"/>
                    <a:pt x="11458" y="6631"/>
                  </a:cubicBezTo>
                  <a:lnTo>
                    <a:pt x="14541" y="8725"/>
                  </a:lnTo>
                  <a:cubicBezTo>
                    <a:pt x="14599" y="8783"/>
                    <a:pt x="14715" y="8783"/>
                    <a:pt x="14773" y="8841"/>
                  </a:cubicBezTo>
                  <a:lnTo>
                    <a:pt x="15064" y="8841"/>
                  </a:lnTo>
                  <a:cubicBezTo>
                    <a:pt x="15355" y="8841"/>
                    <a:pt x="15588" y="8725"/>
                    <a:pt x="15762" y="8492"/>
                  </a:cubicBezTo>
                  <a:lnTo>
                    <a:pt x="17856" y="5468"/>
                  </a:lnTo>
                  <a:cubicBezTo>
                    <a:pt x="18089" y="5061"/>
                    <a:pt x="17972" y="4479"/>
                    <a:pt x="17623" y="4246"/>
                  </a:cubicBezTo>
                  <a:cubicBezTo>
                    <a:pt x="17449" y="4130"/>
                    <a:pt x="17274" y="4072"/>
                    <a:pt x="17100" y="4072"/>
                  </a:cubicBezTo>
                  <a:cubicBezTo>
                    <a:pt x="16809" y="4072"/>
                    <a:pt x="16576" y="4246"/>
                    <a:pt x="16402" y="4479"/>
                  </a:cubicBezTo>
                  <a:lnTo>
                    <a:pt x="15588" y="5642"/>
                  </a:lnTo>
                  <a:cubicBezTo>
                    <a:pt x="15181" y="4421"/>
                    <a:pt x="14483" y="3258"/>
                    <a:pt x="13552" y="2327"/>
                  </a:cubicBezTo>
                  <a:cubicBezTo>
                    <a:pt x="12098" y="873"/>
                    <a:pt x="10062" y="1"/>
                    <a:pt x="7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02" name="Google Shape;3602;p64">
              <a:hlinkClick r:id="" action="ppaction://noaction"/>
            </p:cNvPr>
            <p:cNvSpPr/>
            <p:nvPr/>
          </p:nvSpPr>
          <p:spPr>
            <a:xfrm flipH="1">
              <a:off x="775866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603" name="Google Shape;3603;p64"/>
          <p:cNvGrpSpPr/>
          <p:nvPr/>
        </p:nvGrpSpPr>
        <p:grpSpPr>
          <a:xfrm>
            <a:off x="11082935" y="281967"/>
            <a:ext cx="522816" cy="522800"/>
            <a:chOff x="8312201" y="211475"/>
            <a:chExt cx="392112" cy="392100"/>
          </a:xfrm>
        </p:grpSpPr>
        <p:grpSp>
          <p:nvGrpSpPr>
            <p:cNvPr id="3604" name="Google Shape;3604;p64"/>
            <p:cNvGrpSpPr/>
            <p:nvPr/>
          </p:nvGrpSpPr>
          <p:grpSpPr>
            <a:xfrm>
              <a:off x="8312201" y="220550"/>
              <a:ext cx="380430" cy="373923"/>
              <a:chOff x="4932401" y="4252000"/>
              <a:chExt cx="380430" cy="373923"/>
            </a:xfrm>
          </p:grpSpPr>
          <p:sp>
            <p:nvSpPr>
              <p:cNvPr id="3605" name="Google Shape;3605;p64"/>
              <p:cNvSpPr/>
              <p:nvPr/>
            </p:nvSpPr>
            <p:spPr>
              <a:xfrm>
                <a:off x="4932401" y="4252000"/>
                <a:ext cx="380430" cy="373923"/>
              </a:xfrm>
              <a:custGeom>
                <a:avLst/>
                <a:gdLst/>
                <a:ahLst/>
                <a:cxnLst/>
                <a:rect l="l" t="t" r="r" b="b"/>
                <a:pathLst>
                  <a:path w="33967" h="33386" extrusionOk="0">
                    <a:moveTo>
                      <a:pt x="12738" y="0"/>
                    </a:moveTo>
                    <a:cubicBezTo>
                      <a:pt x="5467" y="1862"/>
                      <a:pt x="0" y="8492"/>
                      <a:pt x="0" y="16402"/>
                    </a:cubicBezTo>
                    <a:cubicBezTo>
                      <a:pt x="0" y="22451"/>
                      <a:pt x="3199" y="27744"/>
                      <a:pt x="7910" y="30768"/>
                    </a:cubicBezTo>
                    <a:cubicBezTo>
                      <a:pt x="10527" y="32396"/>
                      <a:pt x="13668" y="33385"/>
                      <a:pt x="16983" y="33385"/>
                    </a:cubicBezTo>
                    <a:cubicBezTo>
                      <a:pt x="20357" y="33385"/>
                      <a:pt x="23439" y="32396"/>
                      <a:pt x="26057" y="30768"/>
                    </a:cubicBezTo>
                    <a:cubicBezTo>
                      <a:pt x="30826" y="27744"/>
                      <a:pt x="33967" y="22451"/>
                      <a:pt x="33967" y="16402"/>
                    </a:cubicBezTo>
                    <a:cubicBezTo>
                      <a:pt x="33967" y="8492"/>
                      <a:pt x="28558" y="1862"/>
                      <a:pt x="21229" y="0"/>
                    </a:cubicBezTo>
                    <a:lnTo>
                      <a:pt x="20822" y="0"/>
                    </a:lnTo>
                    <a:cubicBezTo>
                      <a:pt x="20124" y="0"/>
                      <a:pt x="19484" y="408"/>
                      <a:pt x="19135" y="1047"/>
                    </a:cubicBezTo>
                    <a:lnTo>
                      <a:pt x="17100" y="5119"/>
                    </a:lnTo>
                    <a:lnTo>
                      <a:pt x="15064" y="1047"/>
                    </a:lnTo>
                    <a:cubicBezTo>
                      <a:pt x="14773" y="408"/>
                      <a:pt x="14133" y="0"/>
                      <a:pt x="1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06" name="Google Shape;3606;p64"/>
              <p:cNvSpPr/>
              <p:nvPr/>
            </p:nvSpPr>
            <p:spPr>
              <a:xfrm>
                <a:off x="5044124" y="4379705"/>
                <a:ext cx="157002" cy="132574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11837" extrusionOk="0">
                    <a:moveTo>
                      <a:pt x="8143" y="0"/>
                    </a:moveTo>
                    <a:cubicBezTo>
                      <a:pt x="7911" y="0"/>
                      <a:pt x="7678" y="88"/>
                      <a:pt x="7503" y="262"/>
                    </a:cubicBezTo>
                    <a:cubicBezTo>
                      <a:pt x="7154" y="611"/>
                      <a:pt x="7154" y="1193"/>
                      <a:pt x="7503" y="1542"/>
                    </a:cubicBezTo>
                    <a:lnTo>
                      <a:pt x="10935" y="4973"/>
                    </a:lnTo>
                    <a:lnTo>
                      <a:pt x="931" y="4973"/>
                    </a:lnTo>
                    <a:cubicBezTo>
                      <a:pt x="408" y="4973"/>
                      <a:pt x="0" y="5380"/>
                      <a:pt x="0" y="5904"/>
                    </a:cubicBezTo>
                    <a:cubicBezTo>
                      <a:pt x="0" y="6427"/>
                      <a:pt x="408" y="6776"/>
                      <a:pt x="931" y="6776"/>
                    </a:cubicBezTo>
                    <a:lnTo>
                      <a:pt x="10935" y="6776"/>
                    </a:lnTo>
                    <a:lnTo>
                      <a:pt x="7503" y="10266"/>
                    </a:lnTo>
                    <a:cubicBezTo>
                      <a:pt x="7154" y="10615"/>
                      <a:pt x="7154" y="11197"/>
                      <a:pt x="7503" y="11545"/>
                    </a:cubicBezTo>
                    <a:cubicBezTo>
                      <a:pt x="7678" y="11720"/>
                      <a:pt x="7911" y="11836"/>
                      <a:pt x="8143" y="11836"/>
                    </a:cubicBezTo>
                    <a:cubicBezTo>
                      <a:pt x="8376" y="11836"/>
                      <a:pt x="8608" y="11720"/>
                      <a:pt x="8783" y="11545"/>
                    </a:cubicBezTo>
                    <a:lnTo>
                      <a:pt x="13785" y="6544"/>
                    </a:lnTo>
                    <a:cubicBezTo>
                      <a:pt x="13959" y="6369"/>
                      <a:pt x="14018" y="6136"/>
                      <a:pt x="14018" y="5904"/>
                    </a:cubicBezTo>
                    <a:cubicBezTo>
                      <a:pt x="14018" y="5671"/>
                      <a:pt x="13959" y="5439"/>
                      <a:pt x="13785" y="5264"/>
                    </a:cubicBezTo>
                    <a:lnTo>
                      <a:pt x="8783" y="262"/>
                    </a:lnTo>
                    <a:cubicBezTo>
                      <a:pt x="8608" y="88"/>
                      <a:pt x="8376" y="0"/>
                      <a:pt x="8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28575" dir="30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07" name="Google Shape;3607;p64">
              <a:hlinkClick r:id="" action="ppaction://noaction"/>
            </p:cNvPr>
            <p:cNvSpPr/>
            <p:nvPr/>
          </p:nvSpPr>
          <p:spPr>
            <a:xfrm>
              <a:off x="8312213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608" name="Google Shape;3608;p64"/>
          <p:cNvGrpSpPr/>
          <p:nvPr/>
        </p:nvGrpSpPr>
        <p:grpSpPr>
          <a:xfrm>
            <a:off x="9606833" y="281967"/>
            <a:ext cx="522816" cy="522800"/>
            <a:chOff x="7205125" y="211475"/>
            <a:chExt cx="392112" cy="392100"/>
          </a:xfrm>
        </p:grpSpPr>
        <p:sp>
          <p:nvSpPr>
            <p:cNvPr id="3609" name="Google Shape;3609;p64"/>
            <p:cNvSpPr/>
            <p:nvPr/>
          </p:nvSpPr>
          <p:spPr>
            <a:xfrm flipH="1">
              <a:off x="7216806" y="220550"/>
              <a:ext cx="380430" cy="373923"/>
            </a:xfrm>
            <a:custGeom>
              <a:avLst/>
              <a:gdLst/>
              <a:ahLst/>
              <a:cxnLst/>
              <a:rect l="l" t="t" r="r" b="b"/>
              <a:pathLst>
                <a:path w="33967" h="33386" extrusionOk="0">
                  <a:moveTo>
                    <a:pt x="12738" y="0"/>
                  </a:moveTo>
                  <a:cubicBezTo>
                    <a:pt x="5467" y="1862"/>
                    <a:pt x="0" y="8492"/>
                    <a:pt x="0" y="16402"/>
                  </a:cubicBezTo>
                  <a:cubicBezTo>
                    <a:pt x="0" y="22451"/>
                    <a:pt x="3199" y="27744"/>
                    <a:pt x="7910" y="30768"/>
                  </a:cubicBezTo>
                  <a:cubicBezTo>
                    <a:pt x="10527" y="32396"/>
                    <a:pt x="13668" y="33385"/>
                    <a:pt x="16983" y="33385"/>
                  </a:cubicBezTo>
                  <a:cubicBezTo>
                    <a:pt x="20357" y="33385"/>
                    <a:pt x="23439" y="32396"/>
                    <a:pt x="26057" y="30768"/>
                  </a:cubicBezTo>
                  <a:cubicBezTo>
                    <a:pt x="30826" y="27744"/>
                    <a:pt x="33967" y="22451"/>
                    <a:pt x="33967" y="16402"/>
                  </a:cubicBezTo>
                  <a:cubicBezTo>
                    <a:pt x="33967" y="8492"/>
                    <a:pt x="28558" y="1862"/>
                    <a:pt x="21229" y="0"/>
                  </a:cubicBezTo>
                  <a:lnTo>
                    <a:pt x="20822" y="0"/>
                  </a:lnTo>
                  <a:cubicBezTo>
                    <a:pt x="20124" y="0"/>
                    <a:pt x="19484" y="408"/>
                    <a:pt x="19135" y="1047"/>
                  </a:cubicBezTo>
                  <a:lnTo>
                    <a:pt x="17100" y="5119"/>
                  </a:lnTo>
                  <a:lnTo>
                    <a:pt x="15064" y="1047"/>
                  </a:lnTo>
                  <a:cubicBezTo>
                    <a:pt x="14773" y="408"/>
                    <a:pt x="14133" y="0"/>
                    <a:pt x="1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0" name="Google Shape;3610;p64">
              <a:hlinkClick r:id="" action="ppaction://hlinkshowjump?jump=nextslide"/>
            </p:cNvPr>
            <p:cNvSpPr/>
            <p:nvPr/>
          </p:nvSpPr>
          <p:spPr>
            <a:xfrm flipH="1">
              <a:off x="7205125" y="211475"/>
              <a:ext cx="392100" cy="392100"/>
            </a:xfrm>
            <a:prstGeom prst="ellipse">
              <a:avLst/>
            </a:prstGeom>
            <a:noFill/>
            <a:ln>
              <a:noFill/>
            </a:ln>
            <a:effectLst>
              <a:outerShdw blurRad="57150" dist="2857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1" name="Google Shape;3611;p64"/>
            <p:cNvSpPr/>
            <p:nvPr/>
          </p:nvSpPr>
          <p:spPr>
            <a:xfrm>
              <a:off x="7333407" y="414361"/>
              <a:ext cx="147874" cy="83395"/>
            </a:xfrm>
            <a:custGeom>
              <a:avLst/>
              <a:gdLst/>
              <a:ahLst/>
              <a:cxnLst/>
              <a:rect l="l" t="t" r="r" b="b"/>
              <a:pathLst>
                <a:path w="13203" h="7446" extrusionOk="0">
                  <a:moveTo>
                    <a:pt x="7677" y="1629"/>
                  </a:moveTo>
                  <a:lnTo>
                    <a:pt x="7677" y="5817"/>
                  </a:lnTo>
                  <a:lnTo>
                    <a:pt x="5467" y="5817"/>
                  </a:lnTo>
                  <a:lnTo>
                    <a:pt x="5467" y="1629"/>
                  </a:lnTo>
                  <a:close/>
                  <a:moveTo>
                    <a:pt x="756" y="1"/>
                  </a:moveTo>
                  <a:cubicBezTo>
                    <a:pt x="349" y="1"/>
                    <a:pt x="0" y="408"/>
                    <a:pt x="0" y="815"/>
                  </a:cubicBezTo>
                  <a:lnTo>
                    <a:pt x="0" y="6631"/>
                  </a:lnTo>
                  <a:cubicBezTo>
                    <a:pt x="0" y="7097"/>
                    <a:pt x="349" y="7445"/>
                    <a:pt x="756" y="7445"/>
                  </a:cubicBezTo>
                  <a:lnTo>
                    <a:pt x="12389" y="7445"/>
                  </a:lnTo>
                  <a:cubicBezTo>
                    <a:pt x="12796" y="7445"/>
                    <a:pt x="13203" y="7097"/>
                    <a:pt x="13203" y="6631"/>
                  </a:cubicBezTo>
                  <a:lnTo>
                    <a:pt x="13203" y="815"/>
                  </a:lnTo>
                  <a:cubicBezTo>
                    <a:pt x="13203" y="408"/>
                    <a:pt x="12796" y="1"/>
                    <a:pt x="12389" y="1"/>
                  </a:cubicBezTo>
                  <a:cubicBezTo>
                    <a:pt x="11923" y="1"/>
                    <a:pt x="11574" y="408"/>
                    <a:pt x="11574" y="815"/>
                  </a:cubicBezTo>
                  <a:lnTo>
                    <a:pt x="11574" y="5817"/>
                  </a:lnTo>
                  <a:lnTo>
                    <a:pt x="9306" y="5817"/>
                  </a:lnTo>
                  <a:lnTo>
                    <a:pt x="9306" y="815"/>
                  </a:lnTo>
                  <a:cubicBezTo>
                    <a:pt x="9306" y="408"/>
                    <a:pt x="8957" y="1"/>
                    <a:pt x="8492" y="1"/>
                  </a:cubicBezTo>
                  <a:lnTo>
                    <a:pt x="4653" y="1"/>
                  </a:lnTo>
                  <a:cubicBezTo>
                    <a:pt x="4188" y="1"/>
                    <a:pt x="3839" y="408"/>
                    <a:pt x="3839" y="815"/>
                  </a:cubicBezTo>
                  <a:lnTo>
                    <a:pt x="3839" y="5817"/>
                  </a:lnTo>
                  <a:lnTo>
                    <a:pt x="1570" y="5817"/>
                  </a:lnTo>
                  <a:lnTo>
                    <a:pt x="1570" y="815"/>
                  </a:lnTo>
                  <a:cubicBezTo>
                    <a:pt x="1570" y="408"/>
                    <a:pt x="122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12" name="Google Shape;3612;p64"/>
            <p:cNvSpPr/>
            <p:nvPr/>
          </p:nvSpPr>
          <p:spPr>
            <a:xfrm>
              <a:off x="7306045" y="317300"/>
              <a:ext cx="201947" cy="110107"/>
            </a:xfrm>
            <a:custGeom>
              <a:avLst/>
              <a:gdLst/>
              <a:ahLst/>
              <a:cxnLst/>
              <a:rect l="l" t="t" r="r" b="b"/>
              <a:pathLst>
                <a:path w="18031" h="9831" extrusionOk="0">
                  <a:moveTo>
                    <a:pt x="9015" y="1"/>
                  </a:moveTo>
                  <a:cubicBezTo>
                    <a:pt x="8783" y="1"/>
                    <a:pt x="8608" y="59"/>
                    <a:pt x="8434" y="233"/>
                  </a:cubicBezTo>
                  <a:lnTo>
                    <a:pt x="233" y="8434"/>
                  </a:lnTo>
                  <a:cubicBezTo>
                    <a:pt x="117" y="8609"/>
                    <a:pt x="0" y="8783"/>
                    <a:pt x="0" y="9016"/>
                  </a:cubicBezTo>
                  <a:cubicBezTo>
                    <a:pt x="0" y="9248"/>
                    <a:pt x="117" y="9423"/>
                    <a:pt x="233" y="9597"/>
                  </a:cubicBezTo>
                  <a:cubicBezTo>
                    <a:pt x="407" y="9714"/>
                    <a:pt x="582" y="9830"/>
                    <a:pt x="815" y="9830"/>
                  </a:cubicBezTo>
                  <a:cubicBezTo>
                    <a:pt x="1047" y="9830"/>
                    <a:pt x="1222" y="9714"/>
                    <a:pt x="1396" y="9597"/>
                  </a:cubicBezTo>
                  <a:lnTo>
                    <a:pt x="9015" y="1920"/>
                  </a:lnTo>
                  <a:lnTo>
                    <a:pt x="16635" y="9597"/>
                  </a:lnTo>
                  <a:cubicBezTo>
                    <a:pt x="16809" y="9714"/>
                    <a:pt x="16984" y="9830"/>
                    <a:pt x="17216" y="9830"/>
                  </a:cubicBezTo>
                  <a:cubicBezTo>
                    <a:pt x="17449" y="9830"/>
                    <a:pt x="17623" y="9714"/>
                    <a:pt x="17798" y="9597"/>
                  </a:cubicBezTo>
                  <a:cubicBezTo>
                    <a:pt x="17914" y="9423"/>
                    <a:pt x="18031" y="9248"/>
                    <a:pt x="18031" y="9016"/>
                  </a:cubicBezTo>
                  <a:cubicBezTo>
                    <a:pt x="18031" y="8783"/>
                    <a:pt x="17914" y="8609"/>
                    <a:pt x="17798" y="8434"/>
                  </a:cubicBezTo>
                  <a:lnTo>
                    <a:pt x="9597" y="233"/>
                  </a:lnTo>
                  <a:cubicBezTo>
                    <a:pt x="9423" y="59"/>
                    <a:pt x="9248" y="1"/>
                    <a:pt x="9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6" name="صورة الشريحة 75">
                <a:extLst>
                  <a:ext uri="{FF2B5EF4-FFF2-40B4-BE49-F238E27FC236}">
                    <a16:creationId xmlns:a16="http://schemas.microsoft.com/office/drawing/2014/main" id="{A44809EE-223C-4EE3-8DD6-90AB190E3F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2093126"/>
                  </p:ext>
                </p:extLst>
              </p:nvPr>
            </p:nvGraphicFramePr>
            <p:xfrm>
              <a:off x="9534704" y="125743"/>
              <a:ext cx="676815" cy="741455"/>
            </p:xfrm>
            <a:graphic>
              <a:graphicData uri="http://schemas.microsoft.com/office/powerpoint/2016/slidezoom">
                <pslz:sldZm>
                  <pslz:sldZmObj sldId="265" cId="64388586">
                    <pslz:zmPr id="{60EACC9B-3709-40F4-BF58-FF2F43BBFFB7}" returnToParent="0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76815" cy="7414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6" name="صورة الشريحة 75">
                <a:extLst>
                  <a:ext uri="{FF2B5EF4-FFF2-40B4-BE49-F238E27FC236}">
                    <a16:creationId xmlns:a16="http://schemas.microsoft.com/office/drawing/2014/main" id="{A44809EE-223C-4EE3-8DD6-90AB190E3F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4704" y="125743"/>
                <a:ext cx="676815" cy="74145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0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996533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114</Words>
  <Application>Microsoft Office PowerPoint</Application>
  <PresentationFormat>شاشة عريضة</PresentationFormat>
  <Paragraphs>45</Paragraphs>
  <Slides>15</Slides>
  <Notes>4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Footlight MT Light</vt:lpstr>
      <vt:lpstr>Pirata One</vt:lpstr>
      <vt:lpstr>نسق Office</vt:lpstr>
      <vt:lpstr>نسق Office</vt:lpstr>
      <vt:lpstr>لعبة كنز المعلومات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الوليد</dc:creator>
  <cp:lastModifiedBy>انتصار العبيدالله</cp:lastModifiedBy>
  <cp:revision>14</cp:revision>
  <dcterms:modified xsi:type="dcterms:W3CDTF">2021-04-11T05:22:18Z</dcterms:modified>
</cp:coreProperties>
</file>