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3" r:id="rId9"/>
    <p:sldId id="266" r:id="rId10"/>
  </p:sldIdLst>
  <p:sldSz cx="12192000" cy="6858000"/>
  <p:notesSz cx="6858000" cy="9144000"/>
  <p:defaultTextStyle>
    <a:defPPr>
      <a:defRPr lang="ar-A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D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09923-1A36-4C9D-8982-364ED83ADC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E9300-1B69-4989-B92A-96AFAC920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5E6B7-27CE-4486-8183-9490C889F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BA83-8F85-43A3-98A6-59EA8EC41196}" type="datetimeFigureOut">
              <a:rPr lang="ar-AE" smtClean="0"/>
              <a:t>04/09/1442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7168C-FE84-48F5-A524-72187106B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08AD3-8705-4D39-AB3B-2F1CCB5F0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198-06A4-447F-8F7A-38C8468A4B5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179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7146A-AA61-4462-A92D-C0091ECD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323921-B6E6-4A31-9AE3-632B6408A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01336-E85B-45B4-8559-E3F9AD59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BA83-8F85-43A3-98A6-59EA8EC41196}" type="datetimeFigureOut">
              <a:rPr lang="ar-AE" smtClean="0"/>
              <a:t>04/09/1442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087A4-CDC2-463B-A37C-809A602C5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288D6-D152-434C-857E-47CE45B3A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198-06A4-447F-8F7A-38C8468A4B5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8149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7244DC-E0E7-4F2C-AA46-AD44A726D5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092" y="646096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0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38220-7647-4F00-B4D3-4A27A60E1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74AE4-7B5E-4F08-8CF7-4C5ACDC62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040BE-3926-4B6C-AE28-36953920C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BA83-8F85-43A3-98A6-59EA8EC41196}" type="datetimeFigureOut">
              <a:rPr lang="ar-AE" smtClean="0"/>
              <a:t>04/09/1442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00672-DBDA-48D9-8D7B-AA96A1CA1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4F1C4-AE5F-4F49-9103-A74837E25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198-06A4-447F-8F7A-38C8468A4B5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2748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CCDFB-7AD9-40E5-AAA9-6CB17D46A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2CFDA-25F1-421E-A1BA-5220C17DD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D6DCA-4244-4A60-9630-E0DE4B7D7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BA83-8F85-43A3-98A6-59EA8EC41196}" type="datetimeFigureOut">
              <a:rPr lang="ar-AE" smtClean="0"/>
              <a:t>04/09/1442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7B069-53B6-4E33-8DBE-E07410996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DBF33-47C9-4721-80F0-9057FC8D5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198-06A4-447F-8F7A-38C8468A4B5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9433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19C9E-1021-4F0B-83FF-8DD71990A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D5E04-B678-43D7-AC3B-75D7FD20F8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035F6-5CAA-4799-9206-5B11FB520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8D5D81-ED73-465F-AD24-5FB88E1E4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BA83-8F85-43A3-98A6-59EA8EC41196}" type="datetimeFigureOut">
              <a:rPr lang="ar-AE" smtClean="0"/>
              <a:t>04/09/1442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B76511-BAF4-46D4-B31E-818F95309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348E3-24A2-4A20-A116-5A29626C3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198-06A4-447F-8F7A-38C8468A4B5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089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D334A-FD7B-45F7-840D-8895ECEDD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E6B87-40AF-4D49-B0DA-F6C8FA395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1522C-6D9A-4D8A-8C68-3DB4C856A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854408-D624-4D4D-808A-04580D351F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F63737-A1ED-4F6A-8B5F-D7272DCBAD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60AAFE-3F3B-4D1C-996F-42FD32AD4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BA83-8F85-43A3-98A6-59EA8EC41196}" type="datetimeFigureOut">
              <a:rPr lang="ar-AE" smtClean="0"/>
              <a:t>04/09/1442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6A1202-E682-4840-97F0-B672342D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3F1393-1FCE-4A4D-8A0E-FEDC1A36D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198-06A4-447F-8F7A-38C8468A4B5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6542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877C7-0C70-42DC-8C68-3F6924A4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2593E4-2151-46E4-9B13-D108250C8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BA83-8F85-43A3-98A6-59EA8EC41196}" type="datetimeFigureOut">
              <a:rPr lang="ar-AE" smtClean="0"/>
              <a:t>04/09/1442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381E8-44D3-4DD8-BF7B-303441481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B2E249-8758-4190-A5BB-5905C6087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198-06A4-447F-8F7A-38C8468A4B5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298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EE10B1-1468-4BC8-B109-E7A719A5A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BA83-8F85-43A3-98A6-59EA8EC41196}" type="datetimeFigureOut">
              <a:rPr lang="ar-AE" smtClean="0"/>
              <a:t>04/09/1442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3CB8E8-889B-4DF5-80BF-3D82EBE0B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CCFAD-3EA6-405F-932C-62ABA379D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198-06A4-447F-8F7A-38C8468A4B5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2066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28C3D-46F8-4079-BA96-33845485C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8DBB-7F4B-49B1-A04D-E0EA9C365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F4510-4127-4971-BAA1-537FCC4BE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FB883-5EF0-4912-94AC-6BC93B826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BA83-8F85-43A3-98A6-59EA8EC41196}" type="datetimeFigureOut">
              <a:rPr lang="ar-AE" smtClean="0"/>
              <a:t>04/09/1442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46D251-19DC-464F-8EA1-B5FB5D85F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4591E-AB51-4B01-B317-5335AD9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198-06A4-447F-8F7A-38C8468A4B5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9043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A677E-CB7F-4073-AABD-B99A4A4BC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E297AE-BAA6-4120-B5C5-375864D6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1A788-4465-4CEF-AC7A-0481CCCE2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37840C-6644-40F5-AFC1-4B82A3121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BA83-8F85-43A3-98A6-59EA8EC41196}" type="datetimeFigureOut">
              <a:rPr lang="ar-AE" smtClean="0"/>
              <a:t>04/09/1442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725D9-E9D5-447F-A0B1-BE1B068DB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CFA92B-E45F-43DE-80D3-B4D190E9A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198-06A4-447F-8F7A-38C8468A4B5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8967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8AA1F4-DE31-4741-AF4E-5B4EE724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91D1E-2745-4C2B-8487-6D54A2BCA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E7182-DAE5-4368-A395-C9EC36A3FA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EBA83-8F85-43A3-98A6-59EA8EC41196}" type="datetimeFigureOut">
              <a:rPr lang="ar-AE" smtClean="0"/>
              <a:t>04/09/1442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901B8-1001-4AF4-B080-64D121DEA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73C84-4742-472F-99CB-9C2207DA18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03198-06A4-447F-8F7A-38C8468A4B5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8879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.gif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8.xml"/><Relationship Id="rId3" Type="http://schemas.openxmlformats.org/officeDocument/2006/relationships/slide" Target="slide3.xml"/><Relationship Id="rId7" Type="http://schemas.openxmlformats.org/officeDocument/2006/relationships/slide" Target="slide5.xml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slide" Target="slide6.xml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2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2.xml"/><Relationship Id="rId11" Type="http://schemas.openxmlformats.org/officeDocument/2006/relationships/image" Target="../media/image16.png"/><Relationship Id="rId5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9.xml"/><Relationship Id="rId11" Type="http://schemas.openxmlformats.org/officeDocument/2006/relationships/image" Target="../media/image16.png"/><Relationship Id="rId5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D5571D7D-F0DE-4026-91AE-9EAE9938E971}"/>
              </a:ext>
            </a:extLst>
          </p:cNvPr>
          <p:cNvSpPr/>
          <p:nvPr/>
        </p:nvSpPr>
        <p:spPr>
          <a:xfrm>
            <a:off x="1943100" y="1036987"/>
            <a:ext cx="874395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Revision units 5+6</a:t>
            </a:r>
            <a:endParaRPr lang="en-US" sz="8000" b="1" cap="none" spc="0" dirty="0">
              <a:ln w="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  <p:pic>
        <p:nvPicPr>
          <p:cNvPr id="1036" name="Picture 12" descr="Animated Sticker for iOS &amp; Android | GIPHY">
            <a:extLst>
              <a:ext uri="{FF2B5EF4-FFF2-40B4-BE49-F238E27FC236}">
                <a16:creationId xmlns:a16="http://schemas.microsoft.com/office/drawing/2014/main" id="{16CA56A6-138C-444F-A4D6-A90B7D56AE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489" y="2137145"/>
            <a:ext cx="4720856" cy="472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1D5CA3B8-4617-4BC6-A500-E41585A7A3C9}"/>
              </a:ext>
            </a:extLst>
          </p:cNvPr>
          <p:cNvSpPr/>
          <p:nvPr/>
        </p:nvSpPr>
        <p:spPr>
          <a:xfrm>
            <a:off x="1857375" y="6058438"/>
            <a:ext cx="619324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T.Entisar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 Al-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Obaidallah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  <p:pic>
        <p:nvPicPr>
          <p:cNvPr id="41" name="Burger Maker Kitchen Restaurant">
            <a:hlinkClick r:id="" action="ppaction://media"/>
            <a:extLst>
              <a:ext uri="{FF2B5EF4-FFF2-40B4-BE49-F238E27FC236}">
                <a16:creationId xmlns:a16="http://schemas.microsoft.com/office/drawing/2014/main" id="{9DEF8C5E-949C-48F8-AB28-35D37004AF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025.7188"/>
                  <p14:fade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94664" y="549624"/>
            <a:ext cx="487362" cy="487363"/>
          </a:xfrm>
          <a:prstGeom prst="rect">
            <a:avLst/>
          </a:prstGeom>
        </p:spPr>
      </p:pic>
      <p:pic>
        <p:nvPicPr>
          <p:cNvPr id="49" name="Picture 2" descr="Top Дым Stickers for Android &amp; iOS | Gfycat">
            <a:extLst>
              <a:ext uri="{FF2B5EF4-FFF2-40B4-BE49-F238E27FC236}">
                <a16:creationId xmlns:a16="http://schemas.microsoft.com/office/drawing/2014/main" id="{26FB21BA-753B-4DCE-88CD-DE20278863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2893492"/>
            <a:ext cx="1842247" cy="170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64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7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40" grpId="0"/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F325B711-02DA-4DFC-BBA6-723C7B4E8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36902">
            <a:off x="9303329" y="504492"/>
            <a:ext cx="2691948" cy="2740125"/>
          </a:xfrm>
          <a:prstGeom prst="rect">
            <a:avLst/>
          </a:prstGeom>
        </p:spPr>
      </p:pic>
      <p:pic>
        <p:nvPicPr>
          <p:cNvPr id="55" name="Picture 54">
            <a:hlinkClick r:id="rId5" action="ppaction://hlinksldjump"/>
            <a:extLst>
              <a:ext uri="{FF2B5EF4-FFF2-40B4-BE49-F238E27FC236}">
                <a16:creationId xmlns:a16="http://schemas.microsoft.com/office/drawing/2014/main" id="{D14CD786-AC25-4E9C-A0C9-A14C5148B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051" y="1874554"/>
            <a:ext cx="2199999" cy="2256939"/>
          </a:xfrm>
          <a:prstGeom prst="rect">
            <a:avLst/>
          </a:prstGeom>
        </p:spPr>
      </p:pic>
      <p:pic>
        <p:nvPicPr>
          <p:cNvPr id="57" name="Picture 56">
            <a:hlinkClick r:id="rId7" action="ppaction://hlinksldjump"/>
            <a:extLst>
              <a:ext uri="{FF2B5EF4-FFF2-40B4-BE49-F238E27FC236}">
                <a16:creationId xmlns:a16="http://schemas.microsoft.com/office/drawing/2014/main" id="{5B7ED673-FF9E-4AAA-908E-141974FDAE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787" y="492400"/>
            <a:ext cx="3084843" cy="3109229"/>
          </a:xfrm>
          <a:prstGeom prst="rect">
            <a:avLst/>
          </a:prstGeom>
        </p:spPr>
      </p:pic>
      <p:pic>
        <p:nvPicPr>
          <p:cNvPr id="59" name="Picture 58">
            <a:hlinkClick r:id="rId9" action="ppaction://hlinksldjump"/>
            <a:extLst>
              <a:ext uri="{FF2B5EF4-FFF2-40B4-BE49-F238E27FC236}">
                <a16:creationId xmlns:a16="http://schemas.microsoft.com/office/drawing/2014/main" id="{4094D896-4798-4DB0-9B78-606237A1E3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471" y="4082654"/>
            <a:ext cx="2420322" cy="2487384"/>
          </a:xfrm>
          <a:prstGeom prst="rect">
            <a:avLst/>
          </a:prstGeom>
        </p:spPr>
      </p:pic>
      <p:pic>
        <p:nvPicPr>
          <p:cNvPr id="61" name="Picture 60">
            <a:hlinkClick r:id="rId11" action="ppaction://hlinksldjump"/>
            <a:extLst>
              <a:ext uri="{FF2B5EF4-FFF2-40B4-BE49-F238E27FC236}">
                <a16:creationId xmlns:a16="http://schemas.microsoft.com/office/drawing/2014/main" id="{6A2B2848-6D9D-4F4D-B60E-10FE201C54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422" y="4601061"/>
            <a:ext cx="2201486" cy="2256939"/>
          </a:xfrm>
          <a:prstGeom prst="rect">
            <a:avLst/>
          </a:prstGeom>
        </p:spPr>
      </p:pic>
      <p:pic>
        <p:nvPicPr>
          <p:cNvPr id="63" name="Picture 62">
            <a:hlinkClick r:id="rId13" action="ppaction://hlinksldjump"/>
            <a:extLst>
              <a:ext uri="{FF2B5EF4-FFF2-40B4-BE49-F238E27FC236}">
                <a16:creationId xmlns:a16="http://schemas.microsoft.com/office/drawing/2014/main" id="{C142B6D3-9898-412A-BFA7-78659B93E1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5784">
            <a:off x="3426189" y="3564387"/>
            <a:ext cx="2201486" cy="225779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CD2A2AF4-9819-4156-908A-920257D5C458}"/>
              </a:ext>
            </a:extLst>
          </p:cNvPr>
          <p:cNvSpPr/>
          <p:nvPr/>
        </p:nvSpPr>
        <p:spPr>
          <a:xfrm>
            <a:off x="5252630" y="311808"/>
            <a:ext cx="25619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المقادير</a:t>
            </a:r>
            <a:endParaRPr lang="en-US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3470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61AB77A-54C9-4B2C-B674-28815FA6BE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663" y="1651392"/>
            <a:ext cx="4995682" cy="1950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7EAC51-FE7B-4790-B851-0F786EBE4CAF}"/>
              </a:ext>
            </a:extLst>
          </p:cNvPr>
          <p:cNvSpPr txBox="1"/>
          <p:nvPr/>
        </p:nvSpPr>
        <p:spPr>
          <a:xfrm>
            <a:off x="3143250" y="276446"/>
            <a:ext cx="740868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/>
              <a:t>I won’t go to the party………..she invites me</a:t>
            </a:r>
            <a:endParaRPr lang="ar-AE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E5A1F3-C252-4D90-9E7A-8AC9B78E52D2}"/>
              </a:ext>
            </a:extLst>
          </p:cNvPr>
          <p:cNvSpPr txBox="1"/>
          <p:nvPr/>
        </p:nvSpPr>
        <p:spPr>
          <a:xfrm>
            <a:off x="733425" y="230279"/>
            <a:ext cx="178559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/>
              <a:t>unless</a:t>
            </a:r>
            <a:endParaRPr lang="ar-AE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3FC3A2-3B99-432F-A58E-CE30E5297FB4}"/>
              </a:ext>
            </a:extLst>
          </p:cNvPr>
          <p:cNvSpPr txBox="1"/>
          <p:nvPr/>
        </p:nvSpPr>
        <p:spPr>
          <a:xfrm>
            <a:off x="659219" y="1189727"/>
            <a:ext cx="1859804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/>
              <a:t>because</a:t>
            </a:r>
            <a:endParaRPr lang="ar-AE" sz="32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825194-C382-434F-809D-056F24736EC0}"/>
              </a:ext>
            </a:extLst>
          </p:cNvPr>
          <p:cNvGrpSpPr/>
          <p:nvPr/>
        </p:nvGrpSpPr>
        <p:grpSpPr>
          <a:xfrm>
            <a:off x="10796987" y="108988"/>
            <a:ext cx="1395014" cy="950608"/>
            <a:chOff x="10796987" y="108988"/>
            <a:chExt cx="1395014" cy="950608"/>
          </a:xfrm>
        </p:grpSpPr>
        <p:pic>
          <p:nvPicPr>
            <p:cNvPr id="5" name="Picture 4">
              <a:hlinkClick r:id="rId6" action="ppaction://hlinksldjump"/>
              <a:extLst>
                <a:ext uri="{FF2B5EF4-FFF2-40B4-BE49-F238E27FC236}">
                  <a16:creationId xmlns:a16="http://schemas.microsoft.com/office/drawing/2014/main" id="{73FEA5BB-2E47-44CC-894F-24C8EC980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6987" y="108988"/>
              <a:ext cx="1395014" cy="950608"/>
            </a:xfrm>
            <a:prstGeom prst="rect">
              <a:avLst/>
            </a:prstGeom>
          </p:spPr>
        </p:pic>
        <p:sp>
          <p:nvSpPr>
            <p:cNvPr id="6" name="Text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AF3422FB-DDF9-47BA-AE5E-47A45BDD188F}"/>
                </a:ext>
              </a:extLst>
            </p:cNvPr>
            <p:cNvSpPr txBox="1"/>
            <p:nvPr/>
          </p:nvSpPr>
          <p:spPr>
            <a:xfrm>
              <a:off x="11041587" y="384237"/>
              <a:ext cx="660758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AE" sz="2000" dirty="0"/>
                <a:t>العودة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47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7EAC51-FE7B-4790-B851-0F786EBE4CAF}"/>
              </a:ext>
            </a:extLst>
          </p:cNvPr>
          <p:cNvSpPr txBox="1"/>
          <p:nvPr/>
        </p:nvSpPr>
        <p:spPr>
          <a:xfrm>
            <a:off x="3486150" y="276446"/>
            <a:ext cx="661035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/>
              <a:t>She explained…..three lessons</a:t>
            </a:r>
            <a:endParaRPr lang="ar-AE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E5A1F3-C252-4D90-9E7A-8AC9B78E52D2}"/>
              </a:ext>
            </a:extLst>
          </p:cNvPr>
          <p:cNvSpPr txBox="1"/>
          <p:nvPr/>
        </p:nvSpPr>
        <p:spPr>
          <a:xfrm>
            <a:off x="276853" y="399556"/>
            <a:ext cx="2859053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/>
              <a:t>Has explained</a:t>
            </a:r>
            <a:endParaRPr lang="ar-AE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3FC3A2-3B99-432F-A58E-CE30E5297FB4}"/>
              </a:ext>
            </a:extLst>
          </p:cNvPr>
          <p:cNvSpPr txBox="1"/>
          <p:nvPr/>
        </p:nvSpPr>
        <p:spPr>
          <a:xfrm>
            <a:off x="299155" y="1059596"/>
            <a:ext cx="2836751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/>
              <a:t>Has been explaining</a:t>
            </a:r>
            <a:endParaRPr lang="ar-AE" sz="24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825194-C382-434F-809D-056F24736EC0}"/>
              </a:ext>
            </a:extLst>
          </p:cNvPr>
          <p:cNvGrpSpPr/>
          <p:nvPr/>
        </p:nvGrpSpPr>
        <p:grpSpPr>
          <a:xfrm>
            <a:off x="10796987" y="108988"/>
            <a:ext cx="1395014" cy="950608"/>
            <a:chOff x="10796987" y="108988"/>
            <a:chExt cx="1395014" cy="950608"/>
          </a:xfrm>
        </p:grpSpPr>
        <p:pic>
          <p:nvPicPr>
            <p:cNvPr id="5" name="Pictur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73FEA5BB-2E47-44CC-894F-24C8EC980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6987" y="108988"/>
              <a:ext cx="1395014" cy="950608"/>
            </a:xfrm>
            <a:prstGeom prst="rect">
              <a:avLst/>
            </a:prstGeom>
          </p:spPr>
        </p:pic>
        <p:sp>
          <p:nvSpPr>
            <p:cNvPr id="6" name="TextBox 5">
              <a:hlinkClick r:id="rId5" action="ppaction://hlinksldjump"/>
              <a:extLst>
                <a:ext uri="{FF2B5EF4-FFF2-40B4-BE49-F238E27FC236}">
                  <a16:creationId xmlns:a16="http://schemas.microsoft.com/office/drawing/2014/main" id="{AF3422FB-DDF9-47BA-AE5E-47A45BDD188F}"/>
                </a:ext>
              </a:extLst>
            </p:cNvPr>
            <p:cNvSpPr txBox="1"/>
            <p:nvPr/>
          </p:nvSpPr>
          <p:spPr>
            <a:xfrm>
              <a:off x="11041587" y="384237"/>
              <a:ext cx="660758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AE" sz="2000" dirty="0"/>
                <a:t>العودة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A6C179E-75E9-45A0-87CE-6501B7CD00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90" y="3429000"/>
            <a:ext cx="4907290" cy="10728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61AB77A-54C9-4B2C-B674-28815FA6BE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663" y="1651392"/>
            <a:ext cx="4995682" cy="195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9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7EAC51-FE7B-4790-B851-0F786EBE4CAF}"/>
              </a:ext>
            </a:extLst>
          </p:cNvPr>
          <p:cNvSpPr txBox="1"/>
          <p:nvPr/>
        </p:nvSpPr>
        <p:spPr>
          <a:xfrm>
            <a:off x="3209925" y="276446"/>
            <a:ext cx="709740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/>
              <a:t>I am not good at ……………</a:t>
            </a:r>
            <a:endParaRPr lang="ar-AE" sz="4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E5A1F3-C252-4D90-9E7A-8AC9B78E52D2}"/>
              </a:ext>
            </a:extLst>
          </p:cNvPr>
          <p:cNvSpPr txBox="1"/>
          <p:nvPr/>
        </p:nvSpPr>
        <p:spPr>
          <a:xfrm>
            <a:off x="834940" y="230279"/>
            <a:ext cx="1508362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1">
            <a:spAutoFit/>
          </a:bodyPr>
          <a:lstStyle/>
          <a:p>
            <a:pPr algn="ctr"/>
            <a:r>
              <a:rPr lang="en-US" sz="3200" b="1" dirty="0"/>
              <a:t>cooking</a:t>
            </a:r>
            <a:endParaRPr lang="ar-AE" sz="3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3FC3A2-3B99-432F-A58E-CE30E5297FB4}"/>
              </a:ext>
            </a:extLst>
          </p:cNvPr>
          <p:cNvSpPr txBox="1"/>
          <p:nvPr/>
        </p:nvSpPr>
        <p:spPr>
          <a:xfrm>
            <a:off x="834940" y="1039648"/>
            <a:ext cx="1508362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/>
              <a:t>cooked</a:t>
            </a:r>
            <a:endParaRPr lang="ar-AE" sz="32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825194-C382-434F-809D-056F24736EC0}"/>
              </a:ext>
            </a:extLst>
          </p:cNvPr>
          <p:cNvGrpSpPr/>
          <p:nvPr/>
        </p:nvGrpSpPr>
        <p:grpSpPr>
          <a:xfrm>
            <a:off x="10796987" y="108988"/>
            <a:ext cx="1395014" cy="950608"/>
            <a:chOff x="10796987" y="108988"/>
            <a:chExt cx="1395014" cy="950608"/>
          </a:xfrm>
        </p:grpSpPr>
        <p:pic>
          <p:nvPicPr>
            <p:cNvPr id="5" name="Pictur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73FEA5BB-2E47-44CC-894F-24C8EC980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6987" y="108988"/>
              <a:ext cx="1395014" cy="950608"/>
            </a:xfrm>
            <a:prstGeom prst="rect">
              <a:avLst/>
            </a:prstGeom>
          </p:spPr>
        </p:pic>
        <p:sp>
          <p:nvSpPr>
            <p:cNvPr id="6" name="TextBox 5">
              <a:hlinkClick r:id="rId5" action="ppaction://hlinksldjump"/>
              <a:extLst>
                <a:ext uri="{FF2B5EF4-FFF2-40B4-BE49-F238E27FC236}">
                  <a16:creationId xmlns:a16="http://schemas.microsoft.com/office/drawing/2014/main" id="{AF3422FB-DDF9-47BA-AE5E-47A45BDD188F}"/>
                </a:ext>
              </a:extLst>
            </p:cNvPr>
            <p:cNvSpPr txBox="1"/>
            <p:nvPr/>
          </p:nvSpPr>
          <p:spPr>
            <a:xfrm>
              <a:off x="11041587" y="384237"/>
              <a:ext cx="660758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AE" sz="2000" dirty="0"/>
                <a:t>العودة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A6C179E-75E9-45A0-87CE-6501B7CD00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90" y="3429000"/>
            <a:ext cx="4907290" cy="10728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61AB77A-54C9-4B2C-B674-28815FA6BE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663" y="1651392"/>
            <a:ext cx="4995682" cy="19507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8F2DD3-3A0B-45EB-AB90-38C62A17C6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928" y="3877199"/>
            <a:ext cx="4907290" cy="116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5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7EAC51-FE7B-4790-B851-0F786EBE4CAF}"/>
              </a:ext>
            </a:extLst>
          </p:cNvPr>
          <p:cNvSpPr txBox="1"/>
          <p:nvPr/>
        </p:nvSpPr>
        <p:spPr>
          <a:xfrm>
            <a:off x="2933700" y="257396"/>
            <a:ext cx="8010525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/>
              <a:t>If you put water in freezer , it ……….ice</a:t>
            </a:r>
            <a:endParaRPr lang="ar-AE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E5A1F3-C252-4D90-9E7A-8AC9B78E52D2}"/>
              </a:ext>
            </a:extLst>
          </p:cNvPr>
          <p:cNvSpPr txBox="1"/>
          <p:nvPr/>
        </p:nvSpPr>
        <p:spPr>
          <a:xfrm>
            <a:off x="736356" y="230279"/>
            <a:ext cx="1705532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1">
            <a:spAutoFit/>
          </a:bodyPr>
          <a:lstStyle/>
          <a:p>
            <a:pPr algn="ctr"/>
            <a:r>
              <a:rPr lang="en-US" sz="3200" b="1" dirty="0"/>
              <a:t>becomes</a:t>
            </a:r>
            <a:endParaRPr lang="ar-AE" sz="3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3FC3A2-3B99-432F-A58E-CE30E5297FB4}"/>
              </a:ext>
            </a:extLst>
          </p:cNvPr>
          <p:cNvSpPr txBox="1"/>
          <p:nvPr/>
        </p:nvSpPr>
        <p:spPr>
          <a:xfrm>
            <a:off x="659219" y="1189727"/>
            <a:ext cx="1859804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/>
              <a:t>become</a:t>
            </a:r>
            <a:endParaRPr lang="ar-AE" sz="24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825194-C382-434F-809D-056F24736EC0}"/>
              </a:ext>
            </a:extLst>
          </p:cNvPr>
          <p:cNvGrpSpPr/>
          <p:nvPr/>
        </p:nvGrpSpPr>
        <p:grpSpPr>
          <a:xfrm>
            <a:off x="10796987" y="108988"/>
            <a:ext cx="1395014" cy="950608"/>
            <a:chOff x="10796987" y="108988"/>
            <a:chExt cx="1395014" cy="950608"/>
          </a:xfrm>
        </p:grpSpPr>
        <p:pic>
          <p:nvPicPr>
            <p:cNvPr id="5" name="Pictur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73FEA5BB-2E47-44CC-894F-24C8EC980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6987" y="108988"/>
              <a:ext cx="1395014" cy="950608"/>
            </a:xfrm>
            <a:prstGeom prst="rect">
              <a:avLst/>
            </a:prstGeom>
          </p:spPr>
        </p:pic>
        <p:sp>
          <p:nvSpPr>
            <p:cNvPr id="6" name="TextBox 5">
              <a:hlinkClick r:id="rId5" action="ppaction://hlinksldjump"/>
              <a:extLst>
                <a:ext uri="{FF2B5EF4-FFF2-40B4-BE49-F238E27FC236}">
                  <a16:creationId xmlns:a16="http://schemas.microsoft.com/office/drawing/2014/main" id="{AF3422FB-DDF9-47BA-AE5E-47A45BDD188F}"/>
                </a:ext>
              </a:extLst>
            </p:cNvPr>
            <p:cNvSpPr txBox="1"/>
            <p:nvPr/>
          </p:nvSpPr>
          <p:spPr>
            <a:xfrm>
              <a:off x="11041587" y="384237"/>
              <a:ext cx="660758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AE" sz="2000" dirty="0"/>
                <a:t>العودة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A6C179E-75E9-45A0-87CE-6501B7CD00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90" y="3429000"/>
            <a:ext cx="4907290" cy="10728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61AB77A-54C9-4B2C-B674-28815FA6BE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663" y="1651392"/>
            <a:ext cx="4995682" cy="19507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383D6E-AC70-43E9-B804-525AA77A6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127" y="4489848"/>
            <a:ext cx="5093218" cy="11033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8F2DD3-3A0B-45EB-AB90-38C62A17C6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928" y="3877199"/>
            <a:ext cx="4907290" cy="116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3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D994C14-EDEB-4561-9364-4E0EAD9D08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423" y="4974327"/>
            <a:ext cx="5010922" cy="10789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7EAC51-FE7B-4790-B851-0F786EBE4CAF}"/>
              </a:ext>
            </a:extLst>
          </p:cNvPr>
          <p:cNvSpPr txBox="1"/>
          <p:nvPr/>
        </p:nvSpPr>
        <p:spPr>
          <a:xfrm>
            <a:off x="2971800" y="276446"/>
            <a:ext cx="75057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dirty="0"/>
              <a:t>( </a:t>
            </a:r>
            <a:r>
              <a:rPr lang="en-US" sz="4800" b="1" dirty="0"/>
              <a:t>broke</a:t>
            </a:r>
            <a:r>
              <a:rPr lang="en-US" sz="4800" dirty="0"/>
              <a:t>) means……….</a:t>
            </a:r>
            <a:endParaRPr lang="ar-AE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E5A1F3-C252-4D90-9E7A-8AC9B78E52D2}"/>
              </a:ext>
            </a:extLst>
          </p:cNvPr>
          <p:cNvSpPr txBox="1"/>
          <p:nvPr/>
        </p:nvSpPr>
        <p:spPr>
          <a:xfrm>
            <a:off x="322879" y="230279"/>
            <a:ext cx="2532489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1">
            <a:spAutoFit/>
          </a:bodyPr>
          <a:lstStyle/>
          <a:p>
            <a:pPr algn="ctr"/>
            <a:r>
              <a:rPr lang="en-US" sz="3200" b="1" dirty="0"/>
              <a:t>Out of money</a:t>
            </a:r>
            <a:endParaRPr lang="ar-AE" sz="3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3FC3A2-3B99-432F-A58E-CE30E5297FB4}"/>
              </a:ext>
            </a:extLst>
          </p:cNvPr>
          <p:cNvSpPr txBox="1"/>
          <p:nvPr/>
        </p:nvSpPr>
        <p:spPr>
          <a:xfrm>
            <a:off x="141903" y="1180202"/>
            <a:ext cx="2713465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/>
              <a:t>Left unprotected</a:t>
            </a:r>
            <a:endParaRPr lang="ar-AE" sz="28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825194-C382-434F-809D-056F24736EC0}"/>
              </a:ext>
            </a:extLst>
          </p:cNvPr>
          <p:cNvGrpSpPr/>
          <p:nvPr/>
        </p:nvGrpSpPr>
        <p:grpSpPr>
          <a:xfrm>
            <a:off x="10796987" y="108988"/>
            <a:ext cx="1395014" cy="950608"/>
            <a:chOff x="10796987" y="108988"/>
            <a:chExt cx="1395014" cy="950608"/>
          </a:xfrm>
        </p:grpSpPr>
        <p:pic>
          <p:nvPicPr>
            <p:cNvPr id="5" name="Picture 4">
              <a:hlinkClick r:id="rId6" action="ppaction://hlinksldjump"/>
              <a:extLst>
                <a:ext uri="{FF2B5EF4-FFF2-40B4-BE49-F238E27FC236}">
                  <a16:creationId xmlns:a16="http://schemas.microsoft.com/office/drawing/2014/main" id="{73FEA5BB-2E47-44CC-894F-24C8EC980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6987" y="108988"/>
              <a:ext cx="1395014" cy="950608"/>
            </a:xfrm>
            <a:prstGeom prst="rect">
              <a:avLst/>
            </a:prstGeom>
          </p:spPr>
        </p:pic>
        <p:sp>
          <p:nvSpPr>
            <p:cNvPr id="6" name="Text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AF3422FB-DDF9-47BA-AE5E-47A45BDD188F}"/>
                </a:ext>
              </a:extLst>
            </p:cNvPr>
            <p:cNvSpPr txBox="1"/>
            <p:nvPr/>
          </p:nvSpPr>
          <p:spPr>
            <a:xfrm>
              <a:off x="11041587" y="384237"/>
              <a:ext cx="660758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AE" sz="2000" dirty="0"/>
                <a:t>العودة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A6C179E-75E9-45A0-87CE-6501B7CD00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90" y="3429000"/>
            <a:ext cx="4907290" cy="10728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61AB77A-54C9-4B2C-B674-28815FA6BE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663" y="1651392"/>
            <a:ext cx="4995682" cy="19507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383D6E-AC70-43E9-B804-525AA77A6E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127" y="4489848"/>
            <a:ext cx="5093218" cy="11033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8F2DD3-3A0B-45EB-AB90-38C62A17C6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928" y="3877199"/>
            <a:ext cx="4907290" cy="116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D9399B0-4B14-4B2D-A926-2C38CC13AB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423" y="4974327"/>
            <a:ext cx="5010922" cy="10789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7EAC51-FE7B-4790-B851-0F786EBE4CAF}"/>
              </a:ext>
            </a:extLst>
          </p:cNvPr>
          <p:cNvSpPr txBox="1"/>
          <p:nvPr/>
        </p:nvSpPr>
        <p:spPr>
          <a:xfrm>
            <a:off x="2922952" y="283239"/>
            <a:ext cx="737235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/>
              <a:t>This picture shows……..</a:t>
            </a:r>
            <a:endParaRPr lang="ar-AE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E5A1F3-C252-4D90-9E7A-8AC9B78E52D2}"/>
              </a:ext>
            </a:extLst>
          </p:cNvPr>
          <p:cNvSpPr txBox="1"/>
          <p:nvPr/>
        </p:nvSpPr>
        <p:spPr>
          <a:xfrm>
            <a:off x="375887" y="230279"/>
            <a:ext cx="1745913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/>
              <a:t>gender</a:t>
            </a:r>
            <a:endParaRPr lang="ar-AE" sz="3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3FC3A2-3B99-432F-A58E-CE30E5297FB4}"/>
              </a:ext>
            </a:extLst>
          </p:cNvPr>
          <p:cNvSpPr txBox="1"/>
          <p:nvPr/>
        </p:nvSpPr>
        <p:spPr>
          <a:xfrm>
            <a:off x="331908" y="990227"/>
            <a:ext cx="1859804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/>
              <a:t>anxiety</a:t>
            </a:r>
            <a:endParaRPr lang="ar-AE" sz="24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825194-C382-434F-809D-056F24736EC0}"/>
              </a:ext>
            </a:extLst>
          </p:cNvPr>
          <p:cNvGrpSpPr/>
          <p:nvPr/>
        </p:nvGrpSpPr>
        <p:grpSpPr>
          <a:xfrm>
            <a:off x="10796987" y="108988"/>
            <a:ext cx="1395014" cy="950608"/>
            <a:chOff x="10796987" y="108988"/>
            <a:chExt cx="1395014" cy="950608"/>
          </a:xfrm>
        </p:grpSpPr>
        <p:pic>
          <p:nvPicPr>
            <p:cNvPr id="5" name="Picture 4">
              <a:hlinkClick r:id="rId6" action="ppaction://hlinksldjump"/>
              <a:extLst>
                <a:ext uri="{FF2B5EF4-FFF2-40B4-BE49-F238E27FC236}">
                  <a16:creationId xmlns:a16="http://schemas.microsoft.com/office/drawing/2014/main" id="{73FEA5BB-2E47-44CC-894F-24C8EC980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6987" y="108988"/>
              <a:ext cx="1395014" cy="950608"/>
            </a:xfrm>
            <a:prstGeom prst="rect">
              <a:avLst/>
            </a:prstGeom>
          </p:spPr>
        </p:pic>
        <p:sp>
          <p:nvSpPr>
            <p:cNvPr id="6" name="Text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AF3422FB-DDF9-47BA-AE5E-47A45BDD188F}"/>
                </a:ext>
              </a:extLst>
            </p:cNvPr>
            <p:cNvSpPr txBox="1"/>
            <p:nvPr/>
          </p:nvSpPr>
          <p:spPr>
            <a:xfrm>
              <a:off x="11041587" y="384237"/>
              <a:ext cx="806631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AE" sz="2000" dirty="0"/>
                <a:t>الخروج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A6C179E-75E9-45A0-87CE-6501B7CD00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90" y="3429000"/>
            <a:ext cx="4907290" cy="10728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61AB77A-54C9-4B2C-B674-28815FA6BE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663" y="1651392"/>
            <a:ext cx="4995682" cy="19507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383D6E-AC70-43E9-B804-525AA77A6E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127" y="4489848"/>
            <a:ext cx="5093218" cy="11033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8F2DD3-3A0B-45EB-AB90-38C62A17C6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928" y="3877199"/>
            <a:ext cx="4907290" cy="11643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C20F24-F07F-468B-BF05-5FFC01956A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62" y="5585589"/>
            <a:ext cx="5017018" cy="122225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F8C9A24-3E2C-44D2-870E-41AEC2CFB0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55818" y="173891"/>
            <a:ext cx="1745913" cy="12024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12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D5571D7D-F0DE-4026-91AE-9EAE9938E971}"/>
              </a:ext>
            </a:extLst>
          </p:cNvPr>
          <p:cNvSpPr/>
          <p:nvPr/>
        </p:nvSpPr>
        <p:spPr>
          <a:xfrm>
            <a:off x="2851666" y="0"/>
            <a:ext cx="6999032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660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بالعااااافية</a:t>
            </a:r>
            <a:endParaRPr lang="en-US" sz="16600" b="0" cap="none" spc="0" dirty="0">
              <a:ln w="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  <p:pic>
        <p:nvPicPr>
          <p:cNvPr id="1036" name="Picture 12" descr="Animated Sticker for iOS &amp; Android | GIPHY">
            <a:extLst>
              <a:ext uri="{FF2B5EF4-FFF2-40B4-BE49-F238E27FC236}">
                <a16:creationId xmlns:a16="http://schemas.microsoft.com/office/drawing/2014/main" id="{16CA56A6-138C-444F-A4D6-A90B7D56AE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063" y="2646877"/>
            <a:ext cx="4211123" cy="421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urger Maker Kitchen Restaurant">
            <a:hlinkClick r:id="" action="ppaction://media"/>
            <a:extLst>
              <a:ext uri="{FF2B5EF4-FFF2-40B4-BE49-F238E27FC236}">
                <a16:creationId xmlns:a16="http://schemas.microsoft.com/office/drawing/2014/main" id="{008D89D2-BDE2-4FA9-BD32-0AB5E51F79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025.7188"/>
                  <p14:fade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8884" y="452437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5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73</Words>
  <Application>Microsoft Office PowerPoint</Application>
  <PresentationFormat>شاشة عريضة</PresentationFormat>
  <Paragraphs>28</Paragraphs>
  <Slides>9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Zaina Sultan</dc:creator>
  <cp:lastModifiedBy>انتصار العبيدالله</cp:lastModifiedBy>
  <cp:revision>18</cp:revision>
  <dcterms:created xsi:type="dcterms:W3CDTF">2020-12-27T11:03:49Z</dcterms:created>
  <dcterms:modified xsi:type="dcterms:W3CDTF">2021-04-15T04:08:16Z</dcterms:modified>
</cp:coreProperties>
</file>