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2" r:id="rId2"/>
    <p:sldId id="256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26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755"/>
    <p:restoredTop sz="94727"/>
  </p:normalViewPr>
  <p:slideViewPr>
    <p:cSldViewPr snapToGrid="0" snapToObjects="1">
      <p:cViewPr varScale="1">
        <p:scale>
          <a:sx n="63" d="100"/>
          <a:sy n="63" d="100"/>
        </p:scale>
        <p:origin x="39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CAB8C-0014-F642-97E3-4F009CB722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55A43B-E337-8842-84AC-24DA9E3288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B5186-2D69-1D45-BC7B-AC801992F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41F9-5FEE-DE46-AD93-649EB53020B1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BB0EAE-248F-6A4D-844C-EE2962569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04F19-A0EB-0542-A7F2-6EE4DF259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5C256-9439-5E40-937A-75CE17C8F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181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7E561-A610-1642-B8CC-4ADB52889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EE22C1-C290-9341-9888-F79798CCC9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BAADD3-CFEA-DC4D-9A2D-33F830A90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41F9-5FEE-DE46-AD93-649EB53020B1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4F0EF-FA78-2D4F-BC0F-7C90D34E8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F81456-BA77-B74B-B120-6020627C1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5C256-9439-5E40-937A-75CE17C8F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499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C6C3C3-8D6C-FF49-A34D-B679057944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0C3ECC-3E66-5944-91DE-BFA4B556BC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5C8695-17D1-0A43-A98D-BBDB66940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41F9-5FEE-DE46-AD93-649EB53020B1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56D3B-8211-7245-A8A5-A8F23E15C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E0E349-7DF5-894F-BE5F-980BC9ABA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5C256-9439-5E40-937A-75CE17C8F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704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8E3B6-3DAD-BC42-BE5C-BAFC54C2E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9B9A2-2C2F-DE48-AA9C-AD751AB22C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88324-D7EC-224D-9930-049E65CE5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41F9-5FEE-DE46-AD93-649EB53020B1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6C376-6947-C945-A7E5-3A845A534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72F8F-661B-C447-A082-049BC6E90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5C256-9439-5E40-937A-75CE17C8F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88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F8736-96A7-F844-B519-052E1EAC7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2DF8B7-D5D6-4C40-AC6E-5656491A81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ED215-F7F4-4C44-B70F-2ABF748F4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41F9-5FEE-DE46-AD93-649EB53020B1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2F7E22-5EF1-7544-8D32-E1DA0293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751AB-2F9D-5E4B-B5C9-5032AB4B5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5C256-9439-5E40-937A-75CE17C8F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195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2C11F-733B-C949-B90D-F4D3396C4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1E711-7CA5-A045-9493-BDC7E33ACC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174F4A-ED2E-9449-809F-DD78041F53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6DC6EF-2467-6445-ABDD-C18A7E5F0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41F9-5FEE-DE46-AD93-649EB53020B1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21EB0D-CB90-5F4C-BCE0-B7B444C1D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83A4B2-052C-EA47-85B3-BB3D2E40D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5C256-9439-5E40-937A-75CE17C8F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070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AD27D-73C8-774E-81A7-D931F040B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19DAD0-80F2-B342-86F8-C143A64A9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BC0482-0034-954F-BF18-115ABCECD1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F5EF82-3813-FB42-9835-76EE15B449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4418CF-8793-2C47-B29B-7C1A5AA5E6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851DA8-E842-E94B-99BF-3FAF5A99F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41F9-5FEE-DE46-AD93-649EB53020B1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B18A34-685E-414E-8DDC-36BED3B6B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13333A-B74D-D54D-A4E5-86AC22462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5C256-9439-5E40-937A-75CE17C8F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452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FC767-CBA5-0C4E-8D40-01AC7F355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24CD78-B4FD-024D-9B49-00B5AFEFA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41F9-5FEE-DE46-AD93-649EB53020B1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98BDF4-2B07-C34D-8E4A-A59A5045A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7D6A29-7A0A-1E42-B45F-A95D38B46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5C256-9439-5E40-937A-75CE17C8F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05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647D2B-3560-DD4F-949F-9E875FB5E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41F9-5FEE-DE46-AD93-649EB53020B1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17F2DE-DC91-BF45-8D39-81F7EA108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ACA2C4-6415-8E49-AFC0-16F67B584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5C256-9439-5E40-937A-75CE17C8F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253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6F76E-8941-1C4C-BBCD-20A087F6B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D85F15-5D0E-D54B-AE78-99D6CD606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70363A-8B59-F444-B771-11AABFE5B4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FF0F9-8963-3640-8690-D8192F753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41F9-5FEE-DE46-AD93-649EB53020B1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1E066-AC59-0848-A948-ADFC4E383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AD82CA-FEFB-4742-BED1-829CB707D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5C256-9439-5E40-937A-75CE17C8F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373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B22D6-0FF9-564C-92A1-27C0E8739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0B7553-AD21-BD49-A077-71D6A11136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A01508-CF11-D147-88E8-B2CE1D2603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71F301-86AD-B94E-AB46-380CCE99D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41F9-5FEE-DE46-AD93-649EB53020B1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01E71B-0F72-DA46-A2ED-75E3E85D5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8E4D74-1322-9947-BF28-D57040FF4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5C256-9439-5E40-937A-75CE17C8F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32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BFA181-0A82-F349-83EF-56440D804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84C4A0-7592-7344-91C3-EE1E625B3E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12B6D3-B3DF-DC45-A626-B2180A2F54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41F9-5FEE-DE46-AD93-649EB53020B1}" type="datetimeFigureOut">
              <a:rPr lang="en-US" smtClean="0"/>
              <a:t>4/14/2021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CC942-17E3-9E46-B178-780F9FA335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AC3F0F-932D-5A45-9F32-F69EE0C60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5C256-9439-5E40-937A-75CE17C8F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4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1.xml"/><Relationship Id="rId3" Type="http://schemas.openxmlformats.org/officeDocument/2006/relationships/slide" Target="slide2.xml"/><Relationship Id="rId7" Type="http://schemas.openxmlformats.org/officeDocument/2006/relationships/slide" Target="slide5.xml"/><Relationship Id="rId12" Type="http://schemas.openxmlformats.org/officeDocument/2006/relationships/slide" Target="slide1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slide" Target="slide9.xml"/><Relationship Id="rId5" Type="http://schemas.openxmlformats.org/officeDocument/2006/relationships/slide" Target="slide3.xml"/><Relationship Id="rId10" Type="http://schemas.openxmlformats.org/officeDocument/2006/relationships/slide" Target="slide8.xml"/><Relationship Id="rId4" Type="http://schemas.openxmlformats.org/officeDocument/2006/relationships/image" Target="../media/image2.png"/><Relationship Id="rId9" Type="http://schemas.openxmlformats.org/officeDocument/2006/relationships/slide" Target="slide7.xml"/><Relationship Id="rId1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10" Type="http://schemas.openxmlformats.org/officeDocument/2006/relationships/image" Target="../media/image18.png"/><Relationship Id="rId4" Type="http://schemas.openxmlformats.org/officeDocument/2006/relationships/slide" Target="slide1.xml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slide" Target="slide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slide" Target="slide1.xml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slide" Target="slide1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slide" Target="slide1.xml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slide" Target="slide1.xml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slide" Target="slide1.xml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slide" Target="slide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slide" Target="slide1.xm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16C83EDE-4C39-544E-8B99-C1D8DE1DA1E9}"/>
              </a:ext>
            </a:extLst>
          </p:cNvPr>
          <p:cNvGrpSpPr/>
          <p:nvPr/>
        </p:nvGrpSpPr>
        <p:grpSpPr>
          <a:xfrm>
            <a:off x="9606420" y="464948"/>
            <a:ext cx="2110300" cy="1890793"/>
            <a:chOff x="9606420" y="464949"/>
            <a:chExt cx="2110300" cy="1890793"/>
          </a:xfrm>
        </p:grpSpPr>
        <p:pic>
          <p:nvPicPr>
            <p:cNvPr id="5" name="Picture 4" descr="A picture containing indoor, wooden&#10;&#10;Description automatically generated">
              <a:hlinkClick r:id="rId3" action="ppaction://hlinksldjump"/>
              <a:extLst>
                <a:ext uri="{FF2B5EF4-FFF2-40B4-BE49-F238E27FC236}">
                  <a16:creationId xmlns:a16="http://schemas.microsoft.com/office/drawing/2014/main" id="{AEFBBD4F-4C68-C14B-B38B-C54B2EC1DB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7189" b="72429"/>
            <a:stretch/>
          </p:blipFill>
          <p:spPr>
            <a:xfrm>
              <a:off x="9606420" y="464949"/>
              <a:ext cx="2110300" cy="1890793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F285A84-83B1-5C41-8344-7A6AAFD390D3}"/>
                </a:ext>
              </a:extLst>
            </p:cNvPr>
            <p:cNvSpPr/>
            <p:nvPr/>
          </p:nvSpPr>
          <p:spPr>
            <a:xfrm>
              <a:off x="10393708" y="782074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6276177-3A9D-9B4A-9AD6-39A403DA6E36}"/>
              </a:ext>
            </a:extLst>
          </p:cNvPr>
          <p:cNvGrpSpPr/>
          <p:nvPr/>
        </p:nvGrpSpPr>
        <p:grpSpPr>
          <a:xfrm>
            <a:off x="7313933" y="464948"/>
            <a:ext cx="2110300" cy="1890793"/>
            <a:chOff x="7019468" y="464948"/>
            <a:chExt cx="2110300" cy="1890793"/>
          </a:xfrm>
        </p:grpSpPr>
        <p:pic>
          <p:nvPicPr>
            <p:cNvPr id="3" name="Picture 2" descr="A picture containing indoor, wooden&#10;&#10;Description automatically generated">
              <a:extLst>
                <a:ext uri="{FF2B5EF4-FFF2-40B4-BE49-F238E27FC236}">
                  <a16:creationId xmlns:a16="http://schemas.microsoft.com/office/drawing/2014/main" id="{C1568B81-4A6C-6D4B-AEA1-5C14C77E1C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7189" b="72429"/>
            <a:stretch/>
          </p:blipFill>
          <p:spPr>
            <a:xfrm>
              <a:off x="7019468" y="464948"/>
              <a:ext cx="2110300" cy="1890793"/>
            </a:xfrm>
            <a:prstGeom prst="rect">
              <a:avLst/>
            </a:prstGeom>
          </p:spPr>
        </p:pic>
        <p:sp>
          <p:nvSpPr>
            <p:cNvPr id="14" name="Rectangle 13">
              <a:hlinkClick r:id="rId5" action="ppaction://hlinksldjump"/>
              <a:extLst>
                <a:ext uri="{FF2B5EF4-FFF2-40B4-BE49-F238E27FC236}">
                  <a16:creationId xmlns:a16="http://schemas.microsoft.com/office/drawing/2014/main" id="{8E9631E0-E522-2943-9BC0-5E7800AFF56E}"/>
                </a:ext>
              </a:extLst>
            </p:cNvPr>
            <p:cNvSpPr/>
            <p:nvPr/>
          </p:nvSpPr>
          <p:spPr>
            <a:xfrm>
              <a:off x="7837752" y="813069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4458D3A-9F85-E34A-A880-46657D74548C}"/>
              </a:ext>
            </a:extLst>
          </p:cNvPr>
          <p:cNvGrpSpPr/>
          <p:nvPr/>
        </p:nvGrpSpPr>
        <p:grpSpPr>
          <a:xfrm>
            <a:off x="5036951" y="464948"/>
            <a:ext cx="2110300" cy="1890793"/>
            <a:chOff x="5036951" y="464948"/>
            <a:chExt cx="2110300" cy="1890793"/>
          </a:xfrm>
        </p:grpSpPr>
        <p:pic>
          <p:nvPicPr>
            <p:cNvPr id="4" name="Picture 3" descr="A picture containing indoor, wooden&#10;&#10;Description automatically generated">
              <a:extLst>
                <a:ext uri="{FF2B5EF4-FFF2-40B4-BE49-F238E27FC236}">
                  <a16:creationId xmlns:a16="http://schemas.microsoft.com/office/drawing/2014/main" id="{D6A86AD2-4E55-574D-A595-44E6A3FC93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7189" b="72429"/>
            <a:stretch/>
          </p:blipFill>
          <p:spPr>
            <a:xfrm>
              <a:off x="5036951" y="464948"/>
              <a:ext cx="2110300" cy="1890793"/>
            </a:xfrm>
            <a:prstGeom prst="rect">
              <a:avLst/>
            </a:prstGeom>
          </p:spPr>
        </p:pic>
        <p:sp>
          <p:nvSpPr>
            <p:cNvPr id="16" name="Rectangle 15">
              <a:hlinkClick r:id="rId6" action="ppaction://hlinksldjump"/>
              <a:extLst>
                <a:ext uri="{FF2B5EF4-FFF2-40B4-BE49-F238E27FC236}">
                  <a16:creationId xmlns:a16="http://schemas.microsoft.com/office/drawing/2014/main" id="{3D0CD117-6505-BB46-8D6B-E48C831FD8EF}"/>
                </a:ext>
              </a:extLst>
            </p:cNvPr>
            <p:cNvSpPr/>
            <p:nvPr/>
          </p:nvSpPr>
          <p:spPr>
            <a:xfrm>
              <a:off x="5855235" y="813069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3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6EC506F-939B-B845-9F34-F948F3BA553C}"/>
              </a:ext>
            </a:extLst>
          </p:cNvPr>
          <p:cNvGrpSpPr/>
          <p:nvPr/>
        </p:nvGrpSpPr>
        <p:grpSpPr>
          <a:xfrm>
            <a:off x="9606420" y="2611466"/>
            <a:ext cx="2110300" cy="1890793"/>
            <a:chOff x="9606420" y="2611466"/>
            <a:chExt cx="2110300" cy="1890793"/>
          </a:xfrm>
        </p:grpSpPr>
        <p:pic>
          <p:nvPicPr>
            <p:cNvPr id="6" name="Picture 5" descr="A picture containing indoor, wooden&#10;&#10;Description automatically generated">
              <a:extLst>
                <a:ext uri="{FF2B5EF4-FFF2-40B4-BE49-F238E27FC236}">
                  <a16:creationId xmlns:a16="http://schemas.microsoft.com/office/drawing/2014/main" id="{04D42542-1C42-B94E-B293-80C366663E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7189" b="72429"/>
            <a:stretch/>
          </p:blipFill>
          <p:spPr>
            <a:xfrm>
              <a:off x="9606420" y="2611466"/>
              <a:ext cx="2110300" cy="1890793"/>
            </a:xfrm>
            <a:prstGeom prst="rect">
              <a:avLst/>
            </a:prstGeom>
          </p:spPr>
        </p:pic>
        <p:sp>
          <p:nvSpPr>
            <p:cNvPr id="18" name="Rectangle 17">
              <a:hlinkClick r:id="rId7" action="ppaction://hlinksldjump"/>
              <a:extLst>
                <a:ext uri="{FF2B5EF4-FFF2-40B4-BE49-F238E27FC236}">
                  <a16:creationId xmlns:a16="http://schemas.microsoft.com/office/drawing/2014/main" id="{078107A4-EA13-4E4E-AC39-AB92B3DCF8E3}"/>
                </a:ext>
              </a:extLst>
            </p:cNvPr>
            <p:cNvSpPr/>
            <p:nvPr/>
          </p:nvSpPr>
          <p:spPr>
            <a:xfrm>
              <a:off x="10393708" y="2967335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4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88586D2-43CC-3C41-BD19-70AE8667F50D}"/>
              </a:ext>
            </a:extLst>
          </p:cNvPr>
          <p:cNvGrpSpPr/>
          <p:nvPr/>
        </p:nvGrpSpPr>
        <p:grpSpPr>
          <a:xfrm>
            <a:off x="7313933" y="2611466"/>
            <a:ext cx="2110300" cy="1890793"/>
            <a:chOff x="7313933" y="2611466"/>
            <a:chExt cx="2110300" cy="1890793"/>
          </a:xfrm>
        </p:grpSpPr>
        <p:pic>
          <p:nvPicPr>
            <p:cNvPr id="7" name="Picture 6" descr="A picture containing indoor, wooden&#10;&#10;Description automatically generated">
              <a:extLst>
                <a:ext uri="{FF2B5EF4-FFF2-40B4-BE49-F238E27FC236}">
                  <a16:creationId xmlns:a16="http://schemas.microsoft.com/office/drawing/2014/main" id="{3254A657-BE0D-8242-A0D0-84E7F2A266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7189" b="72429"/>
            <a:stretch/>
          </p:blipFill>
          <p:spPr>
            <a:xfrm>
              <a:off x="7313933" y="2611466"/>
              <a:ext cx="2110300" cy="1890793"/>
            </a:xfrm>
            <a:prstGeom prst="rect">
              <a:avLst/>
            </a:prstGeom>
          </p:spPr>
        </p:pic>
        <p:sp>
          <p:nvSpPr>
            <p:cNvPr id="19" name="Rectangle 18">
              <a:hlinkClick r:id="rId8" action="ppaction://hlinksldjump"/>
              <a:extLst>
                <a:ext uri="{FF2B5EF4-FFF2-40B4-BE49-F238E27FC236}">
                  <a16:creationId xmlns:a16="http://schemas.microsoft.com/office/drawing/2014/main" id="{5BF432DA-FC48-404D-A634-ABF85D8280A5}"/>
                </a:ext>
              </a:extLst>
            </p:cNvPr>
            <p:cNvSpPr/>
            <p:nvPr/>
          </p:nvSpPr>
          <p:spPr>
            <a:xfrm>
              <a:off x="8147715" y="2998331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5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59544BD-B7F7-174C-81B7-83B9A035BFF9}"/>
              </a:ext>
            </a:extLst>
          </p:cNvPr>
          <p:cNvGrpSpPr/>
          <p:nvPr/>
        </p:nvGrpSpPr>
        <p:grpSpPr>
          <a:xfrm>
            <a:off x="5036951" y="2611466"/>
            <a:ext cx="2110300" cy="1890793"/>
            <a:chOff x="5036951" y="2611466"/>
            <a:chExt cx="2110300" cy="1890793"/>
          </a:xfrm>
        </p:grpSpPr>
        <p:pic>
          <p:nvPicPr>
            <p:cNvPr id="8" name="Picture 7" descr="A picture containing indoor, wooden&#10;&#10;Description automatically generated">
              <a:extLst>
                <a:ext uri="{FF2B5EF4-FFF2-40B4-BE49-F238E27FC236}">
                  <a16:creationId xmlns:a16="http://schemas.microsoft.com/office/drawing/2014/main" id="{F889F193-2974-0740-B02A-E93DA08979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7189" b="72429"/>
            <a:stretch/>
          </p:blipFill>
          <p:spPr>
            <a:xfrm>
              <a:off x="5036951" y="2611466"/>
              <a:ext cx="2110300" cy="1890793"/>
            </a:xfrm>
            <a:prstGeom prst="rect">
              <a:avLst/>
            </a:prstGeom>
          </p:spPr>
        </p:pic>
        <p:sp>
          <p:nvSpPr>
            <p:cNvPr id="20" name="Rectangle 19">
              <a:hlinkClick r:id="rId9" action="ppaction://hlinksldjump"/>
              <a:extLst>
                <a:ext uri="{FF2B5EF4-FFF2-40B4-BE49-F238E27FC236}">
                  <a16:creationId xmlns:a16="http://schemas.microsoft.com/office/drawing/2014/main" id="{EE751123-7F15-AD4E-98A0-F389AC7497B0}"/>
                </a:ext>
              </a:extLst>
            </p:cNvPr>
            <p:cNvSpPr/>
            <p:nvPr/>
          </p:nvSpPr>
          <p:spPr>
            <a:xfrm>
              <a:off x="5839737" y="2967335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6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FC2F429-523E-AD49-AA60-70227AF5A9FC}"/>
              </a:ext>
            </a:extLst>
          </p:cNvPr>
          <p:cNvGrpSpPr/>
          <p:nvPr/>
        </p:nvGrpSpPr>
        <p:grpSpPr>
          <a:xfrm>
            <a:off x="9606420" y="4757983"/>
            <a:ext cx="2110300" cy="1890793"/>
            <a:chOff x="9606420" y="4757983"/>
            <a:chExt cx="2110300" cy="1890793"/>
          </a:xfrm>
        </p:grpSpPr>
        <p:pic>
          <p:nvPicPr>
            <p:cNvPr id="9" name="Picture 8" descr="A picture containing indoor, wooden&#10;&#10;Description automatically generated">
              <a:extLst>
                <a:ext uri="{FF2B5EF4-FFF2-40B4-BE49-F238E27FC236}">
                  <a16:creationId xmlns:a16="http://schemas.microsoft.com/office/drawing/2014/main" id="{ACF6646A-81FC-DB43-80E8-04CDD2649E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7189" b="72429"/>
            <a:stretch/>
          </p:blipFill>
          <p:spPr>
            <a:xfrm>
              <a:off x="9606420" y="4757983"/>
              <a:ext cx="2110300" cy="1890793"/>
            </a:xfrm>
            <a:prstGeom prst="rect">
              <a:avLst/>
            </a:prstGeom>
          </p:spPr>
        </p:pic>
        <p:sp>
          <p:nvSpPr>
            <p:cNvPr id="21" name="Rectangle 20">
              <a:hlinkClick r:id="rId10" action="ppaction://hlinksldjump"/>
              <a:extLst>
                <a:ext uri="{FF2B5EF4-FFF2-40B4-BE49-F238E27FC236}">
                  <a16:creationId xmlns:a16="http://schemas.microsoft.com/office/drawing/2014/main" id="{77F05131-A51E-F341-9783-0C05F25E07F3}"/>
                </a:ext>
              </a:extLst>
            </p:cNvPr>
            <p:cNvSpPr/>
            <p:nvPr/>
          </p:nvSpPr>
          <p:spPr>
            <a:xfrm>
              <a:off x="10407942" y="5152597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7</a:t>
              </a:r>
              <a:endParaRPr lang="en-US" sz="5400" b="1" cap="none" spc="0" dirty="0">
                <a:ln w="10160">
                  <a:solidFill>
                    <a:srgbClr val="55260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BECDD74-6947-BE42-9346-D6E1327B8F05}"/>
              </a:ext>
            </a:extLst>
          </p:cNvPr>
          <p:cNvGrpSpPr/>
          <p:nvPr/>
        </p:nvGrpSpPr>
        <p:grpSpPr>
          <a:xfrm>
            <a:off x="7313933" y="4757983"/>
            <a:ext cx="2110300" cy="1890793"/>
            <a:chOff x="7313933" y="4757983"/>
            <a:chExt cx="2110300" cy="1890793"/>
          </a:xfrm>
        </p:grpSpPr>
        <p:pic>
          <p:nvPicPr>
            <p:cNvPr id="10" name="Picture 9" descr="A picture containing indoor, wooden&#10;&#10;Description automatically generated">
              <a:extLst>
                <a:ext uri="{FF2B5EF4-FFF2-40B4-BE49-F238E27FC236}">
                  <a16:creationId xmlns:a16="http://schemas.microsoft.com/office/drawing/2014/main" id="{DB47FA44-4B68-6749-930D-420A978647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7189" b="72429"/>
            <a:stretch/>
          </p:blipFill>
          <p:spPr>
            <a:xfrm>
              <a:off x="7313933" y="4757983"/>
              <a:ext cx="2110300" cy="1890793"/>
            </a:xfrm>
            <a:prstGeom prst="rect">
              <a:avLst/>
            </a:prstGeom>
          </p:spPr>
        </p:pic>
        <p:sp>
          <p:nvSpPr>
            <p:cNvPr id="22" name="Rectangle 21">
              <a:hlinkClick r:id="rId11" action="ppaction://hlinksldjump"/>
              <a:extLst>
                <a:ext uri="{FF2B5EF4-FFF2-40B4-BE49-F238E27FC236}">
                  <a16:creationId xmlns:a16="http://schemas.microsoft.com/office/drawing/2014/main" id="{AA32B902-2B8B-F349-866E-C8C15EE01C4B}"/>
                </a:ext>
              </a:extLst>
            </p:cNvPr>
            <p:cNvSpPr/>
            <p:nvPr/>
          </p:nvSpPr>
          <p:spPr>
            <a:xfrm>
              <a:off x="8132217" y="5152597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8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B8D7435-08E5-3F42-8591-4E28ED1AA6EF}"/>
              </a:ext>
            </a:extLst>
          </p:cNvPr>
          <p:cNvGrpSpPr/>
          <p:nvPr/>
        </p:nvGrpSpPr>
        <p:grpSpPr>
          <a:xfrm>
            <a:off x="5036951" y="4757983"/>
            <a:ext cx="2110300" cy="1890793"/>
            <a:chOff x="5036951" y="4757983"/>
            <a:chExt cx="2110300" cy="1890793"/>
          </a:xfrm>
        </p:grpSpPr>
        <p:pic>
          <p:nvPicPr>
            <p:cNvPr id="11" name="Picture 10" descr="A picture containing indoor, wooden&#10;&#10;Description automatically generated">
              <a:extLst>
                <a:ext uri="{FF2B5EF4-FFF2-40B4-BE49-F238E27FC236}">
                  <a16:creationId xmlns:a16="http://schemas.microsoft.com/office/drawing/2014/main" id="{B029498E-7E8F-574B-B48B-63FE32811C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7189" b="72429"/>
            <a:stretch/>
          </p:blipFill>
          <p:spPr>
            <a:xfrm>
              <a:off x="5036951" y="4757983"/>
              <a:ext cx="2110300" cy="1890793"/>
            </a:xfrm>
            <a:prstGeom prst="rect">
              <a:avLst/>
            </a:prstGeom>
          </p:spPr>
        </p:pic>
        <p:sp>
          <p:nvSpPr>
            <p:cNvPr id="23" name="Rectangle 22">
              <a:hlinkClick r:id="rId12" action="ppaction://hlinksldjump"/>
              <a:extLst>
                <a:ext uri="{FF2B5EF4-FFF2-40B4-BE49-F238E27FC236}">
                  <a16:creationId xmlns:a16="http://schemas.microsoft.com/office/drawing/2014/main" id="{49948B80-A81D-6345-A53C-CE031B9C0136}"/>
                </a:ext>
              </a:extLst>
            </p:cNvPr>
            <p:cNvSpPr/>
            <p:nvPr/>
          </p:nvSpPr>
          <p:spPr>
            <a:xfrm>
              <a:off x="5855235" y="5121601"/>
              <a:ext cx="53572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9</a:t>
              </a:r>
              <a:endParaRPr lang="en-US" sz="5400" b="1" cap="none" spc="0" dirty="0">
                <a:ln w="10160">
                  <a:solidFill>
                    <a:srgbClr val="55260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34" name="Picture 33" descr="A picture containing doll, toy, vector graphics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B27ED487-F91F-1F44-9AEE-9B139D2B8DD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5280" y="3029331"/>
            <a:ext cx="4039864" cy="4039864"/>
          </a:xfrm>
          <a:prstGeom prst="rect">
            <a:avLst/>
          </a:prstGeom>
        </p:spPr>
      </p:pic>
      <p:pic>
        <p:nvPicPr>
          <p:cNvPr id="32" name="Picture 31" descr="A picture containing indoor, wooden&#10;&#10;Description automatically generated">
            <a:extLst>
              <a:ext uri="{FF2B5EF4-FFF2-40B4-BE49-F238E27FC236}">
                <a16:creationId xmlns:a16="http://schemas.microsoft.com/office/drawing/2014/main" id="{57D3F5C7-4548-044E-A2CB-7B63FAE0A5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188" t="46303" b="33220"/>
          <a:stretch/>
        </p:blipFill>
        <p:spPr>
          <a:xfrm>
            <a:off x="-635856" y="171402"/>
            <a:ext cx="5436345" cy="2440064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743EEAC-4C22-624D-B497-C3CDC89F1915}"/>
              </a:ext>
            </a:extLst>
          </p:cNvPr>
          <p:cNvSpPr txBox="1"/>
          <p:nvPr/>
        </p:nvSpPr>
        <p:spPr>
          <a:xfrm>
            <a:off x="475279" y="668159"/>
            <a:ext cx="416863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لعبة الخروج من الغابة</a:t>
            </a:r>
          </a:p>
          <a:p>
            <a:r>
              <a:rPr lang="en-US" sz="3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Revision units 3-4-MG5</a:t>
            </a:r>
          </a:p>
          <a:p>
            <a:r>
              <a:rPr lang="en-US" sz="2400" b="1" dirty="0" err="1">
                <a:solidFill>
                  <a:schemeClr val="bg1"/>
                </a:solidFill>
              </a:rPr>
              <a:t>T.Entisar</a:t>
            </a:r>
            <a:r>
              <a:rPr lang="en-US" sz="2400" b="1" dirty="0">
                <a:solidFill>
                  <a:schemeClr val="bg1"/>
                </a:solidFill>
              </a:rPr>
              <a:t> Al-</a:t>
            </a:r>
            <a:r>
              <a:rPr lang="en-US" sz="2400" b="1" dirty="0" err="1">
                <a:solidFill>
                  <a:schemeClr val="bg1"/>
                </a:solidFill>
              </a:rPr>
              <a:t>Obaidallah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191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7BA1A55-160D-2D4D-A48D-5E659D96A4A7}"/>
              </a:ext>
            </a:extLst>
          </p:cNvPr>
          <p:cNvGrpSpPr/>
          <p:nvPr/>
        </p:nvGrpSpPr>
        <p:grpSpPr>
          <a:xfrm>
            <a:off x="2833591" y="-35873"/>
            <a:ext cx="5860958" cy="3217106"/>
            <a:chOff x="2833591" y="0"/>
            <a:chExt cx="5860958" cy="3217106"/>
          </a:xfrm>
        </p:grpSpPr>
        <p:pic>
          <p:nvPicPr>
            <p:cNvPr id="3" name="Picture 2" descr="A picture containing wooden&#10;&#10;Description automatically generated">
              <a:extLst>
                <a:ext uri="{FF2B5EF4-FFF2-40B4-BE49-F238E27FC236}">
                  <a16:creationId xmlns:a16="http://schemas.microsoft.com/office/drawing/2014/main" id="{3F189A56-850A-0948-897C-F405D37A67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703" r="10174" b="5311"/>
            <a:stretch/>
          </p:blipFill>
          <p:spPr>
            <a:xfrm>
              <a:off x="2833591" y="0"/>
              <a:ext cx="5860958" cy="3217106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C63C574-29CE-A641-AE04-2A9F09F20529}"/>
                </a:ext>
              </a:extLst>
            </p:cNvPr>
            <p:cNvSpPr/>
            <p:nvPr/>
          </p:nvSpPr>
          <p:spPr>
            <a:xfrm>
              <a:off x="3264710" y="647058"/>
              <a:ext cx="4998720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The picture shows…</a:t>
              </a:r>
              <a:endParaRPr lang="en-US" sz="3600" b="1" cap="none" spc="0" dirty="0">
                <a:ln w="10160">
                  <a:solidFill>
                    <a:srgbClr val="55260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14" name="Picture 13" descr="A picture containing text, toy, doll, vector graphics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20A644C4-04D2-0B4E-9AB4-AF04D21B48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3522" t="66020" r="68711" b="308"/>
          <a:stretch/>
        </p:blipFill>
        <p:spPr>
          <a:xfrm flipH="1">
            <a:off x="9158124" y="3381587"/>
            <a:ext cx="2417735" cy="296651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08EE3CC-CC73-3242-9F89-92645E1C29E2}"/>
              </a:ext>
            </a:extLst>
          </p:cNvPr>
          <p:cNvGrpSpPr/>
          <p:nvPr/>
        </p:nvGrpSpPr>
        <p:grpSpPr>
          <a:xfrm>
            <a:off x="1782352" y="3095782"/>
            <a:ext cx="3871941" cy="1069383"/>
            <a:chOff x="6059837" y="3064786"/>
            <a:chExt cx="3871941" cy="1069383"/>
          </a:xfrm>
        </p:grpSpPr>
        <p:pic>
          <p:nvPicPr>
            <p:cNvPr id="16" name="Picture 15" descr="A picture containing indoor, wooden&#10;&#10;Description automatically generated">
              <a:extLst>
                <a:ext uri="{FF2B5EF4-FFF2-40B4-BE49-F238E27FC236}">
                  <a16:creationId xmlns:a16="http://schemas.microsoft.com/office/drawing/2014/main" id="{4B9676B4-4345-F145-A938-5807B1AF0F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799" b="84407"/>
            <a:stretch/>
          </p:blipFill>
          <p:spPr>
            <a:xfrm>
              <a:off x="6059837" y="3064786"/>
              <a:ext cx="3871941" cy="106938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F03B91C-1720-9F4A-8247-E1DEFBC84185}"/>
                </a:ext>
              </a:extLst>
            </p:cNvPr>
            <p:cNvSpPr/>
            <p:nvPr/>
          </p:nvSpPr>
          <p:spPr>
            <a:xfrm>
              <a:off x="7299867" y="3327669"/>
              <a:ext cx="1555170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drama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59AD877-966D-2244-8F7B-F8DCE73E328A}"/>
              </a:ext>
            </a:extLst>
          </p:cNvPr>
          <p:cNvGrpSpPr/>
          <p:nvPr/>
        </p:nvGrpSpPr>
        <p:grpSpPr>
          <a:xfrm>
            <a:off x="1782351" y="4196161"/>
            <a:ext cx="3871941" cy="960895"/>
            <a:chOff x="6059836" y="4165165"/>
            <a:chExt cx="3871941" cy="960895"/>
          </a:xfrm>
        </p:grpSpPr>
        <p:pic>
          <p:nvPicPr>
            <p:cNvPr id="19" name="Picture 18" descr="A picture containing indoor, wooden&#10;&#10;Description automatically generated">
              <a:extLst>
                <a:ext uri="{FF2B5EF4-FFF2-40B4-BE49-F238E27FC236}">
                  <a16:creationId xmlns:a16="http://schemas.microsoft.com/office/drawing/2014/main" id="{63EEF5B3-62E5-7D44-94E0-1CC6D2608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799" t="15028" b="70961"/>
            <a:stretch/>
          </p:blipFill>
          <p:spPr>
            <a:xfrm>
              <a:off x="6059836" y="4165165"/>
              <a:ext cx="3871941" cy="960895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C4457B2-6C26-7847-86E9-93FBA726E656}"/>
                </a:ext>
              </a:extLst>
            </p:cNvPr>
            <p:cNvSpPr/>
            <p:nvPr/>
          </p:nvSpPr>
          <p:spPr>
            <a:xfrm>
              <a:off x="7300572" y="4307611"/>
              <a:ext cx="1553759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horror</a:t>
              </a:r>
              <a:endParaRPr lang="en-US" sz="4000" b="1" cap="none" spc="0" dirty="0">
                <a:ln w="10160">
                  <a:solidFill>
                    <a:srgbClr val="55260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B6EDEC6-AF77-6647-AD5F-FB4737B385BE}"/>
              </a:ext>
            </a:extLst>
          </p:cNvPr>
          <p:cNvGrpSpPr/>
          <p:nvPr/>
        </p:nvGrpSpPr>
        <p:grpSpPr>
          <a:xfrm>
            <a:off x="1751354" y="5219050"/>
            <a:ext cx="3871941" cy="976394"/>
            <a:chOff x="6028839" y="5188054"/>
            <a:chExt cx="3871941" cy="976394"/>
          </a:xfrm>
        </p:grpSpPr>
        <p:pic>
          <p:nvPicPr>
            <p:cNvPr id="22" name="Picture 21" descr="A picture containing indoor, wooden&#10;&#10;Description automatically generated">
              <a:extLst>
                <a:ext uri="{FF2B5EF4-FFF2-40B4-BE49-F238E27FC236}">
                  <a16:creationId xmlns:a16="http://schemas.microsoft.com/office/drawing/2014/main" id="{45B2D828-8499-6A42-964E-9611127F3B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799" t="28190" b="57573"/>
            <a:stretch/>
          </p:blipFill>
          <p:spPr>
            <a:xfrm>
              <a:off x="6028839" y="5188054"/>
              <a:ext cx="3871941" cy="976394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BCAD9FA-467A-AD4E-8263-EF25A7CB125A}"/>
                </a:ext>
              </a:extLst>
            </p:cNvPr>
            <p:cNvSpPr/>
            <p:nvPr/>
          </p:nvSpPr>
          <p:spPr>
            <a:xfrm>
              <a:off x="7362652" y="5361496"/>
              <a:ext cx="150874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action</a:t>
              </a:r>
              <a:endParaRPr lang="en-US" sz="4000" b="1" cap="none" spc="0" dirty="0">
                <a:ln w="10160">
                  <a:solidFill>
                    <a:srgbClr val="55260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F0240AD9-1750-1040-8A3D-11B2C5C9E10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543" b="543"/>
          <a:stretch/>
        </p:blipFill>
        <p:spPr>
          <a:xfrm>
            <a:off x="5866209" y="4317155"/>
            <a:ext cx="741223" cy="7837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68C6496-E079-4A49-9935-5B10E48DC88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543" b="543"/>
          <a:stretch/>
        </p:blipFill>
        <p:spPr>
          <a:xfrm>
            <a:off x="5866208" y="3312171"/>
            <a:ext cx="741224" cy="783741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E87F0E5F-FB03-6649-AD3B-E00B108AC3E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5311" r="50000" b="21822"/>
          <a:stretch/>
        </p:blipFill>
        <p:spPr>
          <a:xfrm>
            <a:off x="5866208" y="5323568"/>
            <a:ext cx="741224" cy="783741"/>
          </a:xfrm>
          <a:prstGeom prst="rect">
            <a:avLst/>
          </a:prstGeom>
        </p:spPr>
      </p:pic>
      <p:pic>
        <p:nvPicPr>
          <p:cNvPr id="27" name="Picture 6" descr="Free Horror Cliparts, Download Free Clip Art, Free Clip Art on Clipart  Library">
            <a:extLst>
              <a:ext uri="{FF2B5EF4-FFF2-40B4-BE49-F238E27FC236}">
                <a16:creationId xmlns:a16="http://schemas.microsoft.com/office/drawing/2014/main" id="{E58B8E66-8E4C-42E8-8C90-D981FA3AE236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322" y="1293389"/>
            <a:ext cx="1895074" cy="106938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99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F7BB5485-04DE-8E4A-8322-636F3A184A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546"/>
          <a:stretch/>
        </p:blipFill>
        <p:spPr>
          <a:xfrm>
            <a:off x="6257783" y="4571995"/>
            <a:ext cx="5661589" cy="2294313"/>
          </a:xfrm>
          <a:prstGeom prst="rect">
            <a:avLst/>
          </a:prstGeom>
        </p:spPr>
      </p:pic>
      <p:pic>
        <p:nvPicPr>
          <p:cNvPr id="9" name="Picture 8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A2E02080-5AC0-E645-BD8B-65D8AF90B7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697" b="32850"/>
          <a:stretch/>
        </p:blipFill>
        <p:spPr>
          <a:xfrm>
            <a:off x="434411" y="4563686"/>
            <a:ext cx="5661589" cy="22943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86464F-01C1-324F-A433-DC17AF4C5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4870" y="109783"/>
            <a:ext cx="4957734" cy="43690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BD72A1-1D64-E64F-B275-6F73D17EDE51}"/>
              </a:ext>
            </a:extLst>
          </p:cNvPr>
          <p:cNvSpPr txBox="1"/>
          <p:nvPr/>
        </p:nvSpPr>
        <p:spPr>
          <a:xfrm>
            <a:off x="4536252" y="2294313"/>
            <a:ext cx="2694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3600" dirty="0"/>
              <a:t>ممتاز يا مغامرين</a:t>
            </a:r>
            <a:endParaRPr lang="en-US" sz="3600" dirty="0"/>
          </a:p>
        </p:txBody>
      </p:sp>
      <p:pic>
        <p:nvPicPr>
          <p:cNvPr id="1026" name="Picture 2" descr="Star Twinkling Sticker by Canticos World">
            <a:extLst>
              <a:ext uri="{FF2B5EF4-FFF2-40B4-BE49-F238E27FC236}">
                <a16:creationId xmlns:a16="http://schemas.microsoft.com/office/drawing/2014/main" id="{B3545782-593B-3A4A-B496-1DC0EAA42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45" y="-208225"/>
            <a:ext cx="5005076" cy="50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Star Twinkling Sticker by Canticos World">
            <a:extLst>
              <a:ext uri="{FF2B5EF4-FFF2-40B4-BE49-F238E27FC236}">
                <a16:creationId xmlns:a16="http://schemas.microsoft.com/office/drawing/2014/main" id="{42B00F1C-EE5B-AB43-B19F-B8CD7739F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079" y="0"/>
            <a:ext cx="5005076" cy="500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2255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CAC4A097-784B-3244-B86C-4454562E1670}"/>
              </a:ext>
            </a:extLst>
          </p:cNvPr>
          <p:cNvGrpSpPr/>
          <p:nvPr/>
        </p:nvGrpSpPr>
        <p:grpSpPr>
          <a:xfrm>
            <a:off x="2833591" y="0"/>
            <a:ext cx="5860958" cy="3217106"/>
            <a:chOff x="2833591" y="0"/>
            <a:chExt cx="5860958" cy="3217106"/>
          </a:xfrm>
        </p:grpSpPr>
        <p:pic>
          <p:nvPicPr>
            <p:cNvPr id="5" name="Picture 4" descr="A picture containing wooden&#10;&#10;Description automatically generated">
              <a:extLst>
                <a:ext uri="{FF2B5EF4-FFF2-40B4-BE49-F238E27FC236}">
                  <a16:creationId xmlns:a16="http://schemas.microsoft.com/office/drawing/2014/main" id="{ABC8CA93-DDF9-9B43-93AA-62A93D3573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703" r="10174" b="5311"/>
            <a:stretch/>
          </p:blipFill>
          <p:spPr>
            <a:xfrm>
              <a:off x="2833591" y="0"/>
              <a:ext cx="5860958" cy="3217106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55AA406-6783-9040-9A01-E503C79B8993}"/>
                </a:ext>
              </a:extLst>
            </p:cNvPr>
            <p:cNvSpPr/>
            <p:nvPr/>
          </p:nvSpPr>
          <p:spPr>
            <a:xfrm>
              <a:off x="3518116" y="994151"/>
              <a:ext cx="4988886" cy="95410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700" b="1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By next summer , they will have  ………the bridge </a:t>
              </a:r>
              <a:r>
                <a:rPr lang="en-US" sz="2800" b="1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latin typeface="Arial Nova" panose="020B0504020202020204" pitchFamily="34" charset="0"/>
                  <a:cs typeface="Angsana New" panose="02020603050405020304" pitchFamily="18" charset="-34"/>
                </a:rPr>
                <a:t>. </a:t>
              </a:r>
              <a:endParaRPr lang="en-US" sz="2800" b="1" cap="none" spc="0" dirty="0">
                <a:ln w="10160">
                  <a:solidFill>
                    <a:srgbClr val="552608"/>
                  </a:solidFill>
                  <a:prstDash val="solid"/>
                </a:ln>
                <a:solidFill>
                  <a:srgbClr val="FFFFFF"/>
                </a:solidFill>
                <a:latin typeface="Arial Nova" panose="020B0504020202020204" pitchFamily="34" charset="0"/>
                <a:cs typeface="Angsana New" panose="02020603050405020304" pitchFamily="18" charset="-34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36CF7F4-ABBA-644C-9407-2757FA5F1A50}"/>
              </a:ext>
            </a:extLst>
          </p:cNvPr>
          <p:cNvGrpSpPr/>
          <p:nvPr/>
        </p:nvGrpSpPr>
        <p:grpSpPr>
          <a:xfrm>
            <a:off x="6008465" y="3066953"/>
            <a:ext cx="3871941" cy="1069383"/>
            <a:chOff x="6008465" y="3066953"/>
            <a:chExt cx="3871941" cy="1069383"/>
          </a:xfrm>
        </p:grpSpPr>
        <p:pic>
          <p:nvPicPr>
            <p:cNvPr id="7" name="Picture 6" descr="A picture containing indoor, wooden&#10;&#10;Description automatically generated">
              <a:extLst>
                <a:ext uri="{FF2B5EF4-FFF2-40B4-BE49-F238E27FC236}">
                  <a16:creationId xmlns:a16="http://schemas.microsoft.com/office/drawing/2014/main" id="{29B6DE21-1197-A04C-810A-D6FBA89BEE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799" b="84407"/>
            <a:stretch/>
          </p:blipFill>
          <p:spPr>
            <a:xfrm>
              <a:off x="6008465" y="3066953"/>
              <a:ext cx="3871941" cy="1069383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50E921C-F4BA-2340-8D3B-3930C4E5DEEA}"/>
                </a:ext>
              </a:extLst>
            </p:cNvPr>
            <p:cNvSpPr/>
            <p:nvPr/>
          </p:nvSpPr>
          <p:spPr>
            <a:xfrm>
              <a:off x="7155675" y="3279101"/>
              <a:ext cx="1922695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build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2F4E25E-A873-D74C-9337-A5376CFE3EE7}"/>
              </a:ext>
            </a:extLst>
          </p:cNvPr>
          <p:cNvGrpSpPr/>
          <p:nvPr/>
        </p:nvGrpSpPr>
        <p:grpSpPr>
          <a:xfrm>
            <a:off x="6059836" y="4165165"/>
            <a:ext cx="3871941" cy="960895"/>
            <a:chOff x="6059836" y="4165165"/>
            <a:chExt cx="3871941" cy="960895"/>
          </a:xfrm>
        </p:grpSpPr>
        <p:pic>
          <p:nvPicPr>
            <p:cNvPr id="8" name="Picture 7" descr="A picture containing indoor, wooden&#10;&#10;Description automatically generated">
              <a:extLst>
                <a:ext uri="{FF2B5EF4-FFF2-40B4-BE49-F238E27FC236}">
                  <a16:creationId xmlns:a16="http://schemas.microsoft.com/office/drawing/2014/main" id="{4A70A4F0-A3AD-6741-9272-946A1CFD32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799" t="15028" b="70961"/>
            <a:stretch/>
          </p:blipFill>
          <p:spPr>
            <a:xfrm>
              <a:off x="6059836" y="4165165"/>
              <a:ext cx="3871941" cy="960895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2283172-4DA5-4C4F-AD75-93DA4DF37D83}"/>
                </a:ext>
              </a:extLst>
            </p:cNvPr>
            <p:cNvSpPr/>
            <p:nvPr/>
          </p:nvSpPr>
          <p:spPr>
            <a:xfrm>
              <a:off x="7274540" y="4307611"/>
              <a:ext cx="1605824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built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798AE4D-7D1E-EE4F-9BEA-0AF003471A2F}"/>
              </a:ext>
            </a:extLst>
          </p:cNvPr>
          <p:cNvGrpSpPr/>
          <p:nvPr/>
        </p:nvGrpSpPr>
        <p:grpSpPr>
          <a:xfrm>
            <a:off x="6028839" y="5188054"/>
            <a:ext cx="3871941" cy="976394"/>
            <a:chOff x="6028839" y="5188054"/>
            <a:chExt cx="3871941" cy="976394"/>
          </a:xfrm>
        </p:grpSpPr>
        <p:pic>
          <p:nvPicPr>
            <p:cNvPr id="9" name="Picture 8" descr="A picture containing indoor, wooden&#10;&#10;Description automatically generated">
              <a:extLst>
                <a:ext uri="{FF2B5EF4-FFF2-40B4-BE49-F238E27FC236}">
                  <a16:creationId xmlns:a16="http://schemas.microsoft.com/office/drawing/2014/main" id="{30308758-947B-004A-A1D2-A23309B994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799" t="28190" b="57573"/>
            <a:stretch/>
          </p:blipFill>
          <p:spPr>
            <a:xfrm>
              <a:off x="6028839" y="5188054"/>
              <a:ext cx="3871941" cy="976394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25F44BD-71AF-5548-8DF4-86748C5545FC}"/>
                </a:ext>
              </a:extLst>
            </p:cNvPr>
            <p:cNvSpPr/>
            <p:nvPr/>
          </p:nvSpPr>
          <p:spPr>
            <a:xfrm>
              <a:off x="7161475" y="5361496"/>
              <a:ext cx="1911101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building</a:t>
              </a:r>
              <a:endParaRPr lang="en-US" sz="4000" b="1" cap="none" spc="0" dirty="0">
                <a:ln w="10160">
                  <a:solidFill>
                    <a:srgbClr val="55260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20" name="Picture 19" descr="A picture containing text, toy, doll, vector graphics&#10;&#10;Description automatically generated">
            <a:hlinkClick r:id="rId5" action="ppaction://hlinksldjump"/>
            <a:extLst>
              <a:ext uri="{FF2B5EF4-FFF2-40B4-BE49-F238E27FC236}">
                <a16:creationId xmlns:a16="http://schemas.microsoft.com/office/drawing/2014/main" id="{70038F7A-D4D5-6343-901D-5A57704FDB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0713" b="66328"/>
          <a:stretch/>
        </p:blipFill>
        <p:spPr>
          <a:xfrm flipH="1">
            <a:off x="1484008" y="3658301"/>
            <a:ext cx="2034107" cy="2966514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A9C3C25E-8956-F54E-95A3-9008F382363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001" t="25311" r="-1" b="21822"/>
          <a:stretch/>
        </p:blipFill>
        <p:spPr>
          <a:xfrm>
            <a:off x="5137800" y="4317155"/>
            <a:ext cx="741223" cy="783740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682FEDF8-240B-4A48-BC01-445692779EA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5311" r="50000" b="21822"/>
          <a:stretch/>
        </p:blipFill>
        <p:spPr>
          <a:xfrm>
            <a:off x="5137799" y="3312171"/>
            <a:ext cx="741224" cy="783741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871AFD4C-CBAB-BC4B-A8E2-B577DB67754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5311" r="50000" b="21822"/>
          <a:stretch/>
        </p:blipFill>
        <p:spPr>
          <a:xfrm>
            <a:off x="5137799" y="5323568"/>
            <a:ext cx="741224" cy="78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49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E746BBC-E479-F34A-99BE-7B6285799C9B}"/>
              </a:ext>
            </a:extLst>
          </p:cNvPr>
          <p:cNvGrpSpPr/>
          <p:nvPr/>
        </p:nvGrpSpPr>
        <p:grpSpPr>
          <a:xfrm>
            <a:off x="2833591" y="0"/>
            <a:ext cx="5860958" cy="3217106"/>
            <a:chOff x="2833591" y="0"/>
            <a:chExt cx="5860958" cy="3217106"/>
          </a:xfrm>
        </p:grpSpPr>
        <p:pic>
          <p:nvPicPr>
            <p:cNvPr id="3" name="Picture 2" descr="A picture containing wooden&#10;&#10;Description automatically generated">
              <a:extLst>
                <a:ext uri="{FF2B5EF4-FFF2-40B4-BE49-F238E27FC236}">
                  <a16:creationId xmlns:a16="http://schemas.microsoft.com/office/drawing/2014/main" id="{DA3DCFD1-68EC-4441-9532-B5CE83F557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703" r="10174" b="5311"/>
            <a:stretch/>
          </p:blipFill>
          <p:spPr>
            <a:xfrm>
              <a:off x="2833591" y="0"/>
              <a:ext cx="5860958" cy="3217106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B9760B8-3A93-7240-B4FF-C859CBBCAD2A}"/>
                </a:ext>
              </a:extLst>
            </p:cNvPr>
            <p:cNvSpPr/>
            <p:nvPr/>
          </p:nvSpPr>
          <p:spPr>
            <a:xfrm>
              <a:off x="3369924" y="994151"/>
              <a:ext cx="5188449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She …….milk every morning . </a:t>
              </a:r>
              <a:endParaRPr lang="en-US" sz="4000" b="1" cap="none" spc="0" dirty="0">
                <a:ln w="10160">
                  <a:solidFill>
                    <a:srgbClr val="55260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14" name="Picture 13" descr="A picture containing text, toy, doll, vector graphics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92D387C0-8B5B-9247-BE2C-9FB73E1441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596" r="28396" b="66328"/>
          <a:stretch/>
        </p:blipFill>
        <p:spPr>
          <a:xfrm>
            <a:off x="7686927" y="3552983"/>
            <a:ext cx="2686290" cy="296651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FB40898-A069-5549-A5D4-7A12C3710B6F}"/>
              </a:ext>
            </a:extLst>
          </p:cNvPr>
          <p:cNvGrpSpPr/>
          <p:nvPr/>
        </p:nvGrpSpPr>
        <p:grpSpPr>
          <a:xfrm>
            <a:off x="1952833" y="3095782"/>
            <a:ext cx="3871941" cy="1069383"/>
            <a:chOff x="6059837" y="3064786"/>
            <a:chExt cx="3871941" cy="1069383"/>
          </a:xfrm>
        </p:grpSpPr>
        <p:pic>
          <p:nvPicPr>
            <p:cNvPr id="16" name="Picture 15" descr="A picture containing indoor, wooden&#10;&#10;Description automatically generated">
              <a:extLst>
                <a:ext uri="{FF2B5EF4-FFF2-40B4-BE49-F238E27FC236}">
                  <a16:creationId xmlns:a16="http://schemas.microsoft.com/office/drawing/2014/main" id="{AAFC7243-C191-6447-8FAF-F7FA6BB1D6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799" b="84407"/>
            <a:stretch/>
          </p:blipFill>
          <p:spPr>
            <a:xfrm>
              <a:off x="6059837" y="3064786"/>
              <a:ext cx="3871941" cy="106938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22DE263-EB97-AD4C-97B7-D2FA036D5C4F}"/>
                </a:ext>
              </a:extLst>
            </p:cNvPr>
            <p:cNvSpPr/>
            <p:nvPr/>
          </p:nvSpPr>
          <p:spPr>
            <a:xfrm>
              <a:off x="7330805" y="3327669"/>
              <a:ext cx="1493294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drinks</a:t>
              </a:r>
              <a:endParaRPr lang="en-US" sz="4000" b="1" cap="none" spc="0" dirty="0">
                <a:ln w="10160">
                  <a:solidFill>
                    <a:srgbClr val="55260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CE7533B-D1A4-7F40-A0C8-FA92CB0835CE}"/>
              </a:ext>
            </a:extLst>
          </p:cNvPr>
          <p:cNvGrpSpPr/>
          <p:nvPr/>
        </p:nvGrpSpPr>
        <p:grpSpPr>
          <a:xfrm>
            <a:off x="1952832" y="4196161"/>
            <a:ext cx="3871941" cy="960895"/>
            <a:chOff x="6059836" y="4165165"/>
            <a:chExt cx="3871941" cy="960895"/>
          </a:xfrm>
        </p:grpSpPr>
        <p:pic>
          <p:nvPicPr>
            <p:cNvPr id="19" name="Picture 18" descr="A picture containing indoor, wooden&#10;&#10;Description automatically generated">
              <a:extLst>
                <a:ext uri="{FF2B5EF4-FFF2-40B4-BE49-F238E27FC236}">
                  <a16:creationId xmlns:a16="http://schemas.microsoft.com/office/drawing/2014/main" id="{42540CC6-491E-5247-91AB-5030823743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799" t="15028" b="70961"/>
            <a:stretch/>
          </p:blipFill>
          <p:spPr>
            <a:xfrm>
              <a:off x="6059836" y="4165165"/>
              <a:ext cx="3871941" cy="960895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D3CA265-0F73-7D47-B2CD-DF275A159942}"/>
                </a:ext>
              </a:extLst>
            </p:cNvPr>
            <p:cNvSpPr/>
            <p:nvPr/>
          </p:nvSpPr>
          <p:spPr>
            <a:xfrm>
              <a:off x="7431281" y="4307611"/>
              <a:ext cx="1292341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drink</a:t>
              </a:r>
              <a:endParaRPr lang="en-US" sz="4000" b="1" cap="none" spc="0" dirty="0">
                <a:ln w="10160">
                  <a:solidFill>
                    <a:srgbClr val="55260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1FF2D43-9C47-CB47-B2AC-D5A285059DA3}"/>
              </a:ext>
            </a:extLst>
          </p:cNvPr>
          <p:cNvGrpSpPr/>
          <p:nvPr/>
        </p:nvGrpSpPr>
        <p:grpSpPr>
          <a:xfrm>
            <a:off x="1921835" y="5219050"/>
            <a:ext cx="3871941" cy="976394"/>
            <a:chOff x="6028839" y="5188054"/>
            <a:chExt cx="3871941" cy="976394"/>
          </a:xfrm>
        </p:grpSpPr>
        <p:pic>
          <p:nvPicPr>
            <p:cNvPr id="22" name="Picture 21" descr="A picture containing indoor, wooden&#10;&#10;Description automatically generated">
              <a:extLst>
                <a:ext uri="{FF2B5EF4-FFF2-40B4-BE49-F238E27FC236}">
                  <a16:creationId xmlns:a16="http://schemas.microsoft.com/office/drawing/2014/main" id="{1B03FA0D-9F11-C44E-8292-16D82B9D22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799" t="28190" b="57573"/>
            <a:stretch/>
          </p:blipFill>
          <p:spPr>
            <a:xfrm>
              <a:off x="6028839" y="5188054"/>
              <a:ext cx="3871941" cy="976394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71838BB-FE45-6342-A786-D5E9EAA504C2}"/>
                </a:ext>
              </a:extLst>
            </p:cNvPr>
            <p:cNvSpPr/>
            <p:nvPr/>
          </p:nvSpPr>
          <p:spPr>
            <a:xfrm>
              <a:off x="7147849" y="5361496"/>
              <a:ext cx="193835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drinking</a:t>
              </a:r>
              <a:endParaRPr lang="en-US" sz="4000" b="1" cap="none" spc="0" dirty="0">
                <a:ln w="10160">
                  <a:solidFill>
                    <a:srgbClr val="55260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10598D4E-99F8-574B-8F57-1A173D6B84D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543" b="543"/>
          <a:stretch/>
        </p:blipFill>
        <p:spPr>
          <a:xfrm>
            <a:off x="6036690" y="4317155"/>
            <a:ext cx="741223" cy="7837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AFC8E4C-3406-254B-9B0A-C9DCC94D474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543" b="543"/>
          <a:stretch/>
        </p:blipFill>
        <p:spPr>
          <a:xfrm>
            <a:off x="6036689" y="3312171"/>
            <a:ext cx="741224" cy="783741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B1C32928-D12E-3245-9535-15B40A13F8C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5311" r="50000" b="21822"/>
          <a:stretch/>
        </p:blipFill>
        <p:spPr>
          <a:xfrm>
            <a:off x="6036689" y="5323568"/>
            <a:ext cx="741224" cy="78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9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6F03968-ADF4-8C49-82D6-ECB8D3A9F83A}"/>
              </a:ext>
            </a:extLst>
          </p:cNvPr>
          <p:cNvGrpSpPr/>
          <p:nvPr/>
        </p:nvGrpSpPr>
        <p:grpSpPr>
          <a:xfrm>
            <a:off x="2833591" y="-20320"/>
            <a:ext cx="5860958" cy="3217106"/>
            <a:chOff x="2833591" y="0"/>
            <a:chExt cx="5860958" cy="3217106"/>
          </a:xfrm>
        </p:grpSpPr>
        <p:pic>
          <p:nvPicPr>
            <p:cNvPr id="3" name="Picture 2" descr="A picture containing wooden&#10;&#10;Description automatically generated">
              <a:extLst>
                <a:ext uri="{FF2B5EF4-FFF2-40B4-BE49-F238E27FC236}">
                  <a16:creationId xmlns:a16="http://schemas.microsoft.com/office/drawing/2014/main" id="{71411D13-869B-DA4A-830A-41111DB838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703" r="10174" b="5311"/>
            <a:stretch/>
          </p:blipFill>
          <p:spPr>
            <a:xfrm>
              <a:off x="2833591" y="0"/>
              <a:ext cx="5860958" cy="3217106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30C09AF-5A38-1D4A-9FB7-BCB2EC396F00}"/>
                </a:ext>
              </a:extLst>
            </p:cNvPr>
            <p:cNvSpPr/>
            <p:nvPr/>
          </p:nvSpPr>
          <p:spPr>
            <a:xfrm>
              <a:off x="3411020" y="994151"/>
              <a:ext cx="4991596" cy="166199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800" b="1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The odd word:</a:t>
              </a:r>
            </a:p>
            <a:p>
              <a:pPr algn="ctr"/>
              <a:endParaRPr lang="en-US" sz="5400" b="1" dirty="0">
                <a:ln w="10160">
                  <a:solidFill>
                    <a:srgbClr val="55260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14" name="Picture 13" descr="A picture containing text, toy, doll, vector graphics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539A6151-7E51-304B-85C6-BC80DEED65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2032" r="66403" b="66328"/>
          <a:stretch/>
        </p:blipFill>
        <p:spPr>
          <a:xfrm flipH="1">
            <a:off x="8402616" y="3297256"/>
            <a:ext cx="2347436" cy="296651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9CBFF06-21D4-2244-981C-1F97F0C4681C}"/>
              </a:ext>
            </a:extLst>
          </p:cNvPr>
          <p:cNvGrpSpPr/>
          <p:nvPr/>
        </p:nvGrpSpPr>
        <p:grpSpPr>
          <a:xfrm>
            <a:off x="1534380" y="3095782"/>
            <a:ext cx="3871941" cy="1069383"/>
            <a:chOff x="6059837" y="3064786"/>
            <a:chExt cx="3871941" cy="1069383"/>
          </a:xfrm>
        </p:grpSpPr>
        <p:pic>
          <p:nvPicPr>
            <p:cNvPr id="16" name="Picture 15" descr="A picture containing indoor, wooden&#10;&#10;Description automatically generated">
              <a:extLst>
                <a:ext uri="{FF2B5EF4-FFF2-40B4-BE49-F238E27FC236}">
                  <a16:creationId xmlns:a16="http://schemas.microsoft.com/office/drawing/2014/main" id="{1B1631D7-4E79-8046-9512-2839F3C261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799" b="84407"/>
            <a:stretch/>
          </p:blipFill>
          <p:spPr>
            <a:xfrm>
              <a:off x="6059837" y="3064786"/>
              <a:ext cx="3871941" cy="106938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C510A2A-DF33-3C41-9827-42E8F47596F8}"/>
                </a:ext>
              </a:extLst>
            </p:cNvPr>
            <p:cNvSpPr/>
            <p:nvPr/>
          </p:nvSpPr>
          <p:spPr>
            <a:xfrm>
              <a:off x="7482610" y="3327669"/>
              <a:ext cx="118968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train</a:t>
              </a:r>
              <a:endParaRPr lang="en-US" sz="4000" b="1" cap="none" spc="0" dirty="0">
                <a:ln w="10160">
                  <a:solidFill>
                    <a:srgbClr val="55260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CA7AA7C-035A-0540-91CC-255566E8BDA3}"/>
              </a:ext>
            </a:extLst>
          </p:cNvPr>
          <p:cNvGrpSpPr/>
          <p:nvPr/>
        </p:nvGrpSpPr>
        <p:grpSpPr>
          <a:xfrm>
            <a:off x="1534379" y="4196161"/>
            <a:ext cx="3871941" cy="960895"/>
            <a:chOff x="6059836" y="4165165"/>
            <a:chExt cx="3871941" cy="960895"/>
          </a:xfrm>
        </p:grpSpPr>
        <p:pic>
          <p:nvPicPr>
            <p:cNvPr id="19" name="Picture 18" descr="A picture containing indoor, wooden&#10;&#10;Description automatically generated">
              <a:extLst>
                <a:ext uri="{FF2B5EF4-FFF2-40B4-BE49-F238E27FC236}">
                  <a16:creationId xmlns:a16="http://schemas.microsoft.com/office/drawing/2014/main" id="{F7A00994-C4CB-9946-A053-3A9F065265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799" t="15028" b="70961"/>
            <a:stretch/>
          </p:blipFill>
          <p:spPr>
            <a:xfrm>
              <a:off x="6059836" y="4165165"/>
              <a:ext cx="3871941" cy="960895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7F9CCE3-B8C3-A742-A526-A7DC9E1103BA}"/>
                </a:ext>
              </a:extLst>
            </p:cNvPr>
            <p:cNvSpPr/>
            <p:nvPr/>
          </p:nvSpPr>
          <p:spPr>
            <a:xfrm>
              <a:off x="7394349" y="4307611"/>
              <a:ext cx="1366208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robot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CAD1045-F4F4-D84D-B006-0BD0B3D151ED}"/>
              </a:ext>
            </a:extLst>
          </p:cNvPr>
          <p:cNvGrpSpPr/>
          <p:nvPr/>
        </p:nvGrpSpPr>
        <p:grpSpPr>
          <a:xfrm>
            <a:off x="1503382" y="5219050"/>
            <a:ext cx="3871941" cy="976394"/>
            <a:chOff x="6028839" y="5188054"/>
            <a:chExt cx="3871941" cy="976394"/>
          </a:xfrm>
        </p:grpSpPr>
        <p:pic>
          <p:nvPicPr>
            <p:cNvPr id="22" name="Picture 21" descr="A picture containing indoor, wooden&#10;&#10;Description automatically generated">
              <a:extLst>
                <a:ext uri="{FF2B5EF4-FFF2-40B4-BE49-F238E27FC236}">
                  <a16:creationId xmlns:a16="http://schemas.microsoft.com/office/drawing/2014/main" id="{4F616C0B-FF67-0240-9201-E0A27A6AED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799" t="28190" b="57573"/>
            <a:stretch/>
          </p:blipFill>
          <p:spPr>
            <a:xfrm>
              <a:off x="6028839" y="5188054"/>
              <a:ext cx="3871941" cy="976394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4D4BCF4-9471-AC42-B132-935BF0A39600}"/>
                </a:ext>
              </a:extLst>
            </p:cNvPr>
            <p:cNvSpPr/>
            <p:nvPr/>
          </p:nvSpPr>
          <p:spPr>
            <a:xfrm>
              <a:off x="7700787" y="5361496"/>
              <a:ext cx="832472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car</a:t>
              </a:r>
              <a:endParaRPr lang="en-US" sz="4000" b="1" cap="none" spc="0" dirty="0">
                <a:ln w="10160">
                  <a:solidFill>
                    <a:srgbClr val="55260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03324C86-A34D-204A-9684-AD1B45CEA8D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543" b="543"/>
          <a:stretch/>
        </p:blipFill>
        <p:spPr>
          <a:xfrm>
            <a:off x="5618237" y="4317155"/>
            <a:ext cx="741223" cy="7837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52DE604-7F2A-3640-A81B-EDA9CCCE548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543" b="543"/>
          <a:stretch/>
        </p:blipFill>
        <p:spPr>
          <a:xfrm>
            <a:off x="5618236" y="3312171"/>
            <a:ext cx="741224" cy="783741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EC4A60E5-A0BA-A44D-A6BC-4D74CE232B2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5311" r="50000" b="21822"/>
          <a:stretch/>
        </p:blipFill>
        <p:spPr>
          <a:xfrm>
            <a:off x="5618236" y="5323568"/>
            <a:ext cx="741224" cy="78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94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2EE791B-8C01-1640-B725-F01EF2B3E0F8}"/>
              </a:ext>
            </a:extLst>
          </p:cNvPr>
          <p:cNvGrpSpPr/>
          <p:nvPr/>
        </p:nvGrpSpPr>
        <p:grpSpPr>
          <a:xfrm>
            <a:off x="2833591" y="0"/>
            <a:ext cx="5860958" cy="3217106"/>
            <a:chOff x="2833591" y="0"/>
            <a:chExt cx="5860958" cy="3217106"/>
          </a:xfrm>
        </p:grpSpPr>
        <p:pic>
          <p:nvPicPr>
            <p:cNvPr id="3" name="Picture 2" descr="A picture containing wooden&#10;&#10;Description automatically generated">
              <a:extLst>
                <a:ext uri="{FF2B5EF4-FFF2-40B4-BE49-F238E27FC236}">
                  <a16:creationId xmlns:a16="http://schemas.microsoft.com/office/drawing/2014/main" id="{2DF94628-5130-EA42-B895-7B2A341DAF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703" r="10174" b="5311"/>
            <a:stretch/>
          </p:blipFill>
          <p:spPr>
            <a:xfrm>
              <a:off x="2833591" y="0"/>
              <a:ext cx="5860958" cy="3217106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9B2F8BB-7CB5-3942-AF84-CD3DB4BED6B1}"/>
                </a:ext>
              </a:extLst>
            </p:cNvPr>
            <p:cNvSpPr/>
            <p:nvPr/>
          </p:nvSpPr>
          <p:spPr>
            <a:xfrm>
              <a:off x="3484880" y="664941"/>
              <a:ext cx="4907280" cy="132343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He can have ….. Tea </a:t>
              </a:r>
            </a:p>
            <a:p>
              <a:pPr algn="ctr"/>
              <a:r>
                <a:rPr lang="en-US" sz="4000" b="1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coffee. </a:t>
              </a:r>
              <a:endParaRPr lang="en-US" sz="4000" b="1" cap="none" spc="0" dirty="0">
                <a:ln w="10160">
                  <a:solidFill>
                    <a:srgbClr val="55260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14" name="Picture 13" descr="A picture containing text, toy, doll, vector graphics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E8F4877D-E487-E44F-BE3E-8CAC4F051D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529" t="33016" r="-1618" b="33312"/>
          <a:stretch/>
        </p:blipFill>
        <p:spPr>
          <a:xfrm flipH="1">
            <a:off x="1530501" y="2991875"/>
            <a:ext cx="2437063" cy="296651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4E1C3DF-25CC-A841-B43A-D9BC35C9C948}"/>
              </a:ext>
            </a:extLst>
          </p:cNvPr>
          <p:cNvGrpSpPr/>
          <p:nvPr/>
        </p:nvGrpSpPr>
        <p:grpSpPr>
          <a:xfrm>
            <a:off x="6059837" y="3064786"/>
            <a:ext cx="3871941" cy="1069383"/>
            <a:chOff x="6059837" y="3064786"/>
            <a:chExt cx="3871941" cy="1069383"/>
          </a:xfrm>
        </p:grpSpPr>
        <p:pic>
          <p:nvPicPr>
            <p:cNvPr id="16" name="Picture 15" descr="A picture containing indoor, wooden&#10;&#10;Description automatically generated">
              <a:extLst>
                <a:ext uri="{FF2B5EF4-FFF2-40B4-BE49-F238E27FC236}">
                  <a16:creationId xmlns:a16="http://schemas.microsoft.com/office/drawing/2014/main" id="{19C368D4-2289-684D-AD86-45B190F1DB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799" b="84407"/>
            <a:stretch/>
          </p:blipFill>
          <p:spPr>
            <a:xfrm>
              <a:off x="6059837" y="3064786"/>
              <a:ext cx="3871941" cy="106938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3282456-4CD6-644E-8F79-DAE662E691DE}"/>
                </a:ext>
              </a:extLst>
            </p:cNvPr>
            <p:cNvSpPr/>
            <p:nvPr/>
          </p:nvSpPr>
          <p:spPr>
            <a:xfrm>
              <a:off x="7620435" y="3327669"/>
              <a:ext cx="914033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but</a:t>
              </a:r>
              <a:endParaRPr lang="en-US" sz="4000" b="1" cap="none" spc="0" dirty="0">
                <a:ln w="10160">
                  <a:solidFill>
                    <a:srgbClr val="55260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A562D96-610E-D748-8014-99F9CAD492E0}"/>
              </a:ext>
            </a:extLst>
          </p:cNvPr>
          <p:cNvGrpSpPr/>
          <p:nvPr/>
        </p:nvGrpSpPr>
        <p:grpSpPr>
          <a:xfrm>
            <a:off x="6059836" y="4165165"/>
            <a:ext cx="3871941" cy="960895"/>
            <a:chOff x="6059836" y="4165165"/>
            <a:chExt cx="3871941" cy="960895"/>
          </a:xfrm>
        </p:grpSpPr>
        <p:pic>
          <p:nvPicPr>
            <p:cNvPr id="19" name="Picture 18" descr="A picture containing indoor, wooden&#10;&#10;Description automatically generated">
              <a:extLst>
                <a:ext uri="{FF2B5EF4-FFF2-40B4-BE49-F238E27FC236}">
                  <a16:creationId xmlns:a16="http://schemas.microsoft.com/office/drawing/2014/main" id="{08506936-980A-044A-AC28-4B884059EE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799" t="15028" b="70961"/>
            <a:stretch/>
          </p:blipFill>
          <p:spPr>
            <a:xfrm>
              <a:off x="6059836" y="4165165"/>
              <a:ext cx="3871941" cy="960895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6BE7EEC-0B16-A344-8527-A9FA4A3E99C1}"/>
                </a:ext>
              </a:extLst>
            </p:cNvPr>
            <p:cNvSpPr/>
            <p:nvPr/>
          </p:nvSpPr>
          <p:spPr>
            <a:xfrm>
              <a:off x="7582765" y="4307611"/>
              <a:ext cx="989373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and</a:t>
              </a:r>
              <a:endParaRPr lang="en-US" sz="4000" b="1" cap="none" spc="0" dirty="0">
                <a:ln w="10160">
                  <a:solidFill>
                    <a:srgbClr val="55260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C6473BB-7013-F348-AC50-180511B76BF9}"/>
              </a:ext>
            </a:extLst>
          </p:cNvPr>
          <p:cNvGrpSpPr/>
          <p:nvPr/>
        </p:nvGrpSpPr>
        <p:grpSpPr>
          <a:xfrm>
            <a:off x="6028839" y="5188054"/>
            <a:ext cx="3871941" cy="976394"/>
            <a:chOff x="6028839" y="5188054"/>
            <a:chExt cx="3871941" cy="976394"/>
          </a:xfrm>
        </p:grpSpPr>
        <p:pic>
          <p:nvPicPr>
            <p:cNvPr id="22" name="Picture 21" descr="A picture containing indoor, wooden&#10;&#10;Description automatically generated">
              <a:extLst>
                <a:ext uri="{FF2B5EF4-FFF2-40B4-BE49-F238E27FC236}">
                  <a16:creationId xmlns:a16="http://schemas.microsoft.com/office/drawing/2014/main" id="{8B76D0C3-177F-474E-86B6-7CEF09C82A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799" t="28190" b="57573"/>
            <a:stretch/>
          </p:blipFill>
          <p:spPr>
            <a:xfrm>
              <a:off x="6028839" y="5188054"/>
              <a:ext cx="3871941" cy="976394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FF5DE62-7BF7-7A41-862D-12F76863C2F0}"/>
                </a:ext>
              </a:extLst>
            </p:cNvPr>
            <p:cNvSpPr/>
            <p:nvPr/>
          </p:nvSpPr>
          <p:spPr>
            <a:xfrm>
              <a:off x="7795461" y="5361496"/>
              <a:ext cx="64312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or</a:t>
              </a:r>
              <a:endParaRPr lang="en-US" sz="4000" b="1" cap="none" spc="0" dirty="0">
                <a:ln w="10160">
                  <a:solidFill>
                    <a:srgbClr val="55260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4E598EA5-751D-0442-ACB2-18B01875C7F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543" b="543"/>
          <a:stretch/>
        </p:blipFill>
        <p:spPr>
          <a:xfrm>
            <a:off x="5137800" y="4317155"/>
            <a:ext cx="741223" cy="783740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17BB257E-712C-3E40-A0E8-C040B56F1A2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5311" r="50000" b="21822"/>
          <a:stretch/>
        </p:blipFill>
        <p:spPr>
          <a:xfrm>
            <a:off x="5137799" y="3312171"/>
            <a:ext cx="741224" cy="78374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DBF36AB-2ACB-E742-A6B8-CFB54B81206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543" b="543"/>
          <a:stretch/>
        </p:blipFill>
        <p:spPr>
          <a:xfrm>
            <a:off x="5137799" y="5323568"/>
            <a:ext cx="741224" cy="78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55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1000" r="-1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4C1AFD5-BE40-0F45-9709-E859266E78D8}"/>
              </a:ext>
            </a:extLst>
          </p:cNvPr>
          <p:cNvGrpSpPr/>
          <p:nvPr/>
        </p:nvGrpSpPr>
        <p:grpSpPr>
          <a:xfrm>
            <a:off x="2833591" y="0"/>
            <a:ext cx="5860958" cy="3217106"/>
            <a:chOff x="2833591" y="0"/>
            <a:chExt cx="5860958" cy="3217106"/>
          </a:xfrm>
        </p:grpSpPr>
        <p:pic>
          <p:nvPicPr>
            <p:cNvPr id="3" name="Picture 2" descr="A picture containing wooden&#10;&#10;Description automatically generated">
              <a:extLst>
                <a:ext uri="{FF2B5EF4-FFF2-40B4-BE49-F238E27FC236}">
                  <a16:creationId xmlns:a16="http://schemas.microsoft.com/office/drawing/2014/main" id="{0B87726B-ECFF-234C-89E4-52BCCE7819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703" r="10174" b="5311"/>
            <a:stretch/>
          </p:blipFill>
          <p:spPr>
            <a:xfrm>
              <a:off x="2833591" y="0"/>
              <a:ext cx="5860958" cy="3217106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DF133C6-9615-924C-B0E4-E8F60C25B602}"/>
                </a:ext>
              </a:extLst>
            </p:cNvPr>
            <p:cNvSpPr/>
            <p:nvPr/>
          </p:nvSpPr>
          <p:spPr>
            <a:xfrm>
              <a:off x="3439352" y="716235"/>
              <a:ext cx="4911047" cy="153888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English is ….. than French </a:t>
              </a:r>
              <a:r>
                <a:rPr lang="en-US" sz="5400" b="1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. </a:t>
              </a:r>
              <a:endParaRPr lang="en-US" sz="5400" b="1" cap="none" spc="0" dirty="0">
                <a:ln w="10160">
                  <a:solidFill>
                    <a:srgbClr val="55260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14" name="Picture 13" descr="A picture containing text, toy, doll, vector graphics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CB9EDF8C-6EBF-374E-81E2-1099160FC9B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338" t="32539" r="34648" b="33789"/>
          <a:stretch/>
        </p:blipFill>
        <p:spPr>
          <a:xfrm>
            <a:off x="8077449" y="3178297"/>
            <a:ext cx="2561920" cy="296651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9F488C68-4FEF-DB40-891C-604F3B5A7793}"/>
              </a:ext>
            </a:extLst>
          </p:cNvPr>
          <p:cNvGrpSpPr/>
          <p:nvPr/>
        </p:nvGrpSpPr>
        <p:grpSpPr>
          <a:xfrm>
            <a:off x="1534380" y="3095782"/>
            <a:ext cx="3871941" cy="1069383"/>
            <a:chOff x="6059837" y="3064786"/>
            <a:chExt cx="3871941" cy="1069383"/>
          </a:xfrm>
        </p:grpSpPr>
        <p:pic>
          <p:nvPicPr>
            <p:cNvPr id="16" name="Picture 15" descr="A picture containing indoor, wooden&#10;&#10;Description automatically generated">
              <a:extLst>
                <a:ext uri="{FF2B5EF4-FFF2-40B4-BE49-F238E27FC236}">
                  <a16:creationId xmlns:a16="http://schemas.microsoft.com/office/drawing/2014/main" id="{22E62721-0B9E-0540-A7BB-2E7E29AA0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799" b="84407"/>
            <a:stretch/>
          </p:blipFill>
          <p:spPr>
            <a:xfrm>
              <a:off x="6059837" y="3064786"/>
              <a:ext cx="3871941" cy="106938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F916BDC-C223-4A42-83DA-5D87F7674FE9}"/>
                </a:ext>
              </a:extLst>
            </p:cNvPr>
            <p:cNvSpPr/>
            <p:nvPr/>
          </p:nvSpPr>
          <p:spPr>
            <a:xfrm>
              <a:off x="6871386" y="3327669"/>
              <a:ext cx="241213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More easy</a:t>
              </a:r>
              <a:endParaRPr lang="en-US" sz="4000" b="1" cap="none" spc="0" dirty="0">
                <a:ln w="10160">
                  <a:solidFill>
                    <a:srgbClr val="55260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4ABA314-48B1-0641-B0C6-95A3A8CABDF8}"/>
              </a:ext>
            </a:extLst>
          </p:cNvPr>
          <p:cNvGrpSpPr/>
          <p:nvPr/>
        </p:nvGrpSpPr>
        <p:grpSpPr>
          <a:xfrm>
            <a:off x="1534379" y="4196161"/>
            <a:ext cx="3871941" cy="960895"/>
            <a:chOff x="6059836" y="4165165"/>
            <a:chExt cx="3871941" cy="960895"/>
          </a:xfrm>
        </p:grpSpPr>
        <p:pic>
          <p:nvPicPr>
            <p:cNvPr id="19" name="Picture 18" descr="A picture containing indoor, wooden&#10;&#10;Description automatically generated">
              <a:extLst>
                <a:ext uri="{FF2B5EF4-FFF2-40B4-BE49-F238E27FC236}">
                  <a16:creationId xmlns:a16="http://schemas.microsoft.com/office/drawing/2014/main" id="{ECFD1FB2-BF92-6046-A56F-4478E48ED3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799" t="15028" b="70961"/>
            <a:stretch/>
          </p:blipFill>
          <p:spPr>
            <a:xfrm>
              <a:off x="6059836" y="4165165"/>
              <a:ext cx="3871941" cy="960895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2E42F16-8DCF-714C-9131-27D8497BBDB5}"/>
                </a:ext>
              </a:extLst>
            </p:cNvPr>
            <p:cNvSpPr/>
            <p:nvPr/>
          </p:nvSpPr>
          <p:spPr>
            <a:xfrm>
              <a:off x="6792211" y="4286159"/>
              <a:ext cx="2570480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easier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490FB01-7CBB-4F4C-B86E-B4CB5F80C7BE}"/>
              </a:ext>
            </a:extLst>
          </p:cNvPr>
          <p:cNvGrpSpPr/>
          <p:nvPr/>
        </p:nvGrpSpPr>
        <p:grpSpPr>
          <a:xfrm>
            <a:off x="1503382" y="5219050"/>
            <a:ext cx="3871941" cy="976394"/>
            <a:chOff x="6028839" y="5188054"/>
            <a:chExt cx="3871941" cy="976394"/>
          </a:xfrm>
        </p:grpSpPr>
        <p:pic>
          <p:nvPicPr>
            <p:cNvPr id="22" name="Picture 21" descr="A picture containing indoor, wooden&#10;&#10;Description automatically generated">
              <a:extLst>
                <a:ext uri="{FF2B5EF4-FFF2-40B4-BE49-F238E27FC236}">
                  <a16:creationId xmlns:a16="http://schemas.microsoft.com/office/drawing/2014/main" id="{6F26F21A-D9D2-6F4F-9A71-1320E25D08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799" t="28190" b="57573"/>
            <a:stretch/>
          </p:blipFill>
          <p:spPr>
            <a:xfrm>
              <a:off x="6028839" y="5188054"/>
              <a:ext cx="3871941" cy="976394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59821B6-CCD0-E042-AEC3-F3397E9FE366}"/>
                </a:ext>
              </a:extLst>
            </p:cNvPr>
            <p:cNvSpPr/>
            <p:nvPr/>
          </p:nvSpPr>
          <p:spPr>
            <a:xfrm>
              <a:off x="7285388" y="5361496"/>
              <a:ext cx="166327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easiest</a:t>
              </a:r>
              <a:endParaRPr lang="en-US" sz="4000" b="1" cap="none" spc="0" dirty="0">
                <a:ln w="10160">
                  <a:solidFill>
                    <a:srgbClr val="55260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9C220B4B-ABF0-904E-A132-490C076B6F5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543" b="543"/>
          <a:stretch/>
        </p:blipFill>
        <p:spPr>
          <a:xfrm>
            <a:off x="5618237" y="4317155"/>
            <a:ext cx="741223" cy="7837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E32A2A-B21F-AE40-A366-3CD907280AF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543" b="543"/>
          <a:stretch/>
        </p:blipFill>
        <p:spPr>
          <a:xfrm>
            <a:off x="5618236" y="3312171"/>
            <a:ext cx="741224" cy="783741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97592F71-9509-D348-9AE9-7EAB0D0C1BE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5311" r="50000" b="21822"/>
          <a:stretch/>
        </p:blipFill>
        <p:spPr>
          <a:xfrm>
            <a:off x="5618236" y="5323568"/>
            <a:ext cx="741224" cy="78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8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A07A460-7370-D648-B097-BE3B9FF14B60}"/>
              </a:ext>
            </a:extLst>
          </p:cNvPr>
          <p:cNvGrpSpPr/>
          <p:nvPr/>
        </p:nvGrpSpPr>
        <p:grpSpPr>
          <a:xfrm>
            <a:off x="2833591" y="0"/>
            <a:ext cx="5860958" cy="3217106"/>
            <a:chOff x="2833591" y="0"/>
            <a:chExt cx="5860958" cy="3217106"/>
          </a:xfrm>
        </p:grpSpPr>
        <p:pic>
          <p:nvPicPr>
            <p:cNvPr id="3" name="Picture 2" descr="A picture containing wooden&#10;&#10;Description automatically generated">
              <a:extLst>
                <a:ext uri="{FF2B5EF4-FFF2-40B4-BE49-F238E27FC236}">
                  <a16:creationId xmlns:a16="http://schemas.microsoft.com/office/drawing/2014/main" id="{5779729F-7894-1741-AD35-AF9DCEBE3A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703" r="10174" b="5311"/>
            <a:stretch/>
          </p:blipFill>
          <p:spPr>
            <a:xfrm>
              <a:off x="2833591" y="0"/>
              <a:ext cx="5860958" cy="3217106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B8BB798-5361-8142-9FCB-658C8ADEC6B3}"/>
                </a:ext>
              </a:extLst>
            </p:cNvPr>
            <p:cNvSpPr/>
            <p:nvPr/>
          </p:nvSpPr>
          <p:spPr>
            <a:xfrm>
              <a:off x="3405063" y="709005"/>
              <a:ext cx="4947920" cy="14465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400" b="1" cap="none" spc="0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The opposite of comedy:</a:t>
              </a:r>
            </a:p>
          </p:txBody>
        </p:sp>
      </p:grpSp>
      <p:pic>
        <p:nvPicPr>
          <p:cNvPr id="14" name="Picture 13" descr="A picture containing text, toy, doll, vector graphics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A09B820F-121E-DE4A-8257-ADB92D1EE7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447" t="33600" r="69231" b="32728"/>
          <a:stretch/>
        </p:blipFill>
        <p:spPr>
          <a:xfrm flipH="1">
            <a:off x="1878334" y="3439417"/>
            <a:ext cx="2237522" cy="296651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75352B44-54B4-BE47-8161-1F160BF471DC}"/>
              </a:ext>
            </a:extLst>
          </p:cNvPr>
          <p:cNvGrpSpPr/>
          <p:nvPr/>
        </p:nvGrpSpPr>
        <p:grpSpPr>
          <a:xfrm>
            <a:off x="6059837" y="3064786"/>
            <a:ext cx="3871941" cy="1069383"/>
            <a:chOff x="6059837" y="3064786"/>
            <a:chExt cx="3871941" cy="1069383"/>
          </a:xfrm>
        </p:grpSpPr>
        <p:pic>
          <p:nvPicPr>
            <p:cNvPr id="16" name="Picture 15" descr="A picture containing indoor, wooden&#10;&#10;Description automatically generated">
              <a:extLst>
                <a:ext uri="{FF2B5EF4-FFF2-40B4-BE49-F238E27FC236}">
                  <a16:creationId xmlns:a16="http://schemas.microsoft.com/office/drawing/2014/main" id="{6BEB23A2-40F7-DE43-A51A-ABD1EC2486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799" b="84407"/>
            <a:stretch/>
          </p:blipFill>
          <p:spPr>
            <a:xfrm>
              <a:off x="6059837" y="3064786"/>
              <a:ext cx="3871941" cy="106938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56F2D2D-5FEC-884D-869B-FA2EE6B1C390}"/>
                </a:ext>
              </a:extLst>
            </p:cNvPr>
            <p:cNvSpPr/>
            <p:nvPr/>
          </p:nvSpPr>
          <p:spPr>
            <a:xfrm>
              <a:off x="7299867" y="3327669"/>
              <a:ext cx="1555170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drama</a:t>
              </a:r>
              <a:endParaRPr lang="en-US" sz="4000" b="1" cap="none" spc="0" dirty="0">
                <a:ln w="10160">
                  <a:solidFill>
                    <a:srgbClr val="55260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D9CB61F-094D-9E4A-9B71-610B73DEA4F1}"/>
              </a:ext>
            </a:extLst>
          </p:cNvPr>
          <p:cNvGrpSpPr/>
          <p:nvPr/>
        </p:nvGrpSpPr>
        <p:grpSpPr>
          <a:xfrm>
            <a:off x="6059836" y="4165165"/>
            <a:ext cx="3871941" cy="960895"/>
            <a:chOff x="6059836" y="4165165"/>
            <a:chExt cx="3871941" cy="960895"/>
          </a:xfrm>
        </p:grpSpPr>
        <p:pic>
          <p:nvPicPr>
            <p:cNvPr id="19" name="Picture 18" descr="A picture containing indoor, wooden&#10;&#10;Description automatically generated">
              <a:extLst>
                <a:ext uri="{FF2B5EF4-FFF2-40B4-BE49-F238E27FC236}">
                  <a16:creationId xmlns:a16="http://schemas.microsoft.com/office/drawing/2014/main" id="{9E799F58-A176-4C4E-8B8F-B058F523D1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799" t="15028" b="70961"/>
            <a:stretch/>
          </p:blipFill>
          <p:spPr>
            <a:xfrm>
              <a:off x="6059836" y="4165165"/>
              <a:ext cx="3871941" cy="960895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68BFDB2-B2EC-A54E-9BA1-B404CC9F7697}"/>
                </a:ext>
              </a:extLst>
            </p:cNvPr>
            <p:cNvSpPr/>
            <p:nvPr/>
          </p:nvSpPr>
          <p:spPr>
            <a:xfrm>
              <a:off x="7323080" y="4307611"/>
              <a:ext cx="150874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action</a:t>
              </a:r>
              <a:endParaRPr lang="en-US" sz="4000" b="1" cap="none" spc="0" dirty="0">
                <a:ln w="10160">
                  <a:solidFill>
                    <a:srgbClr val="55260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2B17258-6477-7346-9915-C8225A361B6E}"/>
              </a:ext>
            </a:extLst>
          </p:cNvPr>
          <p:cNvGrpSpPr/>
          <p:nvPr/>
        </p:nvGrpSpPr>
        <p:grpSpPr>
          <a:xfrm>
            <a:off x="6028839" y="5188054"/>
            <a:ext cx="3871941" cy="976394"/>
            <a:chOff x="6028839" y="5188054"/>
            <a:chExt cx="3871941" cy="976394"/>
          </a:xfrm>
        </p:grpSpPr>
        <p:pic>
          <p:nvPicPr>
            <p:cNvPr id="22" name="Picture 21" descr="A picture containing indoor, wooden&#10;&#10;Description automatically generated">
              <a:extLst>
                <a:ext uri="{FF2B5EF4-FFF2-40B4-BE49-F238E27FC236}">
                  <a16:creationId xmlns:a16="http://schemas.microsoft.com/office/drawing/2014/main" id="{7060D917-F371-BD49-A2B1-DE8743F885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799" t="28190" b="57573"/>
            <a:stretch/>
          </p:blipFill>
          <p:spPr>
            <a:xfrm>
              <a:off x="6028839" y="5188054"/>
              <a:ext cx="3871941" cy="976394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2D19620-5B3B-3345-841B-F1CECC4208DF}"/>
                </a:ext>
              </a:extLst>
            </p:cNvPr>
            <p:cNvSpPr/>
            <p:nvPr/>
          </p:nvSpPr>
          <p:spPr>
            <a:xfrm>
              <a:off x="7215560" y="5361496"/>
              <a:ext cx="1802930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tragedy</a:t>
              </a:r>
              <a:endParaRPr lang="en-US" sz="4000" b="1" cap="none" spc="0" dirty="0">
                <a:ln w="10160">
                  <a:solidFill>
                    <a:srgbClr val="55260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ED7A573E-0373-C742-9171-E97D9C8830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543" b="543"/>
          <a:stretch/>
        </p:blipFill>
        <p:spPr>
          <a:xfrm>
            <a:off x="5137800" y="4317155"/>
            <a:ext cx="741223" cy="783740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909FD2D9-D5CA-B84B-9C4F-EAA3548D55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5311" r="50000" b="21822"/>
          <a:stretch/>
        </p:blipFill>
        <p:spPr>
          <a:xfrm>
            <a:off x="5137799" y="3312171"/>
            <a:ext cx="741224" cy="78374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6A0F1BE-BAFF-3040-B9C7-C87374E7555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543" b="543"/>
          <a:stretch/>
        </p:blipFill>
        <p:spPr>
          <a:xfrm>
            <a:off x="5137799" y="5323568"/>
            <a:ext cx="741224" cy="78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1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B664900-A618-D242-A42E-30021D319F64}"/>
              </a:ext>
            </a:extLst>
          </p:cNvPr>
          <p:cNvGrpSpPr/>
          <p:nvPr/>
        </p:nvGrpSpPr>
        <p:grpSpPr>
          <a:xfrm>
            <a:off x="2833591" y="-51371"/>
            <a:ext cx="5860958" cy="3217106"/>
            <a:chOff x="2833591" y="0"/>
            <a:chExt cx="5860958" cy="3217106"/>
          </a:xfrm>
        </p:grpSpPr>
        <p:pic>
          <p:nvPicPr>
            <p:cNvPr id="3" name="Picture 2" descr="A picture containing wooden&#10;&#10;Description automatically generated">
              <a:extLst>
                <a:ext uri="{FF2B5EF4-FFF2-40B4-BE49-F238E27FC236}">
                  <a16:creationId xmlns:a16="http://schemas.microsoft.com/office/drawing/2014/main" id="{BCCF9A36-CFE7-3743-A80B-71B7414733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703" r="10174" b="5311"/>
            <a:stretch/>
          </p:blipFill>
          <p:spPr>
            <a:xfrm>
              <a:off x="2833591" y="0"/>
              <a:ext cx="5860958" cy="3217106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C1512BE-D4DE-6B4D-85D0-E9518D089F91}"/>
                </a:ext>
              </a:extLst>
            </p:cNvPr>
            <p:cNvSpPr/>
            <p:nvPr/>
          </p:nvSpPr>
          <p:spPr>
            <a:xfrm>
              <a:off x="3441842" y="994151"/>
              <a:ext cx="5252707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The word (commonplace) means…. </a:t>
              </a:r>
              <a:endParaRPr lang="en-US" sz="3600" b="1" cap="none" spc="0" dirty="0">
                <a:ln w="10160">
                  <a:solidFill>
                    <a:srgbClr val="55260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14" name="Picture 13" descr="A picture containing text, toy, doll, vector graphics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A91CCBA9-B7BF-7E49-91A8-6A5A25C7E4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684" t="66020" r="-2379" b="308"/>
          <a:stretch/>
        </p:blipFill>
        <p:spPr>
          <a:xfrm flipH="1">
            <a:off x="905352" y="3162355"/>
            <a:ext cx="2340243" cy="296651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EB0970A-8D27-C345-8466-272AF36AC372}"/>
              </a:ext>
            </a:extLst>
          </p:cNvPr>
          <p:cNvGrpSpPr/>
          <p:nvPr/>
        </p:nvGrpSpPr>
        <p:grpSpPr>
          <a:xfrm>
            <a:off x="6059837" y="3064786"/>
            <a:ext cx="3871941" cy="1069383"/>
            <a:chOff x="6059837" y="3064786"/>
            <a:chExt cx="3871941" cy="1069383"/>
          </a:xfrm>
        </p:grpSpPr>
        <p:pic>
          <p:nvPicPr>
            <p:cNvPr id="16" name="Picture 15" descr="A picture containing indoor, wooden&#10;&#10;Description automatically generated">
              <a:extLst>
                <a:ext uri="{FF2B5EF4-FFF2-40B4-BE49-F238E27FC236}">
                  <a16:creationId xmlns:a16="http://schemas.microsoft.com/office/drawing/2014/main" id="{B5596B82-4D75-2D44-AE68-E79ECE0809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799" b="84407"/>
            <a:stretch/>
          </p:blipFill>
          <p:spPr>
            <a:xfrm>
              <a:off x="6059837" y="3064786"/>
              <a:ext cx="3871941" cy="106938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650BA99-4D61-8542-8DBD-DE714A977926}"/>
                </a:ext>
              </a:extLst>
            </p:cNvPr>
            <p:cNvSpPr/>
            <p:nvPr/>
          </p:nvSpPr>
          <p:spPr>
            <a:xfrm>
              <a:off x="6514556" y="3327669"/>
              <a:ext cx="3125791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frequent or usual</a:t>
              </a:r>
              <a:endParaRPr lang="en-US" sz="3200" b="1" cap="none" spc="0" dirty="0">
                <a:ln w="10160">
                  <a:solidFill>
                    <a:srgbClr val="55260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AF3340C-5861-8B43-858C-6745B4806E35}"/>
              </a:ext>
            </a:extLst>
          </p:cNvPr>
          <p:cNvGrpSpPr/>
          <p:nvPr/>
        </p:nvGrpSpPr>
        <p:grpSpPr>
          <a:xfrm>
            <a:off x="6059836" y="4165165"/>
            <a:ext cx="3871941" cy="960895"/>
            <a:chOff x="6059836" y="4165165"/>
            <a:chExt cx="3871941" cy="960895"/>
          </a:xfrm>
        </p:grpSpPr>
        <p:pic>
          <p:nvPicPr>
            <p:cNvPr id="19" name="Picture 18" descr="A picture containing indoor, wooden&#10;&#10;Description automatically generated">
              <a:extLst>
                <a:ext uri="{FF2B5EF4-FFF2-40B4-BE49-F238E27FC236}">
                  <a16:creationId xmlns:a16="http://schemas.microsoft.com/office/drawing/2014/main" id="{D2813188-8BCA-B040-9FBB-CD985E0858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799" t="15028" b="70961"/>
            <a:stretch/>
          </p:blipFill>
          <p:spPr>
            <a:xfrm>
              <a:off x="6059836" y="4165165"/>
              <a:ext cx="3871941" cy="960895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6C5DF58-22ED-2448-8522-C2C7FFD43D53}"/>
                </a:ext>
              </a:extLst>
            </p:cNvPr>
            <p:cNvSpPr/>
            <p:nvPr/>
          </p:nvSpPr>
          <p:spPr>
            <a:xfrm>
              <a:off x="7204458" y="4307611"/>
              <a:ext cx="1745991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flexible</a:t>
              </a:r>
              <a:endParaRPr lang="en-US" sz="4000" b="1" cap="none" spc="0" dirty="0">
                <a:ln w="10160">
                  <a:solidFill>
                    <a:srgbClr val="55260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E0E1E29-D855-0744-ADA6-D54973FB6652}"/>
              </a:ext>
            </a:extLst>
          </p:cNvPr>
          <p:cNvGrpSpPr/>
          <p:nvPr/>
        </p:nvGrpSpPr>
        <p:grpSpPr>
          <a:xfrm>
            <a:off x="6028839" y="5188054"/>
            <a:ext cx="3871941" cy="976394"/>
            <a:chOff x="6028839" y="5188054"/>
            <a:chExt cx="3871941" cy="976394"/>
          </a:xfrm>
        </p:grpSpPr>
        <p:pic>
          <p:nvPicPr>
            <p:cNvPr id="22" name="Picture 21" descr="A picture containing indoor, wooden&#10;&#10;Description automatically generated">
              <a:extLst>
                <a:ext uri="{FF2B5EF4-FFF2-40B4-BE49-F238E27FC236}">
                  <a16:creationId xmlns:a16="http://schemas.microsoft.com/office/drawing/2014/main" id="{939432FE-4DAB-4246-A68A-3C3440029D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799" t="28190" b="57573"/>
            <a:stretch/>
          </p:blipFill>
          <p:spPr>
            <a:xfrm>
              <a:off x="6028839" y="5188054"/>
              <a:ext cx="3871941" cy="976394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F6E1DEC-260F-C946-A84B-9358AC45799C}"/>
                </a:ext>
              </a:extLst>
            </p:cNvPr>
            <p:cNvSpPr/>
            <p:nvPr/>
          </p:nvSpPr>
          <p:spPr>
            <a:xfrm>
              <a:off x="7182312" y="5361496"/>
              <a:ext cx="1869423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modern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C4405949-3376-2545-841D-54599547B20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543" b="543"/>
          <a:stretch/>
        </p:blipFill>
        <p:spPr>
          <a:xfrm>
            <a:off x="5137800" y="4317155"/>
            <a:ext cx="741223" cy="78374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2617A01-8964-104E-A543-3327EA220A9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543" b="543"/>
          <a:stretch/>
        </p:blipFill>
        <p:spPr>
          <a:xfrm>
            <a:off x="5137799" y="3312171"/>
            <a:ext cx="741224" cy="78374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093AC07-6E7E-0946-8586-948E9851850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543" b="543"/>
          <a:stretch/>
        </p:blipFill>
        <p:spPr>
          <a:xfrm>
            <a:off x="5137799" y="5323568"/>
            <a:ext cx="741224" cy="78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6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249EB60-93BB-2E46-8BE3-144C36A8476F}"/>
              </a:ext>
            </a:extLst>
          </p:cNvPr>
          <p:cNvGrpSpPr/>
          <p:nvPr/>
        </p:nvGrpSpPr>
        <p:grpSpPr>
          <a:xfrm>
            <a:off x="2833591" y="0"/>
            <a:ext cx="7505880" cy="3217106"/>
            <a:chOff x="2833591" y="0"/>
            <a:chExt cx="7505880" cy="3217106"/>
          </a:xfrm>
        </p:grpSpPr>
        <p:pic>
          <p:nvPicPr>
            <p:cNvPr id="3" name="Picture 2" descr="A picture containing wooden&#10;&#10;Description automatically generated">
              <a:extLst>
                <a:ext uri="{FF2B5EF4-FFF2-40B4-BE49-F238E27FC236}">
                  <a16:creationId xmlns:a16="http://schemas.microsoft.com/office/drawing/2014/main" id="{69C17EFF-C952-2C45-AA0E-42C1C113B4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703" r="10174" b="5311"/>
            <a:stretch/>
          </p:blipFill>
          <p:spPr>
            <a:xfrm>
              <a:off x="2833591" y="0"/>
              <a:ext cx="5860958" cy="3217106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E994136-9F69-7848-9DFD-8ACE8D3EF7D6}"/>
                </a:ext>
              </a:extLst>
            </p:cNvPr>
            <p:cNvSpPr/>
            <p:nvPr/>
          </p:nvSpPr>
          <p:spPr>
            <a:xfrm>
              <a:off x="3024354" y="569237"/>
              <a:ext cx="7315117" cy="147732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5400" b="1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	</a:t>
              </a:r>
              <a:r>
                <a:rPr lang="en-US" sz="2800" b="1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Toy Story &amp; The Lion King </a:t>
              </a:r>
            </a:p>
            <a:p>
              <a:r>
                <a:rPr lang="en-US" sz="2800" b="1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          are two examples of .…films</a:t>
              </a:r>
              <a:r>
                <a:rPr lang="en-US" sz="3600" b="1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. </a:t>
              </a:r>
              <a:endParaRPr lang="en-US" sz="4800" b="1" cap="none" spc="0" dirty="0">
                <a:ln w="10160">
                  <a:solidFill>
                    <a:srgbClr val="55260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14" name="Picture 13" descr="A picture containing text, toy, doll, vector graphics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C492460C-17A2-0544-8FA1-7A5E457418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0620" t="66020" r="32494" b="-2536"/>
          <a:stretch/>
        </p:blipFill>
        <p:spPr>
          <a:xfrm flipH="1">
            <a:off x="1188669" y="3217106"/>
            <a:ext cx="2561920" cy="321710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EC74B1E-B42C-B04A-9977-821AEF36322C}"/>
              </a:ext>
            </a:extLst>
          </p:cNvPr>
          <p:cNvGrpSpPr/>
          <p:nvPr/>
        </p:nvGrpSpPr>
        <p:grpSpPr>
          <a:xfrm>
            <a:off x="6059837" y="3064786"/>
            <a:ext cx="3871941" cy="1069383"/>
            <a:chOff x="6059837" y="3064786"/>
            <a:chExt cx="3871941" cy="1069383"/>
          </a:xfrm>
        </p:grpSpPr>
        <p:pic>
          <p:nvPicPr>
            <p:cNvPr id="16" name="Picture 15" descr="A picture containing indoor, wooden&#10;&#10;Description automatically generated">
              <a:extLst>
                <a:ext uri="{FF2B5EF4-FFF2-40B4-BE49-F238E27FC236}">
                  <a16:creationId xmlns:a16="http://schemas.microsoft.com/office/drawing/2014/main" id="{4D966675-00C5-7A4D-91F9-194B5248E5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799" b="84407"/>
            <a:stretch/>
          </p:blipFill>
          <p:spPr>
            <a:xfrm>
              <a:off x="6059837" y="3064786"/>
              <a:ext cx="3871941" cy="106938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7B499F2-CFB6-9B41-8A35-F14ABBC58C00}"/>
                </a:ext>
              </a:extLst>
            </p:cNvPr>
            <p:cNvSpPr/>
            <p:nvPr/>
          </p:nvSpPr>
          <p:spPr>
            <a:xfrm>
              <a:off x="7300572" y="3327669"/>
              <a:ext cx="1553759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horror</a:t>
              </a:r>
              <a:endParaRPr lang="en-US" sz="4000" b="1" cap="none" spc="0" dirty="0">
                <a:ln w="10160">
                  <a:solidFill>
                    <a:srgbClr val="55260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9D66F41-2B3D-764C-9C37-D353B60781F2}"/>
              </a:ext>
            </a:extLst>
          </p:cNvPr>
          <p:cNvGrpSpPr/>
          <p:nvPr/>
        </p:nvGrpSpPr>
        <p:grpSpPr>
          <a:xfrm>
            <a:off x="6059836" y="4165165"/>
            <a:ext cx="3871941" cy="960895"/>
            <a:chOff x="6059836" y="4165165"/>
            <a:chExt cx="3871941" cy="960895"/>
          </a:xfrm>
        </p:grpSpPr>
        <p:pic>
          <p:nvPicPr>
            <p:cNvPr id="19" name="Picture 18" descr="A picture containing indoor, wooden&#10;&#10;Description automatically generated">
              <a:extLst>
                <a:ext uri="{FF2B5EF4-FFF2-40B4-BE49-F238E27FC236}">
                  <a16:creationId xmlns:a16="http://schemas.microsoft.com/office/drawing/2014/main" id="{1378530B-1212-5F4A-BE52-5612B40A4F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799" t="15028" b="70961"/>
            <a:stretch/>
          </p:blipFill>
          <p:spPr>
            <a:xfrm>
              <a:off x="6059836" y="4165165"/>
              <a:ext cx="3871941" cy="960895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3F1338B-CD84-7649-9101-05FD68590AB8}"/>
                </a:ext>
              </a:extLst>
            </p:cNvPr>
            <p:cNvSpPr/>
            <p:nvPr/>
          </p:nvSpPr>
          <p:spPr>
            <a:xfrm>
              <a:off x="7323080" y="4307611"/>
              <a:ext cx="150874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action</a:t>
              </a:r>
              <a:endParaRPr lang="en-US" sz="4000" b="1" cap="none" spc="0" dirty="0">
                <a:ln w="10160">
                  <a:solidFill>
                    <a:srgbClr val="552608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70704EF-1DF4-9443-A47B-AB048422F314}"/>
              </a:ext>
            </a:extLst>
          </p:cNvPr>
          <p:cNvGrpSpPr/>
          <p:nvPr/>
        </p:nvGrpSpPr>
        <p:grpSpPr>
          <a:xfrm>
            <a:off x="6028839" y="5188054"/>
            <a:ext cx="3871941" cy="976394"/>
            <a:chOff x="6028839" y="5188054"/>
            <a:chExt cx="3871941" cy="976394"/>
          </a:xfrm>
        </p:grpSpPr>
        <p:pic>
          <p:nvPicPr>
            <p:cNvPr id="22" name="Picture 21" descr="A picture containing indoor, wooden&#10;&#10;Description automatically generated">
              <a:extLst>
                <a:ext uri="{FF2B5EF4-FFF2-40B4-BE49-F238E27FC236}">
                  <a16:creationId xmlns:a16="http://schemas.microsoft.com/office/drawing/2014/main" id="{5848103A-55E2-174E-981C-137F6DC9FC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799" t="28190" b="57573"/>
            <a:stretch/>
          </p:blipFill>
          <p:spPr>
            <a:xfrm>
              <a:off x="6028839" y="5188054"/>
              <a:ext cx="3871941" cy="976394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25093BA-DCCC-BB49-8EB4-9D3519276695}"/>
                </a:ext>
              </a:extLst>
            </p:cNvPr>
            <p:cNvSpPr/>
            <p:nvPr/>
          </p:nvSpPr>
          <p:spPr>
            <a:xfrm>
              <a:off x="7011497" y="5361496"/>
              <a:ext cx="221105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animated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8DBDB609-2708-6943-BB57-923A148B2AE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543" b="543"/>
          <a:stretch/>
        </p:blipFill>
        <p:spPr>
          <a:xfrm>
            <a:off x="5137800" y="4317155"/>
            <a:ext cx="741223" cy="783740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4D4032CF-82F3-2A42-B594-141CA8D23EF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5311" r="50000" b="21822"/>
          <a:stretch/>
        </p:blipFill>
        <p:spPr>
          <a:xfrm>
            <a:off x="5137799" y="3312171"/>
            <a:ext cx="741224" cy="78374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90E7F38-650B-CE4B-B89D-0347B4AD594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543" b="543"/>
          <a:stretch/>
        </p:blipFill>
        <p:spPr>
          <a:xfrm>
            <a:off x="5137799" y="5323568"/>
            <a:ext cx="741224" cy="78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51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118</Words>
  <Application>Microsoft Office PowerPoint</Application>
  <PresentationFormat>شاشة عريضة</PresentationFormat>
  <Paragraphs>51</Paragraphs>
  <Slides>11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11</vt:i4>
      </vt:variant>
    </vt:vector>
  </HeadingPairs>
  <TitlesOfParts>
    <vt:vector size="16" baseType="lpstr">
      <vt:lpstr>Arial</vt:lpstr>
      <vt:lpstr>Arial Nova</vt:lpstr>
      <vt:lpstr>Calibri</vt:lpstr>
      <vt:lpstr>Calibri Light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Alia Saeed Ali Al Shamsi</dc:creator>
  <cp:lastModifiedBy>انتصار العبيدالله</cp:lastModifiedBy>
  <cp:revision>19</cp:revision>
  <dcterms:created xsi:type="dcterms:W3CDTF">2021-04-07T11:53:58Z</dcterms:created>
  <dcterms:modified xsi:type="dcterms:W3CDTF">2021-04-14T01:01:53Z</dcterms:modified>
</cp:coreProperties>
</file>