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sldIdLst>
    <p:sldId id="426" r:id="rId3"/>
    <p:sldId id="276" r:id="rId4"/>
    <p:sldId id="641" r:id="rId5"/>
    <p:sldId id="654" r:id="rId6"/>
    <p:sldId id="411" r:id="rId7"/>
    <p:sldId id="283" r:id="rId8"/>
    <p:sldId id="412" r:id="rId9"/>
    <p:sldId id="425" r:id="rId10"/>
    <p:sldId id="418" r:id="rId11"/>
    <p:sldId id="419" r:id="rId12"/>
    <p:sldId id="422" r:id="rId13"/>
    <p:sldId id="423" r:id="rId14"/>
    <p:sldId id="424" r:id="rId15"/>
    <p:sldId id="281" r:id="rId16"/>
    <p:sldId id="284" r:id="rId17"/>
    <p:sldId id="417" r:id="rId18"/>
    <p:sldId id="410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90" autoAdjust="0"/>
    <p:restoredTop sz="94660"/>
  </p:normalViewPr>
  <p:slideViewPr>
    <p:cSldViewPr snapToGrid="0">
      <p:cViewPr>
        <p:scale>
          <a:sx n="90" d="100"/>
          <a:sy n="90" d="100"/>
        </p:scale>
        <p:origin x="852" y="8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نادية بنت الغامدي" userId="c564fe87-01c2-4ecb-bcdd-cfaaf0af42f7" providerId="ADAL" clId="{9E46B32A-23EF-4FAA-BA9E-70CAE761ED0A}"/>
    <pc:docChg chg="undo custSel addSld delSld modSld sldOrd">
      <pc:chgData name="نادية بنت الغامدي" userId="c564fe87-01c2-4ecb-bcdd-cfaaf0af42f7" providerId="ADAL" clId="{9E46B32A-23EF-4FAA-BA9E-70CAE761ED0A}" dt="2021-03-22T09:53:06.475" v="816" actId="20577"/>
      <pc:docMkLst>
        <pc:docMk/>
      </pc:docMkLst>
      <pc:sldChg chg="addSp delSp modSp mod modAnim">
        <pc:chgData name="نادية بنت الغامدي" userId="c564fe87-01c2-4ecb-bcdd-cfaaf0af42f7" providerId="ADAL" clId="{9E46B32A-23EF-4FAA-BA9E-70CAE761ED0A}" dt="2021-03-22T09:49:01.721" v="522" actId="20577"/>
        <pc:sldMkLst>
          <pc:docMk/>
          <pc:sldMk cId="3815703284" sldId="262"/>
        </pc:sldMkLst>
        <pc:spChg chg="mod">
          <ac:chgData name="نادية بنت الغامدي" userId="c564fe87-01c2-4ecb-bcdd-cfaaf0af42f7" providerId="ADAL" clId="{9E46B32A-23EF-4FAA-BA9E-70CAE761ED0A}" dt="2021-03-22T09:44:47.145" v="380" actId="20577"/>
          <ac:spMkLst>
            <pc:docMk/>
            <pc:sldMk cId="3815703284" sldId="262"/>
            <ac:spMk id="7" creationId="{38AED32E-D4CB-4898-B2DF-F34C12B5A805}"/>
          </ac:spMkLst>
        </pc:spChg>
        <pc:spChg chg="mod">
          <ac:chgData name="نادية بنت الغامدي" userId="c564fe87-01c2-4ecb-bcdd-cfaaf0af42f7" providerId="ADAL" clId="{9E46B32A-23EF-4FAA-BA9E-70CAE761ED0A}" dt="2021-03-22T09:49:01.721" v="522" actId="20577"/>
          <ac:spMkLst>
            <pc:docMk/>
            <pc:sldMk cId="3815703284" sldId="262"/>
            <ac:spMk id="8" creationId="{38C2C1D7-0C21-4B38-9ED9-A294826E9861}"/>
          </ac:spMkLst>
        </pc:spChg>
        <pc:spChg chg="del mod topLvl">
          <ac:chgData name="نادية بنت الغامدي" userId="c564fe87-01c2-4ecb-bcdd-cfaaf0af42f7" providerId="ADAL" clId="{9E46B32A-23EF-4FAA-BA9E-70CAE761ED0A}" dt="2021-03-22T07:28:12.064" v="107" actId="478"/>
          <ac:spMkLst>
            <pc:docMk/>
            <pc:sldMk cId="3815703284" sldId="262"/>
            <ac:spMk id="12" creationId="{CAE768A5-B29F-4EE9-B904-52D108BAB5D4}"/>
          </ac:spMkLst>
        </pc:spChg>
        <pc:grpChg chg="add del mod">
          <ac:chgData name="نادية بنت الغامدي" userId="c564fe87-01c2-4ecb-bcdd-cfaaf0af42f7" providerId="ADAL" clId="{9E46B32A-23EF-4FAA-BA9E-70CAE761ED0A}" dt="2021-03-22T07:28:12.064" v="107" actId="478"/>
          <ac:grpSpMkLst>
            <pc:docMk/>
            <pc:sldMk cId="3815703284" sldId="262"/>
            <ac:grpSpMk id="9" creationId="{FB6BBA5A-D7A9-4108-BB6F-C4FE62457AB5}"/>
          </ac:grpSpMkLst>
        </pc:grpChg>
        <pc:picChg chg="del">
          <ac:chgData name="نادية بنت الغامدي" userId="c564fe87-01c2-4ecb-bcdd-cfaaf0af42f7" providerId="ADAL" clId="{9E46B32A-23EF-4FAA-BA9E-70CAE761ED0A}" dt="2021-03-22T07:27:05.477" v="93" actId="478"/>
          <ac:picMkLst>
            <pc:docMk/>
            <pc:sldMk cId="3815703284" sldId="262"/>
            <ac:picMk id="6" creationId="{BA77E4EA-7F53-434D-ABEB-37788897C779}"/>
          </ac:picMkLst>
        </pc:picChg>
        <pc:picChg chg="mod topLvl">
          <ac:chgData name="نادية بنت الغامدي" userId="c564fe87-01c2-4ecb-bcdd-cfaaf0af42f7" providerId="ADAL" clId="{9E46B32A-23EF-4FAA-BA9E-70CAE761ED0A}" dt="2021-03-22T07:28:43.582" v="117" actId="167"/>
          <ac:picMkLst>
            <pc:docMk/>
            <pc:sldMk cId="3815703284" sldId="262"/>
            <ac:picMk id="10" creationId="{4397F6A3-D1FC-4A73-8ABD-CE3F4AC47651}"/>
          </ac:picMkLst>
        </pc:picChg>
        <pc:picChg chg="del mod">
          <ac:chgData name="نادية بنت الغامدي" userId="c564fe87-01c2-4ecb-bcdd-cfaaf0af42f7" providerId="ADAL" clId="{9E46B32A-23EF-4FAA-BA9E-70CAE761ED0A}" dt="2021-03-22T07:27:25.120" v="98" actId="478"/>
          <ac:picMkLst>
            <pc:docMk/>
            <pc:sldMk cId="3815703284" sldId="262"/>
            <ac:picMk id="11" creationId="{0E21B9CF-E308-4C47-A2BD-636B9F27B2EF}"/>
          </ac:picMkLst>
        </pc:picChg>
        <pc:picChg chg="add mod">
          <ac:chgData name="نادية بنت الغامدي" userId="c564fe87-01c2-4ecb-bcdd-cfaaf0af42f7" providerId="ADAL" clId="{9E46B32A-23EF-4FAA-BA9E-70CAE761ED0A}" dt="2021-03-22T09:39:20.837" v="315"/>
          <ac:picMkLst>
            <pc:docMk/>
            <pc:sldMk cId="3815703284" sldId="262"/>
            <ac:picMk id="13" creationId="{974C643A-E173-4CE9-B9CF-8B960F0AC873}"/>
          </ac:picMkLst>
        </pc:picChg>
        <pc:picChg chg="mod">
          <ac:chgData name="نادية بنت الغامدي" userId="c564fe87-01c2-4ecb-bcdd-cfaaf0af42f7" providerId="ADAL" clId="{9E46B32A-23EF-4FAA-BA9E-70CAE761ED0A}" dt="2021-03-22T07:29:01.113" v="122" actId="1076"/>
          <ac:picMkLst>
            <pc:docMk/>
            <pc:sldMk cId="3815703284" sldId="262"/>
            <ac:picMk id="6146" creationId="{FA5149E4-BE94-4753-ABC8-B44EC5660576}"/>
          </ac:picMkLst>
        </pc:picChg>
      </pc:sldChg>
      <pc:sldChg chg="addSp delSp modSp mod modAnim">
        <pc:chgData name="نادية بنت الغامدي" userId="c564fe87-01c2-4ecb-bcdd-cfaaf0af42f7" providerId="ADAL" clId="{9E46B32A-23EF-4FAA-BA9E-70CAE761ED0A}" dt="2021-03-22T09:44:27.789" v="377" actId="20577"/>
        <pc:sldMkLst>
          <pc:docMk/>
          <pc:sldMk cId="494508038" sldId="264"/>
        </pc:sldMkLst>
        <pc:spChg chg="mod">
          <ac:chgData name="نادية بنت الغامدي" userId="c564fe87-01c2-4ecb-bcdd-cfaaf0af42f7" providerId="ADAL" clId="{9E46B32A-23EF-4FAA-BA9E-70CAE761ED0A}" dt="2021-03-22T09:43:58.001" v="325" actId="1076"/>
          <ac:spMkLst>
            <pc:docMk/>
            <pc:sldMk cId="494508038" sldId="264"/>
            <ac:spMk id="7" creationId="{04C3E848-12C3-4EC7-97F8-DFBBC99ECA15}"/>
          </ac:spMkLst>
        </pc:spChg>
        <pc:spChg chg="mod">
          <ac:chgData name="نادية بنت الغامدي" userId="c564fe87-01c2-4ecb-bcdd-cfaaf0af42f7" providerId="ADAL" clId="{9E46B32A-23EF-4FAA-BA9E-70CAE761ED0A}" dt="2021-03-22T09:44:27.789" v="377" actId="20577"/>
          <ac:spMkLst>
            <pc:docMk/>
            <pc:sldMk cId="494508038" sldId="264"/>
            <ac:spMk id="8" creationId="{A8B46196-D720-43AB-8CC4-D939F1EC6C0C}"/>
          </ac:spMkLst>
        </pc:spChg>
        <pc:spChg chg="mod">
          <ac:chgData name="نادية بنت الغامدي" userId="c564fe87-01c2-4ecb-bcdd-cfaaf0af42f7" providerId="ADAL" clId="{9E46B32A-23EF-4FAA-BA9E-70CAE761ED0A}" dt="2021-03-22T08:14:45.203" v="235" actId="207"/>
          <ac:spMkLst>
            <pc:docMk/>
            <pc:sldMk cId="494508038" sldId="264"/>
            <ac:spMk id="9" creationId="{F43C50B6-74A9-4874-9289-8D29798CB66B}"/>
          </ac:spMkLst>
        </pc:spChg>
        <pc:picChg chg="add del mod">
          <ac:chgData name="نادية بنت الغامدي" userId="c564fe87-01c2-4ecb-bcdd-cfaaf0af42f7" providerId="ADAL" clId="{9E46B32A-23EF-4FAA-BA9E-70CAE761ED0A}" dt="2021-03-22T09:36:51.715" v="268" actId="1076"/>
          <ac:picMkLst>
            <pc:docMk/>
            <pc:sldMk cId="494508038" sldId="264"/>
            <ac:picMk id="6" creationId="{C6BD8F06-FFAB-4317-909A-27A54B113AC0}"/>
          </ac:picMkLst>
        </pc:picChg>
        <pc:picChg chg="add mod">
          <ac:chgData name="نادية بنت الغامدي" userId="c564fe87-01c2-4ecb-bcdd-cfaaf0af42f7" providerId="ADAL" clId="{9E46B32A-23EF-4FAA-BA9E-70CAE761ED0A}" dt="2021-03-22T09:38:21.647" v="310" actId="1076"/>
          <ac:picMkLst>
            <pc:docMk/>
            <pc:sldMk cId="494508038" sldId="264"/>
            <ac:picMk id="11" creationId="{2D41FF89-ECDA-4FE3-8276-FD90D39100D6}"/>
          </ac:picMkLst>
        </pc:picChg>
      </pc:sldChg>
      <pc:sldChg chg="addSp delSp modSp mod delAnim modAnim">
        <pc:chgData name="نادية بنت الغامدي" userId="c564fe87-01c2-4ecb-bcdd-cfaaf0af42f7" providerId="ADAL" clId="{9E46B32A-23EF-4FAA-BA9E-70CAE761ED0A}" dt="2021-03-22T09:47:19.632" v="398"/>
        <pc:sldMkLst>
          <pc:docMk/>
          <pc:sldMk cId="413192302" sldId="265"/>
        </pc:sldMkLst>
        <pc:spChg chg="mod">
          <ac:chgData name="نادية بنت الغامدي" userId="c564fe87-01c2-4ecb-bcdd-cfaaf0af42f7" providerId="ADAL" clId="{9E46B32A-23EF-4FAA-BA9E-70CAE761ED0A}" dt="2021-03-22T09:47:01.217" v="394" actId="1076"/>
          <ac:spMkLst>
            <pc:docMk/>
            <pc:sldMk cId="413192302" sldId="265"/>
            <ac:spMk id="7" creationId="{A66A102D-67FB-4D7B-841C-0AE32E7A45E1}"/>
          </ac:spMkLst>
        </pc:spChg>
        <pc:spChg chg="mod">
          <ac:chgData name="نادية بنت الغامدي" userId="c564fe87-01c2-4ecb-bcdd-cfaaf0af42f7" providerId="ADAL" clId="{9E46B32A-23EF-4FAA-BA9E-70CAE761ED0A}" dt="2021-03-22T09:47:12.577" v="397" actId="1076"/>
          <ac:spMkLst>
            <pc:docMk/>
            <pc:sldMk cId="413192302" sldId="265"/>
            <ac:spMk id="8" creationId="{AAA16D21-22E2-43EB-9ABE-5F613FD11CA3}"/>
          </ac:spMkLst>
        </pc:spChg>
        <pc:spChg chg="del mod">
          <ac:chgData name="نادية بنت الغامدي" userId="c564fe87-01c2-4ecb-bcdd-cfaaf0af42f7" providerId="ADAL" clId="{9E46B32A-23EF-4FAA-BA9E-70CAE761ED0A}" dt="2021-03-22T09:46:33.602" v="387" actId="478"/>
          <ac:spMkLst>
            <pc:docMk/>
            <pc:sldMk cId="413192302" sldId="265"/>
            <ac:spMk id="9" creationId="{C0F378F0-3EB0-42D4-A128-88F0568120BB}"/>
          </ac:spMkLst>
        </pc:spChg>
        <pc:spChg chg="del mod topLvl">
          <ac:chgData name="نادية بنت الغامدي" userId="c564fe87-01c2-4ecb-bcdd-cfaaf0af42f7" providerId="ADAL" clId="{9E46B32A-23EF-4FAA-BA9E-70CAE761ED0A}" dt="2021-03-22T07:25:26.477" v="70" actId="478"/>
          <ac:spMkLst>
            <pc:docMk/>
            <pc:sldMk cId="413192302" sldId="265"/>
            <ac:spMk id="14" creationId="{F83E6D01-0AE5-4813-9A99-BB4D3734159B}"/>
          </ac:spMkLst>
        </pc:spChg>
        <pc:grpChg chg="add del mod">
          <ac:chgData name="نادية بنت الغامدي" userId="c564fe87-01c2-4ecb-bcdd-cfaaf0af42f7" providerId="ADAL" clId="{9E46B32A-23EF-4FAA-BA9E-70CAE761ED0A}" dt="2021-03-22T07:25:26.477" v="70" actId="478"/>
          <ac:grpSpMkLst>
            <pc:docMk/>
            <pc:sldMk cId="413192302" sldId="265"/>
            <ac:grpSpMk id="11" creationId="{65861819-4106-441D-8686-C11E0D5D6187}"/>
          </ac:grpSpMkLst>
        </pc:grpChg>
        <pc:picChg chg="add mod">
          <ac:chgData name="نادية بنت الغامدي" userId="c564fe87-01c2-4ecb-bcdd-cfaaf0af42f7" providerId="ADAL" clId="{9E46B32A-23EF-4FAA-BA9E-70CAE761ED0A}" dt="2021-03-22T09:47:09.929" v="396" actId="1076"/>
          <ac:picMkLst>
            <pc:docMk/>
            <pc:sldMk cId="413192302" sldId="265"/>
            <ac:picMk id="3" creationId="{8AE04360-4AEE-48BA-9AE7-03FEF59EE7EC}"/>
          </ac:picMkLst>
        </pc:picChg>
        <pc:picChg chg="del">
          <ac:chgData name="نادية بنت الغامدي" userId="c564fe87-01c2-4ecb-bcdd-cfaaf0af42f7" providerId="ADAL" clId="{9E46B32A-23EF-4FAA-BA9E-70CAE761ED0A}" dt="2021-03-22T07:23:32.430" v="50" actId="478"/>
          <ac:picMkLst>
            <pc:docMk/>
            <pc:sldMk cId="413192302" sldId="265"/>
            <ac:picMk id="6" creationId="{EDA74598-C458-4BAF-B30F-40755EED96A7}"/>
          </ac:picMkLst>
        </pc:picChg>
        <pc:picChg chg="mod topLvl">
          <ac:chgData name="نادية بنت الغامدي" userId="c564fe87-01c2-4ecb-bcdd-cfaaf0af42f7" providerId="ADAL" clId="{9E46B32A-23EF-4FAA-BA9E-70CAE761ED0A}" dt="2021-03-22T09:47:07.898" v="395" actId="1076"/>
          <ac:picMkLst>
            <pc:docMk/>
            <pc:sldMk cId="413192302" sldId="265"/>
            <ac:picMk id="12" creationId="{5373549E-C34F-475B-BD7A-EC6DD558875F}"/>
          </ac:picMkLst>
        </pc:picChg>
        <pc:picChg chg="del mod">
          <ac:chgData name="نادية بنت الغامدي" userId="c564fe87-01c2-4ecb-bcdd-cfaaf0af42f7" providerId="ADAL" clId="{9E46B32A-23EF-4FAA-BA9E-70CAE761ED0A}" dt="2021-03-22T07:23:54.486" v="54" actId="478"/>
          <ac:picMkLst>
            <pc:docMk/>
            <pc:sldMk cId="413192302" sldId="265"/>
            <ac:picMk id="13" creationId="{41F8963F-7474-4C43-8C9A-9AC6B8B68240}"/>
          </ac:picMkLst>
        </pc:picChg>
        <pc:picChg chg="add mod">
          <ac:chgData name="نادية بنت الغامدي" userId="c564fe87-01c2-4ecb-bcdd-cfaaf0af42f7" providerId="ADAL" clId="{9E46B32A-23EF-4FAA-BA9E-70CAE761ED0A}" dt="2021-03-22T07:26:42.729" v="88" actId="1076"/>
          <ac:picMkLst>
            <pc:docMk/>
            <pc:sldMk cId="413192302" sldId="265"/>
            <ac:picMk id="15" creationId="{9E955071-9D0D-4B66-B7A3-39BE9EEF7863}"/>
          </ac:picMkLst>
        </pc:picChg>
        <pc:picChg chg="add mod">
          <ac:chgData name="نادية بنت الغامدي" userId="c564fe87-01c2-4ecb-bcdd-cfaaf0af42f7" providerId="ADAL" clId="{9E46B32A-23EF-4FAA-BA9E-70CAE761ED0A}" dt="2021-03-22T07:26:48.149" v="90" actId="14100"/>
          <ac:picMkLst>
            <pc:docMk/>
            <pc:sldMk cId="413192302" sldId="265"/>
            <ac:picMk id="16" creationId="{FD34443F-E6DC-4F6F-929A-8B63D2535CF0}"/>
          </ac:picMkLst>
        </pc:picChg>
        <pc:picChg chg="add del mod">
          <ac:chgData name="نادية بنت الغامدي" userId="c564fe87-01c2-4ecb-bcdd-cfaaf0af42f7" providerId="ADAL" clId="{9E46B32A-23EF-4FAA-BA9E-70CAE761ED0A}" dt="2021-03-22T09:38:26.671" v="312"/>
          <ac:picMkLst>
            <pc:docMk/>
            <pc:sldMk cId="413192302" sldId="265"/>
            <ac:picMk id="17" creationId="{172604C5-A862-4540-AA67-89811CB2B88D}"/>
          </ac:picMkLst>
        </pc:picChg>
        <pc:picChg chg="add mod">
          <ac:chgData name="نادية بنت الغامدي" userId="c564fe87-01c2-4ecb-bcdd-cfaaf0af42f7" providerId="ADAL" clId="{9E46B32A-23EF-4FAA-BA9E-70CAE761ED0A}" dt="2021-03-22T09:38:32.089" v="313"/>
          <ac:picMkLst>
            <pc:docMk/>
            <pc:sldMk cId="413192302" sldId="265"/>
            <ac:picMk id="18" creationId="{5CADD572-9F20-4901-978A-8FD4316DC1DD}"/>
          </ac:picMkLst>
        </pc:picChg>
      </pc:sldChg>
      <pc:sldChg chg="addSp delSp modSp mod addAnim delAnim modAnim">
        <pc:chgData name="نادية بنت الغامدي" userId="c564fe87-01c2-4ecb-bcdd-cfaaf0af42f7" providerId="ADAL" clId="{9E46B32A-23EF-4FAA-BA9E-70CAE761ED0A}" dt="2021-03-22T09:50:52.146" v="659" actId="14100"/>
        <pc:sldMkLst>
          <pc:docMk/>
          <pc:sldMk cId="938581376" sldId="268"/>
        </pc:sldMkLst>
        <pc:spChg chg="mod">
          <ac:chgData name="نادية بنت الغامدي" userId="c564fe87-01c2-4ecb-bcdd-cfaaf0af42f7" providerId="ADAL" clId="{9E46B32A-23EF-4FAA-BA9E-70CAE761ED0A}" dt="2021-03-22T09:49:35.449" v="568" actId="20577"/>
          <ac:spMkLst>
            <pc:docMk/>
            <pc:sldMk cId="938581376" sldId="268"/>
            <ac:spMk id="7" creationId="{AF3FFCE7-0464-46CB-8FD8-9007DDC814C5}"/>
          </ac:spMkLst>
        </pc:spChg>
        <pc:spChg chg="mod">
          <ac:chgData name="نادية بنت الغامدي" userId="c564fe87-01c2-4ecb-bcdd-cfaaf0af42f7" providerId="ADAL" clId="{9E46B32A-23EF-4FAA-BA9E-70CAE761ED0A}" dt="2021-03-22T09:50:19.373" v="622" actId="14100"/>
          <ac:spMkLst>
            <pc:docMk/>
            <pc:sldMk cId="938581376" sldId="268"/>
            <ac:spMk id="8" creationId="{2CC2094E-9E16-4E67-BBD8-5CF37FF1B01C}"/>
          </ac:spMkLst>
        </pc:spChg>
        <pc:spChg chg="add del mod">
          <ac:chgData name="نادية بنت الغامدي" userId="c564fe87-01c2-4ecb-bcdd-cfaaf0af42f7" providerId="ADAL" clId="{9E46B32A-23EF-4FAA-BA9E-70CAE761ED0A}" dt="2021-03-22T09:50:52.146" v="659" actId="14100"/>
          <ac:spMkLst>
            <pc:docMk/>
            <pc:sldMk cId="938581376" sldId="268"/>
            <ac:spMk id="9" creationId="{F2154DB4-4A6C-41E0-ABC5-F216EB9A1227}"/>
          </ac:spMkLst>
        </pc:spChg>
        <pc:picChg chg="del">
          <ac:chgData name="نادية بنت الغامدي" userId="c564fe87-01c2-4ecb-bcdd-cfaaf0af42f7" providerId="ADAL" clId="{9E46B32A-23EF-4FAA-BA9E-70CAE761ED0A}" dt="2021-03-22T08:11:46.894" v="192" actId="478"/>
          <ac:picMkLst>
            <pc:docMk/>
            <pc:sldMk cId="938581376" sldId="268"/>
            <ac:picMk id="6" creationId="{2EBF860D-18A7-4406-BBDA-38740F9F2651}"/>
          </ac:picMkLst>
        </pc:picChg>
        <pc:picChg chg="add mod">
          <ac:chgData name="نادية بنت الغامدي" userId="c564fe87-01c2-4ecb-bcdd-cfaaf0af42f7" providerId="ADAL" clId="{9E46B32A-23EF-4FAA-BA9E-70CAE761ED0A}" dt="2021-03-22T08:13:32.764" v="220" actId="1076"/>
          <ac:picMkLst>
            <pc:docMk/>
            <pc:sldMk cId="938581376" sldId="268"/>
            <ac:picMk id="11" creationId="{9756D59E-0E4F-4B78-B252-EA2FAC0FC8AA}"/>
          </ac:picMkLst>
        </pc:picChg>
        <pc:picChg chg="add mod">
          <ac:chgData name="نادية بنت الغامدي" userId="c564fe87-01c2-4ecb-bcdd-cfaaf0af42f7" providerId="ADAL" clId="{9E46B32A-23EF-4FAA-BA9E-70CAE761ED0A}" dt="2021-03-22T09:43:05.817" v="324" actId="1076"/>
          <ac:picMkLst>
            <pc:docMk/>
            <pc:sldMk cId="938581376" sldId="268"/>
            <ac:picMk id="12" creationId="{2A85F4CE-B115-4EDA-AFF7-0542CAE5B99E}"/>
          </ac:picMkLst>
        </pc:picChg>
      </pc:sldChg>
      <pc:sldChg chg="addSp delSp modSp mod modAnim">
        <pc:chgData name="نادية بنت الغامدي" userId="c564fe87-01c2-4ecb-bcdd-cfaaf0af42f7" providerId="ADAL" clId="{9E46B32A-23EF-4FAA-BA9E-70CAE761ED0A}" dt="2021-03-22T09:51:42.451" v="729" actId="20577"/>
        <pc:sldMkLst>
          <pc:docMk/>
          <pc:sldMk cId="3994333738" sldId="271"/>
        </pc:sldMkLst>
        <pc:spChg chg="mod">
          <ac:chgData name="نادية بنت الغامدي" userId="c564fe87-01c2-4ecb-bcdd-cfaaf0af42f7" providerId="ADAL" clId="{9E46B32A-23EF-4FAA-BA9E-70CAE761ED0A}" dt="2021-03-22T07:31:15.712" v="159" actId="1076"/>
          <ac:spMkLst>
            <pc:docMk/>
            <pc:sldMk cId="3994333738" sldId="271"/>
            <ac:spMk id="7" creationId="{7446CFB2-408D-4392-AEB4-E9B00FA4FD39}"/>
          </ac:spMkLst>
        </pc:spChg>
        <pc:spChg chg="mod">
          <ac:chgData name="نادية بنت الغامدي" userId="c564fe87-01c2-4ecb-bcdd-cfaaf0af42f7" providerId="ADAL" clId="{9E46B32A-23EF-4FAA-BA9E-70CAE761ED0A}" dt="2021-03-22T09:51:42.451" v="729" actId="20577"/>
          <ac:spMkLst>
            <pc:docMk/>
            <pc:sldMk cId="3994333738" sldId="271"/>
            <ac:spMk id="8" creationId="{BF13FD8C-99F2-4530-91B7-D2DFFB97CE79}"/>
          </ac:spMkLst>
        </pc:spChg>
        <pc:spChg chg="del mod topLvl">
          <ac:chgData name="نادية بنت الغامدي" userId="c564fe87-01c2-4ecb-bcdd-cfaaf0af42f7" providerId="ADAL" clId="{9E46B32A-23EF-4FAA-BA9E-70CAE761ED0A}" dt="2021-03-22T07:29:57.134" v="135" actId="478"/>
          <ac:spMkLst>
            <pc:docMk/>
            <pc:sldMk cId="3994333738" sldId="271"/>
            <ac:spMk id="13" creationId="{AE0EDB22-2D06-4FBD-AC31-C983316B4506}"/>
          </ac:spMkLst>
        </pc:spChg>
        <pc:grpChg chg="add del mod">
          <ac:chgData name="نادية بنت الغامدي" userId="c564fe87-01c2-4ecb-bcdd-cfaaf0af42f7" providerId="ADAL" clId="{9E46B32A-23EF-4FAA-BA9E-70CAE761ED0A}" dt="2021-03-22T07:29:57.134" v="135" actId="478"/>
          <ac:grpSpMkLst>
            <pc:docMk/>
            <pc:sldMk cId="3994333738" sldId="271"/>
            <ac:grpSpMk id="10" creationId="{38F6C502-B6E3-4570-8475-52ADB3808388}"/>
          </ac:grpSpMkLst>
        </pc:grpChg>
        <pc:picChg chg="del">
          <ac:chgData name="نادية بنت الغامدي" userId="c564fe87-01c2-4ecb-bcdd-cfaaf0af42f7" providerId="ADAL" clId="{9E46B32A-23EF-4FAA-BA9E-70CAE761ED0A}" dt="2021-03-22T07:29:22.769" v="128" actId="478"/>
          <ac:picMkLst>
            <pc:docMk/>
            <pc:sldMk cId="3994333738" sldId="271"/>
            <ac:picMk id="6" creationId="{EB218334-82C4-4A0E-818A-97AD69B80A00}"/>
          </ac:picMkLst>
        </pc:picChg>
        <pc:picChg chg="mod ord">
          <ac:chgData name="نادية بنت الغامدي" userId="c564fe87-01c2-4ecb-bcdd-cfaaf0af42f7" providerId="ADAL" clId="{9E46B32A-23EF-4FAA-BA9E-70CAE761ED0A}" dt="2021-03-22T07:31:12.701" v="158" actId="1076"/>
          <ac:picMkLst>
            <pc:docMk/>
            <pc:sldMk cId="3994333738" sldId="271"/>
            <ac:picMk id="9" creationId="{CB901F69-D960-46EA-9BCF-2933759C3A83}"/>
          </ac:picMkLst>
        </pc:picChg>
        <pc:picChg chg="mod topLvl">
          <ac:chgData name="نادية بنت الغامدي" userId="c564fe87-01c2-4ecb-bcdd-cfaaf0af42f7" providerId="ADAL" clId="{9E46B32A-23EF-4FAA-BA9E-70CAE761ED0A}" dt="2021-03-22T07:30:53.276" v="152" actId="1076"/>
          <ac:picMkLst>
            <pc:docMk/>
            <pc:sldMk cId="3994333738" sldId="271"/>
            <ac:picMk id="11" creationId="{E0A71647-246C-4BBB-B5E4-76885EF5034F}"/>
          </ac:picMkLst>
        </pc:picChg>
        <pc:picChg chg="del mod">
          <ac:chgData name="نادية بنت الغامدي" userId="c564fe87-01c2-4ecb-bcdd-cfaaf0af42f7" providerId="ADAL" clId="{9E46B32A-23EF-4FAA-BA9E-70CAE761ED0A}" dt="2021-03-22T07:29:35.417" v="132" actId="478"/>
          <ac:picMkLst>
            <pc:docMk/>
            <pc:sldMk cId="3994333738" sldId="271"/>
            <ac:picMk id="12" creationId="{99A917E7-99D4-40E8-B1DC-F116100483D8}"/>
          </ac:picMkLst>
        </pc:picChg>
        <pc:picChg chg="add mod">
          <ac:chgData name="نادية بنت الغامدي" userId="c564fe87-01c2-4ecb-bcdd-cfaaf0af42f7" providerId="ADAL" clId="{9E46B32A-23EF-4FAA-BA9E-70CAE761ED0A}" dt="2021-03-22T07:31:34.072" v="162" actId="1076"/>
          <ac:picMkLst>
            <pc:docMk/>
            <pc:sldMk cId="3994333738" sldId="271"/>
            <ac:picMk id="14" creationId="{24AFA038-19FF-4667-8FC2-E61AB4A84784}"/>
          </ac:picMkLst>
        </pc:picChg>
        <pc:picChg chg="add mod">
          <ac:chgData name="نادية بنت الغامدي" userId="c564fe87-01c2-4ecb-bcdd-cfaaf0af42f7" providerId="ADAL" clId="{9E46B32A-23EF-4FAA-BA9E-70CAE761ED0A}" dt="2021-03-22T09:40:51.257" v="317" actId="1076"/>
          <ac:picMkLst>
            <pc:docMk/>
            <pc:sldMk cId="3994333738" sldId="271"/>
            <ac:picMk id="15" creationId="{A5861A16-B4FA-4D35-BFE5-A017716CF68D}"/>
          </ac:picMkLst>
        </pc:picChg>
      </pc:sldChg>
      <pc:sldChg chg="addSp delSp modSp mod delAnim modAnim">
        <pc:chgData name="نادية بنت الغامدي" userId="c564fe87-01c2-4ecb-bcdd-cfaaf0af42f7" providerId="ADAL" clId="{9E46B32A-23EF-4FAA-BA9E-70CAE761ED0A}" dt="2021-03-22T09:53:06.475" v="816" actId="20577"/>
        <pc:sldMkLst>
          <pc:docMk/>
          <pc:sldMk cId="2094740720" sldId="272"/>
        </pc:sldMkLst>
        <pc:spChg chg="mod">
          <ac:chgData name="نادية بنت الغامدي" userId="c564fe87-01c2-4ecb-bcdd-cfaaf0af42f7" providerId="ADAL" clId="{9E46B32A-23EF-4FAA-BA9E-70CAE761ED0A}" dt="2021-03-22T09:48:01.692" v="433" actId="20577"/>
          <ac:spMkLst>
            <pc:docMk/>
            <pc:sldMk cId="2094740720" sldId="272"/>
            <ac:spMk id="7" creationId="{3FAD1B68-6B6C-4ED3-907D-7BE8FD84B312}"/>
          </ac:spMkLst>
        </pc:spChg>
        <pc:spChg chg="mod">
          <ac:chgData name="نادية بنت الغامدي" userId="c564fe87-01c2-4ecb-bcdd-cfaaf0af42f7" providerId="ADAL" clId="{9E46B32A-23EF-4FAA-BA9E-70CAE761ED0A}" dt="2021-03-22T09:53:06.475" v="816" actId="20577"/>
          <ac:spMkLst>
            <pc:docMk/>
            <pc:sldMk cId="2094740720" sldId="272"/>
            <ac:spMk id="8" creationId="{AD304489-7A8F-4508-8F03-B43C0F38A3AC}"/>
          </ac:spMkLst>
        </pc:spChg>
        <pc:spChg chg="del">
          <ac:chgData name="نادية بنت الغامدي" userId="c564fe87-01c2-4ecb-bcdd-cfaaf0af42f7" providerId="ADAL" clId="{9E46B32A-23EF-4FAA-BA9E-70CAE761ED0A}" dt="2021-03-22T08:09:58.763" v="165" actId="478"/>
          <ac:spMkLst>
            <pc:docMk/>
            <pc:sldMk cId="2094740720" sldId="272"/>
            <ac:spMk id="10" creationId="{11172FC8-049E-449F-8036-A37F49AC4B67}"/>
          </ac:spMkLst>
        </pc:spChg>
        <pc:spChg chg="del">
          <ac:chgData name="نادية بنت الغامدي" userId="c564fe87-01c2-4ecb-bcdd-cfaaf0af42f7" providerId="ADAL" clId="{9E46B32A-23EF-4FAA-BA9E-70CAE761ED0A}" dt="2021-03-22T08:10:00.747" v="166" actId="478"/>
          <ac:spMkLst>
            <pc:docMk/>
            <pc:sldMk cId="2094740720" sldId="272"/>
            <ac:spMk id="11" creationId="{A5FE658C-A86F-4E06-8056-9225A26BA4BA}"/>
          </ac:spMkLst>
        </pc:spChg>
        <pc:picChg chg="del">
          <ac:chgData name="نادية بنت الغامدي" userId="c564fe87-01c2-4ecb-bcdd-cfaaf0af42f7" providerId="ADAL" clId="{9E46B32A-23EF-4FAA-BA9E-70CAE761ED0A}" dt="2021-03-22T08:09:56.273" v="164" actId="478"/>
          <ac:picMkLst>
            <pc:docMk/>
            <pc:sldMk cId="2094740720" sldId="272"/>
            <ac:picMk id="6" creationId="{EAB1559B-45FB-45EA-84B5-682D29501648}"/>
          </ac:picMkLst>
        </pc:picChg>
        <pc:picChg chg="add mod">
          <ac:chgData name="نادية بنت الغامدي" userId="c564fe87-01c2-4ecb-bcdd-cfaaf0af42f7" providerId="ADAL" clId="{9E46B32A-23EF-4FAA-BA9E-70CAE761ED0A}" dt="2021-03-22T08:10:47.813" v="176" actId="171"/>
          <ac:picMkLst>
            <pc:docMk/>
            <pc:sldMk cId="2094740720" sldId="272"/>
            <ac:picMk id="9" creationId="{3CE7DC72-FCFA-45EB-BFE2-B987C74E0101}"/>
          </ac:picMkLst>
        </pc:picChg>
        <pc:picChg chg="add mod">
          <ac:chgData name="نادية بنت الغامدي" userId="c564fe87-01c2-4ecb-bcdd-cfaaf0af42f7" providerId="ADAL" clId="{9E46B32A-23EF-4FAA-BA9E-70CAE761ED0A}" dt="2021-03-22T09:41:47.831" v="319" actId="1076"/>
          <ac:picMkLst>
            <pc:docMk/>
            <pc:sldMk cId="2094740720" sldId="272"/>
            <ac:picMk id="13" creationId="{66D5E755-2DCD-40F4-85E4-39EC72657312}"/>
          </ac:picMkLst>
        </pc:picChg>
      </pc:sldChg>
      <pc:sldChg chg="modAnim">
        <pc:chgData name="نادية بنت الغامدي" userId="c564fe87-01c2-4ecb-bcdd-cfaaf0af42f7" providerId="ADAL" clId="{9E46B32A-23EF-4FAA-BA9E-70CAE761ED0A}" dt="2021-03-22T09:33:24.357" v="240"/>
        <pc:sldMkLst>
          <pc:docMk/>
          <pc:sldMk cId="3408207790" sldId="273"/>
        </pc:sldMkLst>
      </pc:sldChg>
      <pc:sldChg chg="modSp mod">
        <pc:chgData name="نادية بنت الغامدي" userId="c564fe87-01c2-4ecb-bcdd-cfaaf0af42f7" providerId="ADAL" clId="{9E46B32A-23EF-4FAA-BA9E-70CAE761ED0A}" dt="2021-03-22T06:48:28.108" v="46" actId="14100"/>
        <pc:sldMkLst>
          <pc:docMk/>
          <pc:sldMk cId="3193824687" sldId="279"/>
        </pc:sldMkLst>
        <pc:cxnChg chg="mod">
          <ac:chgData name="نادية بنت الغامدي" userId="c564fe87-01c2-4ecb-bcdd-cfaaf0af42f7" providerId="ADAL" clId="{9E46B32A-23EF-4FAA-BA9E-70CAE761ED0A}" dt="2021-03-22T06:48:28.108" v="46" actId="14100"/>
          <ac:cxnSpMkLst>
            <pc:docMk/>
            <pc:sldMk cId="3193824687" sldId="279"/>
            <ac:cxnSpMk id="17" creationId="{00000000-0000-0000-0000-000000000000}"/>
          </ac:cxnSpMkLst>
        </pc:cxnChg>
      </pc:sldChg>
      <pc:sldChg chg="ord modAnim">
        <pc:chgData name="نادية بنت الغامدي" userId="c564fe87-01c2-4ecb-bcdd-cfaaf0af42f7" providerId="ADAL" clId="{9E46B32A-23EF-4FAA-BA9E-70CAE761ED0A}" dt="2021-03-22T09:19:01.802" v="237"/>
        <pc:sldMkLst>
          <pc:docMk/>
          <pc:sldMk cId="3346629859" sldId="286"/>
        </pc:sldMkLst>
      </pc:sldChg>
      <pc:sldChg chg="modSp mod">
        <pc:chgData name="نادية بنت الغامدي" userId="c564fe87-01c2-4ecb-bcdd-cfaaf0af42f7" providerId="ADAL" clId="{9E46B32A-23EF-4FAA-BA9E-70CAE761ED0A}" dt="2021-03-22T06:59:49.623" v="47" actId="13822"/>
        <pc:sldMkLst>
          <pc:docMk/>
          <pc:sldMk cId="2357445859" sldId="287"/>
        </pc:sldMkLst>
        <pc:spChg chg="mod">
          <ac:chgData name="نادية بنت الغامدي" userId="c564fe87-01c2-4ecb-bcdd-cfaaf0af42f7" providerId="ADAL" clId="{9E46B32A-23EF-4FAA-BA9E-70CAE761ED0A}" dt="2021-03-22T06:59:49.623" v="47" actId="13822"/>
          <ac:spMkLst>
            <pc:docMk/>
            <pc:sldMk cId="2357445859" sldId="287"/>
            <ac:spMk id="2" creationId="{E0AAAA4A-0457-4EC8-8FE7-43889E96AE9F}"/>
          </ac:spMkLst>
        </pc:spChg>
      </pc:sldChg>
      <pc:sldChg chg="modAnim">
        <pc:chgData name="نادية بنت الغامدي" userId="c564fe87-01c2-4ecb-bcdd-cfaaf0af42f7" providerId="ADAL" clId="{9E46B32A-23EF-4FAA-BA9E-70CAE761ED0A}" dt="2021-03-22T07:23:02.528" v="48"/>
        <pc:sldMkLst>
          <pc:docMk/>
          <pc:sldMk cId="4093953595" sldId="409"/>
        </pc:sldMkLst>
      </pc:sldChg>
      <pc:sldChg chg="modSp mod">
        <pc:chgData name="نادية بنت الغامدي" userId="c564fe87-01c2-4ecb-bcdd-cfaaf0af42f7" providerId="ADAL" clId="{9E46B32A-23EF-4FAA-BA9E-70CAE761ED0A}" dt="2021-03-22T09:36:11.757" v="262" actId="1076"/>
        <pc:sldMkLst>
          <pc:docMk/>
          <pc:sldMk cId="3106288078" sldId="411"/>
        </pc:sldMkLst>
        <pc:spChg chg="mod">
          <ac:chgData name="نادية بنت الغامدي" userId="c564fe87-01c2-4ecb-bcdd-cfaaf0af42f7" providerId="ADAL" clId="{9E46B32A-23EF-4FAA-BA9E-70CAE761ED0A}" dt="2021-03-22T09:36:11.757" v="262" actId="1076"/>
          <ac:spMkLst>
            <pc:docMk/>
            <pc:sldMk cId="3106288078" sldId="411"/>
            <ac:spMk id="21" creationId="{A728200F-F8DE-4B4E-B849-20A348CD6201}"/>
          </ac:spMkLst>
        </pc:spChg>
        <pc:spChg chg="mod">
          <ac:chgData name="نادية بنت الغامدي" userId="c564fe87-01c2-4ecb-bcdd-cfaaf0af42f7" providerId="ADAL" clId="{9E46B32A-23EF-4FAA-BA9E-70CAE761ED0A}" dt="2021-03-22T09:36:07.163" v="261" actId="14100"/>
          <ac:spMkLst>
            <pc:docMk/>
            <pc:sldMk cId="3106288078" sldId="411"/>
            <ac:spMk id="24" creationId="{4FA2A499-BB7D-4FB9-9F8A-2D482F246BBA}"/>
          </ac:spMkLst>
        </pc:spChg>
      </pc:sldChg>
      <pc:sldChg chg="addSp delSp modSp new mod">
        <pc:chgData name="نادية بنت الغامدي" userId="c564fe87-01c2-4ecb-bcdd-cfaaf0af42f7" providerId="ADAL" clId="{9E46B32A-23EF-4FAA-BA9E-70CAE761ED0A}" dt="2021-03-22T06:47:52.693" v="44" actId="1076"/>
        <pc:sldMkLst>
          <pc:docMk/>
          <pc:sldMk cId="1334165359" sldId="412"/>
        </pc:sldMkLst>
        <pc:spChg chg="add del mod">
          <ac:chgData name="نادية بنت الغامدي" userId="c564fe87-01c2-4ecb-bcdd-cfaaf0af42f7" providerId="ADAL" clId="{9E46B32A-23EF-4FAA-BA9E-70CAE761ED0A}" dt="2021-03-22T06:41:50.913" v="12"/>
          <ac:spMkLst>
            <pc:docMk/>
            <pc:sldMk cId="1334165359" sldId="412"/>
            <ac:spMk id="7" creationId="{FA4A4CE2-5874-4921-BD17-325A46C11DBF}"/>
          </ac:spMkLst>
        </pc:spChg>
        <pc:spChg chg="add mod">
          <ac:chgData name="نادية بنت الغامدي" userId="c564fe87-01c2-4ecb-bcdd-cfaaf0af42f7" providerId="ADAL" clId="{9E46B32A-23EF-4FAA-BA9E-70CAE761ED0A}" dt="2021-03-22T06:47:52.693" v="44" actId="1076"/>
          <ac:spMkLst>
            <pc:docMk/>
            <pc:sldMk cId="1334165359" sldId="412"/>
            <ac:spMk id="9" creationId="{C60D9002-6025-44E4-BD66-8B326C1361A2}"/>
          </ac:spMkLst>
        </pc:spChg>
        <pc:picChg chg="add mod modCrop">
          <ac:chgData name="نادية بنت الغامدي" userId="c564fe87-01c2-4ecb-bcdd-cfaaf0af42f7" providerId="ADAL" clId="{9E46B32A-23EF-4FAA-BA9E-70CAE761ED0A}" dt="2021-03-22T06:47:46.290" v="42" actId="1076"/>
          <ac:picMkLst>
            <pc:docMk/>
            <pc:sldMk cId="1334165359" sldId="412"/>
            <ac:picMk id="3" creationId="{A2CE949B-FD7A-43F6-A73E-B21DA73F91F1}"/>
          </ac:picMkLst>
        </pc:picChg>
        <pc:picChg chg="add del">
          <ac:chgData name="نادية بنت الغامدي" userId="c564fe87-01c2-4ecb-bcdd-cfaaf0af42f7" providerId="ADAL" clId="{9E46B32A-23EF-4FAA-BA9E-70CAE761ED0A}" dt="2021-03-22T06:41:55.032" v="14" actId="22"/>
          <ac:picMkLst>
            <pc:docMk/>
            <pc:sldMk cId="1334165359" sldId="412"/>
            <ac:picMk id="5" creationId="{BE632D44-0822-47FD-9C85-13B827252744}"/>
          </ac:picMkLst>
        </pc:picChg>
        <pc:picChg chg="add del mod">
          <ac:chgData name="نادية بنت الغامدي" userId="c564fe87-01c2-4ecb-bcdd-cfaaf0af42f7" providerId="ADAL" clId="{9E46B32A-23EF-4FAA-BA9E-70CAE761ED0A}" dt="2021-03-22T06:41:54.164" v="13"/>
          <ac:picMkLst>
            <pc:docMk/>
            <pc:sldMk cId="1334165359" sldId="412"/>
            <ac:picMk id="6" creationId="{A058CDDA-BCBD-428C-8BFE-8C8D70C9D52E}"/>
          </ac:picMkLst>
        </pc:picChg>
        <pc:picChg chg="add mod modCrop">
          <ac:chgData name="نادية بنت الغامدي" userId="c564fe87-01c2-4ecb-bcdd-cfaaf0af42f7" providerId="ADAL" clId="{9E46B32A-23EF-4FAA-BA9E-70CAE761ED0A}" dt="2021-03-22T06:47:50.336" v="43" actId="1076"/>
          <ac:picMkLst>
            <pc:docMk/>
            <pc:sldMk cId="1334165359" sldId="412"/>
            <ac:picMk id="8" creationId="{CF230E09-9FDB-4116-9FE0-DEF56528AB21}"/>
          </ac:picMkLst>
        </pc:picChg>
      </pc:sldChg>
      <pc:sldChg chg="add del">
        <pc:chgData name="نادية بنت الغامدي" userId="c564fe87-01c2-4ecb-bcdd-cfaaf0af42f7" providerId="ADAL" clId="{9E46B32A-23EF-4FAA-BA9E-70CAE761ED0A}" dt="2021-03-22T07:27:09.366" v="95"/>
        <pc:sldMkLst>
          <pc:docMk/>
          <pc:sldMk cId="1589524788" sldId="413"/>
        </pc:sldMkLst>
      </pc:sldChg>
      <pc:sldChg chg="addSp delSp modSp add mod delAnim modAnim">
        <pc:chgData name="نادية بنت الغامدي" userId="c564fe87-01c2-4ecb-bcdd-cfaaf0af42f7" providerId="ADAL" clId="{9E46B32A-23EF-4FAA-BA9E-70CAE761ED0A}" dt="2021-03-22T09:48:36.488" v="474" actId="20577"/>
        <pc:sldMkLst>
          <pc:docMk/>
          <pc:sldMk cId="2308792277" sldId="413"/>
        </pc:sldMkLst>
        <pc:spChg chg="del">
          <ac:chgData name="نادية بنت الغامدي" userId="c564fe87-01c2-4ecb-bcdd-cfaaf0af42f7" providerId="ADAL" clId="{9E46B32A-23EF-4FAA-BA9E-70CAE761ED0A}" dt="2021-03-22T08:11:26.889" v="186" actId="478"/>
          <ac:spMkLst>
            <pc:docMk/>
            <pc:sldMk cId="2308792277" sldId="413"/>
            <ac:spMk id="7" creationId="{3FAD1B68-6B6C-4ED3-907D-7BE8FD84B312}"/>
          </ac:spMkLst>
        </pc:spChg>
        <pc:spChg chg="del">
          <ac:chgData name="نادية بنت الغامدي" userId="c564fe87-01c2-4ecb-bcdd-cfaaf0af42f7" providerId="ADAL" clId="{9E46B32A-23EF-4FAA-BA9E-70CAE761ED0A}" dt="2021-03-22T08:11:24.684" v="185" actId="478"/>
          <ac:spMkLst>
            <pc:docMk/>
            <pc:sldMk cId="2308792277" sldId="413"/>
            <ac:spMk id="8" creationId="{AD304489-7A8F-4508-8F03-B43C0F38A3AC}"/>
          </ac:spMkLst>
        </pc:spChg>
        <pc:spChg chg="mod">
          <ac:chgData name="نادية بنت الغامدي" userId="c564fe87-01c2-4ecb-bcdd-cfaaf0af42f7" providerId="ADAL" clId="{9E46B32A-23EF-4FAA-BA9E-70CAE761ED0A}" dt="2021-03-22T08:14:06.405" v="229" actId="13822"/>
          <ac:spMkLst>
            <pc:docMk/>
            <pc:sldMk cId="2308792277" sldId="413"/>
            <ac:spMk id="10" creationId="{11172FC8-049E-449F-8036-A37F49AC4B67}"/>
          </ac:spMkLst>
        </pc:spChg>
        <pc:spChg chg="mod">
          <ac:chgData name="نادية بنت الغامدي" userId="c564fe87-01c2-4ecb-bcdd-cfaaf0af42f7" providerId="ADAL" clId="{9E46B32A-23EF-4FAA-BA9E-70CAE761ED0A}" dt="2021-03-22T09:48:36.488" v="474" actId="20577"/>
          <ac:spMkLst>
            <pc:docMk/>
            <pc:sldMk cId="2308792277" sldId="413"/>
            <ac:spMk id="11" creationId="{A5FE658C-A86F-4E06-8056-9225A26BA4BA}"/>
          </ac:spMkLst>
        </pc:spChg>
        <pc:picChg chg="del">
          <ac:chgData name="نادية بنت الغامدي" userId="c564fe87-01c2-4ecb-bcdd-cfaaf0af42f7" providerId="ADAL" clId="{9E46B32A-23EF-4FAA-BA9E-70CAE761ED0A}" dt="2021-03-22T08:11:22.426" v="184" actId="478"/>
          <ac:picMkLst>
            <pc:docMk/>
            <pc:sldMk cId="2308792277" sldId="413"/>
            <ac:picMk id="6" creationId="{EAB1559B-45FB-45EA-84B5-682D29501648}"/>
          </ac:picMkLst>
        </pc:picChg>
        <pc:picChg chg="add mod">
          <ac:chgData name="نادية بنت الغامدي" userId="c564fe87-01c2-4ecb-bcdd-cfaaf0af42f7" providerId="ADAL" clId="{9E46B32A-23EF-4FAA-BA9E-70CAE761ED0A}" dt="2021-03-22T08:12:20.695" v="200" actId="1076"/>
          <ac:picMkLst>
            <pc:docMk/>
            <pc:sldMk cId="2308792277" sldId="413"/>
            <ac:picMk id="9" creationId="{772793E7-F3D0-4819-98D3-54BF4C1AECD5}"/>
          </ac:picMkLst>
        </pc:picChg>
        <pc:picChg chg="add mod">
          <ac:chgData name="نادية بنت الغامدي" userId="c564fe87-01c2-4ecb-bcdd-cfaaf0af42f7" providerId="ADAL" clId="{9E46B32A-23EF-4FAA-BA9E-70CAE761ED0A}" dt="2021-03-22T09:42:59.536" v="322" actId="1076"/>
          <ac:picMkLst>
            <pc:docMk/>
            <pc:sldMk cId="2308792277" sldId="413"/>
            <ac:picMk id="13" creationId="{28C52EFA-4062-4FC6-88CA-4504D47C9F3F}"/>
          </ac:picMkLst>
        </pc:picChg>
        <pc:picChg chg="add mod">
          <ac:chgData name="نادية بنت الغامدي" userId="c564fe87-01c2-4ecb-bcdd-cfaaf0af42f7" providerId="ADAL" clId="{9E46B32A-23EF-4FAA-BA9E-70CAE761ED0A}" dt="2021-03-22T09:42:26.633" v="321" actId="1076"/>
          <ac:picMkLst>
            <pc:docMk/>
            <pc:sldMk cId="2308792277" sldId="413"/>
            <ac:picMk id="14" creationId="{28799528-DE66-4DDE-B003-1A8CD45C0616}"/>
          </ac:picMkLst>
        </pc:picChg>
      </pc:sldChg>
    </pc:docChg>
  </pc:docChgLst>
  <pc:docChgLst>
    <pc:chgData name="نادية بنت الغامدي" userId="c564fe87-01c2-4ecb-bcdd-cfaaf0af42f7" providerId="ADAL" clId="{0CBC84A2-BDB3-4F2E-9901-2095974F3E30}"/>
    <pc:docChg chg="custSel addSld delSld modSld">
      <pc:chgData name="نادية بنت الغامدي" userId="c564fe87-01c2-4ecb-bcdd-cfaaf0af42f7" providerId="ADAL" clId="{0CBC84A2-BDB3-4F2E-9901-2095974F3E30}" dt="2021-03-23T09:33:20.791" v="165" actId="20577"/>
      <pc:docMkLst>
        <pc:docMk/>
      </pc:docMkLst>
      <pc:sldChg chg="modSp mod modAnim">
        <pc:chgData name="نادية بنت الغامدي" userId="c564fe87-01c2-4ecb-bcdd-cfaaf0af42f7" providerId="ADAL" clId="{0CBC84A2-BDB3-4F2E-9901-2095974F3E30}" dt="2021-03-23T06:28:29.469" v="81" actId="1076"/>
        <pc:sldMkLst>
          <pc:docMk/>
          <pc:sldMk cId="3987008019" sldId="259"/>
        </pc:sldMkLst>
        <pc:spChg chg="mod">
          <ac:chgData name="نادية بنت الغامدي" userId="c564fe87-01c2-4ecb-bcdd-cfaaf0af42f7" providerId="ADAL" clId="{0CBC84A2-BDB3-4F2E-9901-2095974F3E30}" dt="2021-03-23T06:26:10.414" v="31" actId="20577"/>
          <ac:spMkLst>
            <pc:docMk/>
            <pc:sldMk cId="3987008019" sldId="259"/>
            <ac:spMk id="8" creationId="{45C582A9-135D-4773-94BB-5F1E45384120}"/>
          </ac:spMkLst>
        </pc:spChg>
        <pc:spChg chg="mod">
          <ac:chgData name="نادية بنت الغامدي" userId="c564fe87-01c2-4ecb-bcdd-cfaaf0af42f7" providerId="ADAL" clId="{0CBC84A2-BDB3-4F2E-9901-2095974F3E30}" dt="2021-03-23T06:26:16.738" v="33" actId="20577"/>
          <ac:spMkLst>
            <pc:docMk/>
            <pc:sldMk cId="3987008019" sldId="259"/>
            <ac:spMk id="10" creationId="{A4EF4977-2ACC-4F59-9283-ED1F4F2AB253}"/>
          </ac:spMkLst>
        </pc:spChg>
        <pc:spChg chg="mod">
          <ac:chgData name="نادية بنت الغامدي" userId="c564fe87-01c2-4ecb-bcdd-cfaaf0af42f7" providerId="ADAL" clId="{0CBC84A2-BDB3-4F2E-9901-2095974F3E30}" dt="2021-03-23T06:26:13.452" v="32" actId="20577"/>
          <ac:spMkLst>
            <pc:docMk/>
            <pc:sldMk cId="3987008019" sldId="259"/>
            <ac:spMk id="13" creationId="{C73D19A2-D670-4AA0-B2C8-BB3F16174711}"/>
          </ac:spMkLst>
        </pc:spChg>
        <pc:spChg chg="mod">
          <ac:chgData name="نادية بنت الغامدي" userId="c564fe87-01c2-4ecb-bcdd-cfaaf0af42f7" providerId="ADAL" clId="{0CBC84A2-BDB3-4F2E-9901-2095974F3E30}" dt="2021-03-23T06:24:15.089" v="22" actId="1076"/>
          <ac:spMkLst>
            <pc:docMk/>
            <pc:sldMk cId="3987008019" sldId="259"/>
            <ac:spMk id="17" creationId="{7800044E-B45C-4775-BDDB-94C78DC5A96C}"/>
          </ac:spMkLst>
        </pc:spChg>
        <pc:spChg chg="mod">
          <ac:chgData name="نادية بنت الغامدي" userId="c564fe87-01c2-4ecb-bcdd-cfaaf0af42f7" providerId="ADAL" clId="{0CBC84A2-BDB3-4F2E-9901-2095974F3E30}" dt="2021-03-23T06:24:23.609" v="30" actId="1076"/>
          <ac:spMkLst>
            <pc:docMk/>
            <pc:sldMk cId="3987008019" sldId="259"/>
            <ac:spMk id="18" creationId="{C245AF70-F941-4A6C-9BA2-207B2D8C8F84}"/>
          </ac:spMkLst>
        </pc:spChg>
        <pc:spChg chg="mod">
          <ac:chgData name="نادية بنت الغامدي" userId="c564fe87-01c2-4ecb-bcdd-cfaaf0af42f7" providerId="ADAL" clId="{0CBC84A2-BDB3-4F2E-9901-2095974F3E30}" dt="2021-03-23T06:28:29.469" v="81" actId="1076"/>
          <ac:spMkLst>
            <pc:docMk/>
            <pc:sldMk cId="3987008019" sldId="259"/>
            <ac:spMk id="19" creationId="{ED1CFE2A-6862-4185-A8F5-A55B28372E30}"/>
          </ac:spMkLst>
        </pc:spChg>
      </pc:sldChg>
      <pc:sldChg chg="modSp modAnim">
        <pc:chgData name="نادية بنت الغامدي" userId="c564fe87-01c2-4ecb-bcdd-cfaaf0af42f7" providerId="ADAL" clId="{0CBC84A2-BDB3-4F2E-9901-2095974F3E30}" dt="2021-03-23T09:33:20.791" v="165" actId="20577"/>
        <pc:sldMkLst>
          <pc:docMk/>
          <pc:sldMk cId="337776664" sldId="273"/>
        </pc:sldMkLst>
        <pc:spChg chg="mod">
          <ac:chgData name="نادية بنت الغامدي" userId="c564fe87-01c2-4ecb-bcdd-cfaaf0af42f7" providerId="ADAL" clId="{0CBC84A2-BDB3-4F2E-9901-2095974F3E30}" dt="2021-03-23T09:33:15.479" v="164" actId="20577"/>
          <ac:spMkLst>
            <pc:docMk/>
            <pc:sldMk cId="337776664" sldId="273"/>
            <ac:spMk id="7" creationId="{1CB03FBC-CA84-4B3E-94D3-1BDCB0E1F6C1}"/>
          </ac:spMkLst>
        </pc:spChg>
        <pc:spChg chg="mod">
          <ac:chgData name="نادية بنت الغامدي" userId="c564fe87-01c2-4ecb-bcdd-cfaaf0af42f7" providerId="ADAL" clId="{0CBC84A2-BDB3-4F2E-9901-2095974F3E30}" dt="2021-03-23T09:33:20.791" v="165" actId="20577"/>
          <ac:spMkLst>
            <pc:docMk/>
            <pc:sldMk cId="337776664" sldId="273"/>
            <ac:spMk id="9" creationId="{8A8C2FC6-BE38-4543-9514-ADC6133CD84B}"/>
          </ac:spMkLst>
        </pc:spChg>
      </pc:sldChg>
      <pc:sldChg chg="modSp modAnim">
        <pc:chgData name="نادية بنت الغامدي" userId="c564fe87-01c2-4ecb-bcdd-cfaaf0af42f7" providerId="ADAL" clId="{0CBC84A2-BDB3-4F2E-9901-2095974F3E30}" dt="2021-03-23T06:23:51.924" v="20" actId="20577"/>
        <pc:sldMkLst>
          <pc:docMk/>
          <pc:sldMk cId="2522728144" sldId="274"/>
        </pc:sldMkLst>
        <pc:spChg chg="mod">
          <ac:chgData name="نادية بنت الغامدي" userId="c564fe87-01c2-4ecb-bcdd-cfaaf0af42f7" providerId="ADAL" clId="{0CBC84A2-BDB3-4F2E-9901-2095974F3E30}" dt="2021-03-23T06:23:51.924" v="20" actId="20577"/>
          <ac:spMkLst>
            <pc:docMk/>
            <pc:sldMk cId="2522728144" sldId="274"/>
            <ac:spMk id="6" creationId="{5E080662-D4CF-4EF7-8EBF-93E58DD7F847}"/>
          </ac:spMkLst>
        </pc:spChg>
      </pc:sldChg>
      <pc:sldChg chg="modSp mod">
        <pc:chgData name="نادية بنت الغامدي" userId="c564fe87-01c2-4ecb-bcdd-cfaaf0af42f7" providerId="ADAL" clId="{0CBC84A2-BDB3-4F2E-9901-2095974F3E30}" dt="2021-03-23T06:04:11.502" v="15" actId="20577"/>
        <pc:sldMkLst>
          <pc:docMk/>
          <pc:sldMk cId="2357445859" sldId="287"/>
        </pc:sldMkLst>
        <pc:spChg chg="mod">
          <ac:chgData name="نادية بنت الغامدي" userId="c564fe87-01c2-4ecb-bcdd-cfaaf0af42f7" providerId="ADAL" clId="{0CBC84A2-BDB3-4F2E-9901-2095974F3E30}" dt="2021-03-23T06:04:11.502" v="15" actId="20577"/>
          <ac:spMkLst>
            <pc:docMk/>
            <pc:sldMk cId="2357445859" sldId="287"/>
            <ac:spMk id="2" creationId="{E0AAAA4A-0457-4EC8-8FE7-43889E96AE9F}"/>
          </ac:spMkLst>
        </pc:spChg>
      </pc:sldChg>
      <pc:sldChg chg="modSp mod">
        <pc:chgData name="نادية بنت الغامدي" userId="c564fe87-01c2-4ecb-bcdd-cfaaf0af42f7" providerId="ADAL" clId="{0CBC84A2-BDB3-4F2E-9901-2095974F3E30}" dt="2021-03-22T20:13:28.827" v="6" actId="6549"/>
        <pc:sldMkLst>
          <pc:docMk/>
          <pc:sldMk cId="3106288078" sldId="411"/>
        </pc:sldMkLst>
        <pc:spChg chg="mod">
          <ac:chgData name="نادية بنت الغامدي" userId="c564fe87-01c2-4ecb-bcdd-cfaaf0af42f7" providerId="ADAL" clId="{0CBC84A2-BDB3-4F2E-9901-2095974F3E30}" dt="2021-03-22T20:13:06.020" v="3"/>
          <ac:spMkLst>
            <pc:docMk/>
            <pc:sldMk cId="3106288078" sldId="411"/>
            <ac:spMk id="14" creationId="{00000000-0000-0000-0000-000000000000}"/>
          </ac:spMkLst>
        </pc:spChg>
        <pc:spChg chg="mod">
          <ac:chgData name="نادية بنت الغامدي" userId="c564fe87-01c2-4ecb-bcdd-cfaaf0af42f7" providerId="ADAL" clId="{0CBC84A2-BDB3-4F2E-9901-2095974F3E30}" dt="2021-03-22T20:13:20.509" v="5" actId="6549"/>
          <ac:spMkLst>
            <pc:docMk/>
            <pc:sldMk cId="3106288078" sldId="411"/>
            <ac:spMk id="16" creationId="{00000000-0000-0000-0000-000000000000}"/>
          </ac:spMkLst>
        </pc:spChg>
        <pc:spChg chg="mod">
          <ac:chgData name="نادية بنت الغامدي" userId="c564fe87-01c2-4ecb-bcdd-cfaaf0af42f7" providerId="ADAL" clId="{0CBC84A2-BDB3-4F2E-9901-2095974F3E30}" dt="2021-03-22T20:13:28.827" v="6" actId="6549"/>
          <ac:spMkLst>
            <pc:docMk/>
            <pc:sldMk cId="3106288078" sldId="411"/>
            <ac:spMk id="18" creationId="{00000000-0000-0000-0000-000000000000}"/>
          </ac:spMkLst>
        </pc:spChg>
      </pc:sldChg>
      <pc:sldChg chg="delSp add del mod">
        <pc:chgData name="نادية بنت الغامدي" userId="c564fe87-01c2-4ecb-bcdd-cfaaf0af42f7" providerId="ADAL" clId="{0CBC84A2-BDB3-4F2E-9901-2095974F3E30}" dt="2021-03-22T20:00:29.469" v="2" actId="47"/>
        <pc:sldMkLst>
          <pc:docMk/>
          <pc:sldMk cId="1334165359" sldId="412"/>
        </pc:sldMkLst>
        <pc:picChg chg="del">
          <ac:chgData name="نادية بنت الغامدي" userId="c564fe87-01c2-4ecb-bcdd-cfaaf0af42f7" providerId="ADAL" clId="{0CBC84A2-BDB3-4F2E-9901-2095974F3E30}" dt="2021-03-22T19:59:05.306" v="1" actId="478"/>
          <ac:picMkLst>
            <pc:docMk/>
            <pc:sldMk cId="1334165359" sldId="412"/>
            <ac:picMk id="3" creationId="{A2CE949B-FD7A-43F6-A73E-B21DA73F91F1}"/>
          </ac:picMkLst>
        </pc:picChg>
      </pc:sldChg>
      <pc:sldChg chg="addSp delSp modSp mod modAnim">
        <pc:chgData name="نادية بنت الغامدي" userId="c564fe87-01c2-4ecb-bcdd-cfaaf0af42f7" providerId="ADAL" clId="{0CBC84A2-BDB3-4F2E-9901-2095974F3E30}" dt="2021-03-23T06:32:01.511" v="150"/>
        <pc:sldMkLst>
          <pc:docMk/>
          <pc:sldMk cId="1616145793" sldId="414"/>
        </pc:sldMkLst>
        <pc:spChg chg="mod">
          <ac:chgData name="نادية بنت الغامدي" userId="c564fe87-01c2-4ecb-bcdd-cfaaf0af42f7" providerId="ADAL" clId="{0CBC84A2-BDB3-4F2E-9901-2095974F3E30}" dt="2021-03-23T06:31:27.242" v="144" actId="14100"/>
          <ac:spMkLst>
            <pc:docMk/>
            <pc:sldMk cId="1616145793" sldId="414"/>
            <ac:spMk id="5" creationId="{FD5BA95A-918B-42D4-A03C-5650DCDFC1F3}"/>
          </ac:spMkLst>
        </pc:spChg>
        <pc:spChg chg="add mod">
          <ac:chgData name="نادية بنت الغامدي" userId="c564fe87-01c2-4ecb-bcdd-cfaaf0af42f7" providerId="ADAL" clId="{0CBC84A2-BDB3-4F2E-9901-2095974F3E30}" dt="2021-03-23T06:31:53.453" v="149" actId="14100"/>
          <ac:spMkLst>
            <pc:docMk/>
            <pc:sldMk cId="1616145793" sldId="414"/>
            <ac:spMk id="6" creationId="{F5300D3D-103D-4DBA-9E9E-E0E3E7DB3355}"/>
          </ac:spMkLst>
        </pc:spChg>
        <pc:spChg chg="add del mod">
          <ac:chgData name="نادية بنت الغامدي" userId="c564fe87-01c2-4ecb-bcdd-cfaaf0af42f7" providerId="ADAL" clId="{0CBC84A2-BDB3-4F2E-9901-2095974F3E30}" dt="2021-03-23T06:31:01.837" v="137"/>
          <ac:spMkLst>
            <pc:docMk/>
            <pc:sldMk cId="1616145793" sldId="414"/>
            <ac:spMk id="7" creationId="{D9597D3E-1A65-4013-B969-8C791E6D51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75C23C9-99AD-4840-A73C-043D26EF8F36}" type="datetimeFigureOut">
              <a:rPr lang="ar-SA" smtClean="0"/>
              <a:t>20/10/1443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57D68FA-443E-4DD6-8A2D-5A37F1CA6F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65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b539e82f13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b539e82f13_0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9C67-060F-4D74-9000-A3BF6A99FAF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D75B-09B7-499B-AADD-4374C729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5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9C67-060F-4D74-9000-A3BF6A99FAF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D75B-09B7-499B-AADD-4374C729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9C67-060F-4D74-9000-A3BF6A99FAF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D75B-09B7-499B-AADD-4374C729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36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7826552" y="-28130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1665623" y="-28130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9"/>
          <p:cNvSpPr/>
          <p:nvPr/>
        </p:nvSpPr>
        <p:spPr>
          <a:xfrm>
            <a:off x="2527248" y="3419477"/>
            <a:ext cx="5107408" cy="3111655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104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14700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5" name="Google Shape;15;p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918387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114550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rot="-5400000">
            <a:off x="566086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" name="Google Shape;18;p3"/>
          <p:cNvGrpSpPr/>
          <p:nvPr/>
        </p:nvGrpSpPr>
        <p:grpSpPr>
          <a:xfrm rot="-3722607" flipH="1">
            <a:off x="8879123" y="691413"/>
            <a:ext cx="252399" cy="805489"/>
            <a:chOff x="8478897" y="4127025"/>
            <a:chExt cx="252400" cy="805492"/>
          </a:xfrm>
        </p:grpSpPr>
        <p:sp>
          <p:nvSpPr>
            <p:cNvPr id="19" name="Google Shape;19;p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8376370" y="4210736"/>
            <a:ext cx="660001" cy="583995"/>
            <a:chOff x="8222283" y="2519761"/>
            <a:chExt cx="660001" cy="583995"/>
          </a:xfrm>
        </p:grpSpPr>
        <p:sp>
          <p:nvSpPr>
            <p:cNvPr id="24" name="Google Shape;24;p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-1247785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0" name="Google Shape;30;p3"/>
          <p:cNvGrpSpPr/>
          <p:nvPr/>
        </p:nvGrpSpPr>
        <p:grpSpPr>
          <a:xfrm rot="4750868">
            <a:off x="1005301" y="4493464"/>
            <a:ext cx="305234" cy="304477"/>
            <a:chOff x="1548327" y="2761296"/>
            <a:chExt cx="305242" cy="304485"/>
          </a:xfrm>
        </p:grpSpPr>
        <p:sp>
          <p:nvSpPr>
            <p:cNvPr id="31" name="Google Shape;31;p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" name="Google Shape;34;p3"/>
          <p:cNvSpPr/>
          <p:nvPr/>
        </p:nvSpPr>
        <p:spPr>
          <a:xfrm rot="10800000">
            <a:off x="126477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095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0"/>
            <a:ext cx="7772400" cy="700088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4117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126" y="120253"/>
            <a:ext cx="60198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524000" y="819150"/>
            <a:ext cx="5181602" cy="3886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9065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71550"/>
            <a:ext cx="6019800" cy="37338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1085850" indent="-171450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543050" indent="-171450">
              <a:buFont typeface="Arial" pitchFamily="34" charset="0"/>
              <a:buChar char="•"/>
              <a:defRPr sz="16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2000250" indent="-171450">
              <a:buFont typeface="Arial" pitchFamily="34" charset="0"/>
              <a:buChar char="•"/>
              <a:defRPr sz="16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20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6162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19400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644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63291"/>
            <a:ext cx="7086600" cy="1021556"/>
          </a:xfrm>
        </p:spPr>
        <p:txBody>
          <a:bodyPr anchor="t"/>
          <a:lstStyle>
            <a:lvl1pPr algn="l">
              <a:defRPr sz="4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38150"/>
            <a:ext cx="70866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6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9C67-060F-4D74-9000-A3BF6A99FAF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D75B-09B7-499B-AADD-4374C729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3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123950"/>
            <a:ext cx="1929114" cy="228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3950"/>
            <a:ext cx="1929114" cy="228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84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0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1"/>
            <a:ext cx="3732334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0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1"/>
            <a:ext cx="3733800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312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62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62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603"/>
            <a:ext cx="5726575" cy="506016"/>
          </a:xfrm>
        </p:spPr>
        <p:txBody>
          <a:bodyPr anchor="ctr" anchorCtr="0"/>
          <a:lstStyle>
            <a:lvl1pPr algn="l">
              <a:defRPr sz="2000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86647"/>
            <a:ext cx="3962400" cy="25702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52550"/>
            <a:ext cx="2286000" cy="274320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>
                    <a:lumMod val="9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96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94497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33350"/>
            <a:ext cx="5943600" cy="335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4019550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90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30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0"/>
            <a:ext cx="9906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7162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55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8790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629400" y="1675893"/>
            <a:ext cx="1905000" cy="2953257"/>
          </a:xfrm>
        </p:spPr>
        <p:txBody>
          <a:bodyPr anchor="ctr" anchorCtr="0">
            <a:normAutofit/>
          </a:bodyPr>
          <a:lstStyle>
            <a:lvl1pPr marL="5715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581400" y="1657350"/>
            <a:ext cx="1905000" cy="2983204"/>
          </a:xfrm>
        </p:spPr>
        <p:txBody>
          <a:bodyPr anchor="ctr" anchorCtr="0">
            <a:normAutofit/>
          </a:bodyPr>
          <a:lstStyle>
            <a:lvl1pPr marL="5715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33400" y="1675893"/>
            <a:ext cx="1905000" cy="2953257"/>
          </a:xfrm>
        </p:spPr>
        <p:txBody>
          <a:bodyPr anchor="ctr" anchorCtr="0">
            <a:normAutofit/>
          </a:bodyPr>
          <a:lstStyle>
            <a:lvl1pPr marL="5715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65532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40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9C67-060F-4D74-9000-A3BF6A99FAF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D75B-09B7-499B-AADD-4374C729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76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0"/>
            <a:ext cx="4495800" cy="2343986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558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0" y="-1676399"/>
            <a:ext cx="2514597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896" y="-1676399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5996" y="-1676399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3350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468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0" y="133350"/>
            <a:ext cx="6019802" cy="394097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71800" y="742950"/>
            <a:ext cx="6019800" cy="38862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041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1058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76598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8" y="285750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9113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0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1"/>
            <a:ext cx="3732334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0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1"/>
            <a:ext cx="3733800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9337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607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0"/>
            <a:ext cx="4495800" cy="2343986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022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419351"/>
            <a:ext cx="2514597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086097" y="2419351"/>
            <a:ext cx="2514597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196" y="2419351"/>
            <a:ext cx="2514597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1000" y="533401"/>
            <a:ext cx="2514597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086096" y="533401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791196" y="533401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343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9C67-060F-4D74-9000-A3BF6A99FAF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D75B-09B7-499B-AADD-4374C729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7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9C67-060F-4D74-9000-A3BF6A99FAF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D75B-09B7-499B-AADD-4374C729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8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9C67-060F-4D74-9000-A3BF6A99FAF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D75B-09B7-499B-AADD-4374C729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9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9C67-060F-4D74-9000-A3BF6A99FAF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D75B-09B7-499B-AADD-4374C729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6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9C67-060F-4D74-9000-A3BF6A99FAF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D75B-09B7-499B-AADD-4374C729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7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9C67-060F-4D74-9000-A3BF6A99FAF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D75B-09B7-499B-AADD-4374C729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3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1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09C67-060F-4D74-9000-A3BF6A99FAF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D75B-09B7-499B-AADD-4374C729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8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8" r:id="rId12"/>
    <p:sldLayoutId id="214748369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2000">
              <a:schemeClr val="tx1">
                <a:lumMod val="85000"/>
                <a:lumOff val="15000"/>
              </a:schemeClr>
            </a:gs>
            <a:gs pos="99167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42950"/>
            <a:ext cx="5638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133350"/>
            <a:ext cx="6553202" cy="39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112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GONTO\Desktop\photo_2019-11-19_17-15-31.jpg">
            <a:extLst>
              <a:ext uri="{FF2B5EF4-FFF2-40B4-BE49-F238E27FC236}">
                <a16:creationId xmlns:a16="http://schemas.microsoft.com/office/drawing/2014/main" id="{73E82864-54C2-40E5-9198-BBB655DA4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40" y="715982"/>
            <a:ext cx="4627856" cy="2904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D318364-55FA-424E-BFDB-AD9A30E357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3"/>
          <a:stretch/>
        </p:blipFill>
        <p:spPr>
          <a:xfrm>
            <a:off x="1131386" y="1866401"/>
            <a:ext cx="1426836" cy="1467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6268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352">
            <a:extLst>
              <a:ext uri="{FF2B5EF4-FFF2-40B4-BE49-F238E27FC236}">
                <a16:creationId xmlns:a16="http://schemas.microsoft.com/office/drawing/2014/main" id="{7110B4BC-F2D3-F37A-C505-600E3444A4CF}"/>
              </a:ext>
            </a:extLst>
          </p:cNvPr>
          <p:cNvSpPr/>
          <p:nvPr/>
        </p:nvSpPr>
        <p:spPr>
          <a:xfrm>
            <a:off x="5914768" y="175107"/>
            <a:ext cx="3229232" cy="503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Did Albrecht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Dürer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live in the 1400s or the 1500s?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7" name="مستطيل: زوايا مستديرة 352">
            <a:extLst>
              <a:ext uri="{FF2B5EF4-FFF2-40B4-BE49-F238E27FC236}">
                <a16:creationId xmlns:a16="http://schemas.microsoft.com/office/drawing/2014/main" id="{B8E24E43-0881-2F25-F030-2C8EA62BCC19}"/>
              </a:ext>
            </a:extLst>
          </p:cNvPr>
          <p:cNvSpPr/>
          <p:nvPr/>
        </p:nvSpPr>
        <p:spPr>
          <a:xfrm>
            <a:off x="5914768" y="770173"/>
            <a:ext cx="3229232" cy="503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the 1400s) </a:t>
            </a:r>
            <a:endParaRPr lang="ar-SA" b="1" dirty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مستطيل: زوايا مستديرة 352">
            <a:extLst>
              <a:ext uri="{FF2B5EF4-FFF2-40B4-BE49-F238E27FC236}">
                <a16:creationId xmlns:a16="http://schemas.microsoft.com/office/drawing/2014/main" id="{E12AEDC6-E82D-E7EB-07EE-9FA644EC4EBE}"/>
              </a:ext>
            </a:extLst>
          </p:cNvPr>
          <p:cNvSpPr/>
          <p:nvPr/>
        </p:nvSpPr>
        <p:spPr>
          <a:xfrm>
            <a:off x="5914768" y="1370018"/>
            <a:ext cx="3229232" cy="503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How many brothers and sisters did Albrecht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Dürer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have?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9" name="مستطيل: زوايا مستديرة 352">
            <a:extLst>
              <a:ext uri="{FF2B5EF4-FFF2-40B4-BE49-F238E27FC236}">
                <a16:creationId xmlns:a16="http://schemas.microsoft.com/office/drawing/2014/main" id="{6CEA0559-D15A-9560-C656-1714BDFDFC53}"/>
              </a:ext>
            </a:extLst>
          </p:cNvPr>
          <p:cNvSpPr/>
          <p:nvPr/>
        </p:nvSpPr>
        <p:spPr>
          <a:xfrm>
            <a:off x="5914768" y="1965084"/>
            <a:ext cx="3229232" cy="503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(17)</a:t>
            </a:r>
          </a:p>
        </p:txBody>
      </p:sp>
      <p:sp>
        <p:nvSpPr>
          <p:cNvPr id="10" name="مستطيل: زوايا مستديرة 352">
            <a:extLst>
              <a:ext uri="{FF2B5EF4-FFF2-40B4-BE49-F238E27FC236}">
                <a16:creationId xmlns:a16="http://schemas.microsoft.com/office/drawing/2014/main" id="{993706FE-21AB-9B0A-84D4-93687ED1439E}"/>
              </a:ext>
            </a:extLst>
          </p:cNvPr>
          <p:cNvSpPr/>
          <p:nvPr/>
        </p:nvSpPr>
        <p:spPr>
          <a:xfrm>
            <a:off x="5914768" y="2564929"/>
            <a:ext cx="3229232" cy="503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What did Albrecht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Dürer’s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father do for a living?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1" name="مستطيل: زوايا مستديرة 352">
            <a:extLst>
              <a:ext uri="{FF2B5EF4-FFF2-40B4-BE49-F238E27FC236}">
                <a16:creationId xmlns:a16="http://schemas.microsoft.com/office/drawing/2014/main" id="{469CA51E-E46E-DECC-B3E1-4CD8F7D86457}"/>
              </a:ext>
            </a:extLst>
          </p:cNvPr>
          <p:cNvSpPr/>
          <p:nvPr/>
        </p:nvSpPr>
        <p:spPr>
          <a:xfrm>
            <a:off x="5914768" y="3159995"/>
            <a:ext cx="3229232" cy="503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(He was a goldsmith.) </a:t>
            </a:r>
            <a:endParaRPr lang="ar-SA" b="1" dirty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مستطيل: زوايا مستديرة 352">
            <a:extLst>
              <a:ext uri="{FF2B5EF4-FFF2-40B4-BE49-F238E27FC236}">
                <a16:creationId xmlns:a16="http://schemas.microsoft.com/office/drawing/2014/main" id="{1B1A2AE3-ADFE-7343-AC96-AE46B26FF089}"/>
              </a:ext>
            </a:extLst>
          </p:cNvPr>
          <p:cNvSpPr/>
          <p:nvPr/>
        </p:nvSpPr>
        <p:spPr>
          <a:xfrm>
            <a:off x="5997146" y="3755061"/>
            <a:ext cx="3229232" cy="503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What talent did Albrecht and his brother Albert have?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3" name="مستطيل: زوايا مستديرة 352">
            <a:extLst>
              <a:ext uri="{FF2B5EF4-FFF2-40B4-BE49-F238E27FC236}">
                <a16:creationId xmlns:a16="http://schemas.microsoft.com/office/drawing/2014/main" id="{620A63B7-5384-506D-3195-17D6E663E3B6}"/>
              </a:ext>
            </a:extLst>
          </p:cNvPr>
          <p:cNvSpPr/>
          <p:nvPr/>
        </p:nvSpPr>
        <p:spPr>
          <a:xfrm>
            <a:off x="5914768" y="4350127"/>
            <a:ext cx="3229232" cy="503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They were both good artists.</a:t>
            </a:r>
            <a:endParaRPr lang="ar-SA" b="1" dirty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59CEB6-F249-B2A2-E812-3BA70FFE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" y="95650"/>
            <a:ext cx="5909064" cy="48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2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352">
            <a:extLst>
              <a:ext uri="{FF2B5EF4-FFF2-40B4-BE49-F238E27FC236}">
                <a16:creationId xmlns:a16="http://schemas.microsoft.com/office/drawing/2014/main" id="{7110B4BC-F2D3-F37A-C505-600E3444A4CF}"/>
              </a:ext>
            </a:extLst>
          </p:cNvPr>
          <p:cNvSpPr/>
          <p:nvPr/>
        </p:nvSpPr>
        <p:spPr>
          <a:xfrm>
            <a:off x="5914768" y="175107"/>
            <a:ext cx="3229232" cy="503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What did the brothers discuss?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7" name="مستطيل: زوايا مستديرة 352">
            <a:extLst>
              <a:ext uri="{FF2B5EF4-FFF2-40B4-BE49-F238E27FC236}">
                <a16:creationId xmlns:a16="http://schemas.microsoft.com/office/drawing/2014/main" id="{B8E24E43-0881-2F25-F030-2C8EA62BCC19}"/>
              </a:ext>
            </a:extLst>
          </p:cNvPr>
          <p:cNvSpPr/>
          <p:nvPr/>
        </p:nvSpPr>
        <p:spPr>
          <a:xfrm>
            <a:off x="5914768" y="770173"/>
            <a:ext cx="3229232" cy="503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who was going to study art and who was going to work in the mines</a:t>
            </a:r>
            <a:endParaRPr lang="ar-SA" b="1" dirty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مستطيل: زوايا مستديرة 352">
            <a:extLst>
              <a:ext uri="{FF2B5EF4-FFF2-40B4-BE49-F238E27FC236}">
                <a16:creationId xmlns:a16="http://schemas.microsoft.com/office/drawing/2014/main" id="{E12AEDC6-E82D-E7EB-07EE-9FA644EC4EBE}"/>
              </a:ext>
            </a:extLst>
          </p:cNvPr>
          <p:cNvSpPr/>
          <p:nvPr/>
        </p:nvSpPr>
        <p:spPr>
          <a:xfrm>
            <a:off x="5914768" y="1370018"/>
            <a:ext cx="3229232" cy="503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What did the brothers decide?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9" name="مستطيل: زوايا مستديرة 352">
            <a:extLst>
              <a:ext uri="{FF2B5EF4-FFF2-40B4-BE49-F238E27FC236}">
                <a16:creationId xmlns:a16="http://schemas.microsoft.com/office/drawing/2014/main" id="{6CEA0559-D15A-9560-C656-1714BDFDFC53}"/>
              </a:ext>
            </a:extLst>
          </p:cNvPr>
          <p:cNvSpPr/>
          <p:nvPr/>
        </p:nvSpPr>
        <p:spPr>
          <a:xfrm>
            <a:off x="5914768" y="1965084"/>
            <a:ext cx="3229232" cy="503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Albert was going to work in the mines to support Albrecht’s art studies.)</a:t>
            </a:r>
            <a:endParaRPr lang="ar-SA" b="1" dirty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مستطيل: زوايا مستديرة 352">
            <a:extLst>
              <a:ext uri="{FF2B5EF4-FFF2-40B4-BE49-F238E27FC236}">
                <a16:creationId xmlns:a16="http://schemas.microsoft.com/office/drawing/2014/main" id="{993706FE-21AB-9B0A-84D4-93687ED1439E}"/>
              </a:ext>
            </a:extLst>
          </p:cNvPr>
          <p:cNvSpPr/>
          <p:nvPr/>
        </p:nvSpPr>
        <p:spPr>
          <a:xfrm>
            <a:off x="5914768" y="2564929"/>
            <a:ext cx="3229232" cy="503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How long did Albrecht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Dürer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study art?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1" name="مستطيل: زوايا مستديرة 352">
            <a:extLst>
              <a:ext uri="{FF2B5EF4-FFF2-40B4-BE49-F238E27FC236}">
                <a16:creationId xmlns:a16="http://schemas.microsoft.com/office/drawing/2014/main" id="{469CA51E-E46E-DECC-B3E1-4CD8F7D86457}"/>
              </a:ext>
            </a:extLst>
          </p:cNvPr>
          <p:cNvSpPr/>
          <p:nvPr/>
        </p:nvSpPr>
        <p:spPr>
          <a:xfrm>
            <a:off x="5914768" y="3159995"/>
            <a:ext cx="3229232" cy="503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(4 years) </a:t>
            </a:r>
            <a:endParaRPr lang="ar-SA" b="1" dirty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مستطيل: زوايا مستديرة 352">
            <a:extLst>
              <a:ext uri="{FF2B5EF4-FFF2-40B4-BE49-F238E27FC236}">
                <a16:creationId xmlns:a16="http://schemas.microsoft.com/office/drawing/2014/main" id="{1B1A2AE3-ADFE-7343-AC96-AE46B26FF089}"/>
              </a:ext>
            </a:extLst>
          </p:cNvPr>
          <p:cNvSpPr/>
          <p:nvPr/>
        </p:nvSpPr>
        <p:spPr>
          <a:xfrm>
            <a:off x="5997146" y="3755061"/>
            <a:ext cx="3229232" cy="503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How do you know he was successful in Nuremberg?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3" name="مستطيل: زوايا مستديرة 352">
            <a:extLst>
              <a:ext uri="{FF2B5EF4-FFF2-40B4-BE49-F238E27FC236}">
                <a16:creationId xmlns:a16="http://schemas.microsoft.com/office/drawing/2014/main" id="{620A63B7-5384-506D-3195-17D6E663E3B6}"/>
              </a:ext>
            </a:extLst>
          </p:cNvPr>
          <p:cNvSpPr/>
          <p:nvPr/>
        </p:nvSpPr>
        <p:spPr>
          <a:xfrm>
            <a:off x="5914768" y="4350127"/>
            <a:ext cx="3229232" cy="503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He earned high fees for his works.) </a:t>
            </a:r>
            <a:endParaRPr lang="ar-SA" b="1" dirty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4C813-5416-A6D3-5646-EEC66837B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76200"/>
            <a:ext cx="5789757" cy="47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0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352">
            <a:extLst>
              <a:ext uri="{FF2B5EF4-FFF2-40B4-BE49-F238E27FC236}">
                <a16:creationId xmlns:a16="http://schemas.microsoft.com/office/drawing/2014/main" id="{7110B4BC-F2D3-F37A-C505-600E3444A4CF}"/>
              </a:ext>
            </a:extLst>
          </p:cNvPr>
          <p:cNvSpPr/>
          <p:nvPr/>
        </p:nvSpPr>
        <p:spPr>
          <a:xfrm>
            <a:off x="5914768" y="175107"/>
            <a:ext cx="3229232" cy="503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Why did the family have a festive dinner?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7" name="مستطيل: زوايا مستديرة 352">
            <a:extLst>
              <a:ext uri="{FF2B5EF4-FFF2-40B4-BE49-F238E27FC236}">
                <a16:creationId xmlns:a16="http://schemas.microsoft.com/office/drawing/2014/main" id="{B8E24E43-0881-2F25-F030-2C8EA62BCC19}"/>
              </a:ext>
            </a:extLst>
          </p:cNvPr>
          <p:cNvSpPr/>
          <p:nvPr/>
        </p:nvSpPr>
        <p:spPr>
          <a:xfrm>
            <a:off x="5914768" y="770173"/>
            <a:ext cx="3229232" cy="503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(to celebrate Albrecht’s return home</a:t>
            </a:r>
            <a:r>
              <a:rPr lang="en-US" b="1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) </a:t>
            </a:r>
            <a:endParaRPr lang="ar-SA" b="1" dirty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مستطيل: زوايا مستديرة 352">
            <a:extLst>
              <a:ext uri="{FF2B5EF4-FFF2-40B4-BE49-F238E27FC236}">
                <a16:creationId xmlns:a16="http://schemas.microsoft.com/office/drawing/2014/main" id="{E12AEDC6-E82D-E7EB-07EE-9FA644EC4EBE}"/>
              </a:ext>
            </a:extLst>
          </p:cNvPr>
          <p:cNvSpPr/>
          <p:nvPr/>
        </p:nvSpPr>
        <p:spPr>
          <a:xfrm>
            <a:off x="5914768" y="1370018"/>
            <a:ext cx="3229232" cy="503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Is a festive dinner a special meal or an everyday meal? 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9" name="مستطيل: زوايا مستديرة 352">
            <a:extLst>
              <a:ext uri="{FF2B5EF4-FFF2-40B4-BE49-F238E27FC236}">
                <a16:creationId xmlns:a16="http://schemas.microsoft.com/office/drawing/2014/main" id="{6CEA0559-D15A-9560-C656-1714BDFDFC53}"/>
              </a:ext>
            </a:extLst>
          </p:cNvPr>
          <p:cNvSpPr/>
          <p:nvPr/>
        </p:nvSpPr>
        <p:spPr>
          <a:xfrm>
            <a:off x="5914768" y="1965084"/>
            <a:ext cx="3229232" cy="503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(a special meal)</a:t>
            </a:r>
            <a:endParaRPr lang="ar-SA" b="1" dirty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مستطيل: زوايا مستديرة 352">
            <a:extLst>
              <a:ext uri="{FF2B5EF4-FFF2-40B4-BE49-F238E27FC236}">
                <a16:creationId xmlns:a16="http://schemas.microsoft.com/office/drawing/2014/main" id="{993706FE-21AB-9B0A-84D4-93687ED1439E}"/>
              </a:ext>
            </a:extLst>
          </p:cNvPr>
          <p:cNvSpPr/>
          <p:nvPr/>
        </p:nvSpPr>
        <p:spPr>
          <a:xfrm>
            <a:off x="5914768" y="2564929"/>
            <a:ext cx="3229232" cy="503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What did Albrecht do after the meal?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1" name="مستطيل: زوايا مستديرة 352">
            <a:extLst>
              <a:ext uri="{FF2B5EF4-FFF2-40B4-BE49-F238E27FC236}">
                <a16:creationId xmlns:a16="http://schemas.microsoft.com/office/drawing/2014/main" id="{469CA51E-E46E-DECC-B3E1-4CD8F7D86457}"/>
              </a:ext>
            </a:extLst>
          </p:cNvPr>
          <p:cNvSpPr/>
          <p:nvPr/>
        </p:nvSpPr>
        <p:spPr>
          <a:xfrm>
            <a:off x="5914768" y="3159995"/>
            <a:ext cx="3229232" cy="765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(He thanked his brother and said he would support Albert’s studies in Nuremberg.)</a:t>
            </a:r>
            <a:endParaRPr lang="ar-SA" b="1" dirty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5BB47-BBD7-4080-B7EE-D22514AE0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3" y="289804"/>
            <a:ext cx="5820676" cy="44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34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352">
            <a:extLst>
              <a:ext uri="{FF2B5EF4-FFF2-40B4-BE49-F238E27FC236}">
                <a16:creationId xmlns:a16="http://schemas.microsoft.com/office/drawing/2014/main" id="{7110B4BC-F2D3-F37A-C505-600E3444A4CF}"/>
              </a:ext>
            </a:extLst>
          </p:cNvPr>
          <p:cNvSpPr/>
          <p:nvPr/>
        </p:nvSpPr>
        <p:spPr>
          <a:xfrm>
            <a:off x="5914768" y="175107"/>
            <a:ext cx="3229232" cy="503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What was Albert’s reaction? 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7" name="مستطيل: زوايا مستديرة 352">
            <a:extLst>
              <a:ext uri="{FF2B5EF4-FFF2-40B4-BE49-F238E27FC236}">
                <a16:creationId xmlns:a16="http://schemas.microsoft.com/office/drawing/2014/main" id="{B8E24E43-0881-2F25-F030-2C8EA62BCC19}"/>
              </a:ext>
            </a:extLst>
          </p:cNvPr>
          <p:cNvSpPr/>
          <p:nvPr/>
        </p:nvSpPr>
        <p:spPr>
          <a:xfrm>
            <a:off x="5914768" y="770173"/>
            <a:ext cx="3229232" cy="503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He started </a:t>
            </a:r>
            <a:r>
              <a:rPr lang="en-US" b="1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to cry</a:t>
            </a:r>
            <a:endParaRPr lang="ar-SA" b="1" dirty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مستطيل: زوايا مستديرة 352">
            <a:extLst>
              <a:ext uri="{FF2B5EF4-FFF2-40B4-BE49-F238E27FC236}">
                <a16:creationId xmlns:a16="http://schemas.microsoft.com/office/drawing/2014/main" id="{E12AEDC6-E82D-E7EB-07EE-9FA644EC4EBE}"/>
              </a:ext>
            </a:extLst>
          </p:cNvPr>
          <p:cNvSpPr/>
          <p:nvPr/>
        </p:nvSpPr>
        <p:spPr>
          <a:xfrm>
            <a:off x="5914768" y="1374796"/>
            <a:ext cx="3229232" cy="503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Why couldn’t Albert draw anymore?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9" name="مستطيل: زوايا مستديرة 352">
            <a:extLst>
              <a:ext uri="{FF2B5EF4-FFF2-40B4-BE49-F238E27FC236}">
                <a16:creationId xmlns:a16="http://schemas.microsoft.com/office/drawing/2014/main" id="{6CEA0559-D15A-9560-C656-1714BDFDFC53}"/>
              </a:ext>
            </a:extLst>
          </p:cNvPr>
          <p:cNvSpPr/>
          <p:nvPr/>
        </p:nvSpPr>
        <p:spPr>
          <a:xfrm>
            <a:off x="5914768" y="1965084"/>
            <a:ext cx="3229232" cy="503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His hands were ruined from working in the mines.</a:t>
            </a:r>
            <a:endParaRPr lang="ar-SA" b="1" dirty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مستطيل: زوايا مستديرة 352">
            <a:extLst>
              <a:ext uri="{FF2B5EF4-FFF2-40B4-BE49-F238E27FC236}">
                <a16:creationId xmlns:a16="http://schemas.microsoft.com/office/drawing/2014/main" id="{993706FE-21AB-9B0A-84D4-93687ED1439E}"/>
              </a:ext>
            </a:extLst>
          </p:cNvPr>
          <p:cNvSpPr/>
          <p:nvPr/>
        </p:nvSpPr>
        <p:spPr>
          <a:xfrm>
            <a:off x="5914768" y="2564929"/>
            <a:ext cx="3229232" cy="503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When Albrecht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Dürer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drew the hands, what was he thinking of? 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1" name="مستطيل: زوايا مستديرة 352">
            <a:extLst>
              <a:ext uri="{FF2B5EF4-FFF2-40B4-BE49-F238E27FC236}">
                <a16:creationId xmlns:a16="http://schemas.microsoft.com/office/drawing/2014/main" id="{469CA51E-E46E-DECC-B3E1-4CD8F7D86457}"/>
              </a:ext>
            </a:extLst>
          </p:cNvPr>
          <p:cNvSpPr/>
          <p:nvPr/>
        </p:nvSpPr>
        <p:spPr>
          <a:xfrm>
            <a:off x="5914768" y="3159995"/>
            <a:ext cx="3229232" cy="503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(his brother’s generous support)</a:t>
            </a:r>
            <a:endParaRPr lang="ar-SA" b="1" dirty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DAE488-D072-685E-7F36-27EB29E0B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" y="0"/>
            <a:ext cx="5840877" cy="5143500"/>
          </a:xfrm>
          <a:prstGeom prst="rect">
            <a:avLst/>
          </a:prstGeom>
        </p:spPr>
      </p:pic>
      <p:sp>
        <p:nvSpPr>
          <p:cNvPr id="12" name="مستطيل: زوايا مستديرة 352">
            <a:extLst>
              <a:ext uri="{FF2B5EF4-FFF2-40B4-BE49-F238E27FC236}">
                <a16:creationId xmlns:a16="http://schemas.microsoft.com/office/drawing/2014/main" id="{0AF15426-579D-2D3B-A8A8-D22AAED6F499}"/>
              </a:ext>
            </a:extLst>
          </p:cNvPr>
          <p:cNvSpPr/>
          <p:nvPr/>
        </p:nvSpPr>
        <p:spPr>
          <a:xfrm>
            <a:off x="5914768" y="3651381"/>
            <a:ext cx="3229232" cy="503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Why were his brother’s hands so important to him? 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3" name="مستطيل: زوايا مستديرة 352">
            <a:extLst>
              <a:ext uri="{FF2B5EF4-FFF2-40B4-BE49-F238E27FC236}">
                <a16:creationId xmlns:a16="http://schemas.microsoft.com/office/drawing/2014/main" id="{FAE796FB-3E0C-1399-8E02-C1AAA07121A8}"/>
              </a:ext>
            </a:extLst>
          </p:cNvPr>
          <p:cNvSpPr/>
          <p:nvPr/>
        </p:nvSpPr>
        <p:spPr>
          <a:xfrm>
            <a:off x="5914768" y="4205152"/>
            <a:ext cx="3229232" cy="9383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(Without his brother’s hard work in the mines, it would have been impossible for Albrecht to study art and become a successful artist.)</a:t>
            </a:r>
            <a:endParaRPr lang="ar-SA" b="1" dirty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24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652FA1A-BF79-4EA2-9260-66752E9EB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30" y="207053"/>
            <a:ext cx="7546655" cy="469537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4C615C0-DFA7-416B-A260-32368C1F2B19}"/>
              </a:ext>
            </a:extLst>
          </p:cNvPr>
          <p:cNvSpPr txBox="1"/>
          <p:nvPr/>
        </p:nvSpPr>
        <p:spPr>
          <a:xfrm>
            <a:off x="1202035" y="1113773"/>
            <a:ext cx="2995333" cy="5083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didn’t have enough money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E0B6951-15ED-41A8-97EF-4E92C10B466A}"/>
              </a:ext>
            </a:extLst>
          </p:cNvPr>
          <p:cNvSpPr txBox="1"/>
          <p:nvPr/>
        </p:nvSpPr>
        <p:spPr>
          <a:xfrm>
            <a:off x="635194" y="3242142"/>
            <a:ext cx="3456710" cy="14773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family could not afford to send either son to art school. The two brothers worked out a pact. Albrecht would go to fulfill his ambition at art school and Albert would work in the mines to support him. </a:t>
            </a:r>
            <a:endParaRPr lang="ar-SA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3">
            <a:extLst>
              <a:ext uri="{FF2B5EF4-FFF2-40B4-BE49-F238E27FC236}">
                <a16:creationId xmlns:a16="http://schemas.microsoft.com/office/drawing/2014/main" id="{B0A3E821-772F-4EEA-83FA-E1C3C7DB8EB5}"/>
              </a:ext>
            </a:extLst>
          </p:cNvPr>
          <p:cNvSpPr txBox="1"/>
          <p:nvPr/>
        </p:nvSpPr>
        <p:spPr>
          <a:xfrm>
            <a:off x="1202035" y="1525062"/>
            <a:ext cx="2995333" cy="5604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reach an agreement </a:t>
            </a:r>
          </a:p>
        </p:txBody>
      </p:sp>
      <p:sp>
        <p:nvSpPr>
          <p:cNvPr id="7" name="مربع نص 3">
            <a:extLst>
              <a:ext uri="{FF2B5EF4-FFF2-40B4-BE49-F238E27FC236}">
                <a16:creationId xmlns:a16="http://schemas.microsoft.com/office/drawing/2014/main" id="{E62310BB-929D-471A-B672-F68BB0777C66}"/>
              </a:ext>
            </a:extLst>
          </p:cNvPr>
          <p:cNvSpPr txBox="1"/>
          <p:nvPr/>
        </p:nvSpPr>
        <p:spPr>
          <a:xfrm>
            <a:off x="529730" y="2048566"/>
            <a:ext cx="3667638" cy="5083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 what he wants to do with his life </a:t>
            </a:r>
            <a:endParaRPr lang="ar-SA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0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5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169B042-2AE2-4904-A5C3-9379BD441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51" y="1301003"/>
            <a:ext cx="6096899" cy="262217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4236C5F-CFBE-42CC-8BA4-C9718A874BDB}"/>
              </a:ext>
            </a:extLst>
          </p:cNvPr>
          <p:cNvSpPr txBox="1"/>
          <p:nvPr/>
        </p:nvSpPr>
        <p:spPr>
          <a:xfrm>
            <a:off x="2010335" y="1633818"/>
            <a:ext cx="47400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F </a:t>
            </a:r>
          </a:p>
          <a:p>
            <a:r>
              <a:rPr lang="en-US" sz="1800" b="1" dirty="0">
                <a:solidFill>
                  <a:srgbClr val="000099"/>
                </a:solidFill>
              </a:rPr>
              <a:t>T </a:t>
            </a:r>
          </a:p>
          <a:p>
            <a:r>
              <a:rPr lang="en-US" sz="1800" b="1" dirty="0">
                <a:solidFill>
                  <a:srgbClr val="000099"/>
                </a:solidFill>
              </a:rPr>
              <a:t>T</a:t>
            </a:r>
            <a:r>
              <a:rPr lang="en-US" sz="1800" b="1" dirty="0"/>
              <a:t> </a:t>
            </a:r>
          </a:p>
          <a:p>
            <a:r>
              <a:rPr lang="en-US" sz="1800" b="1" dirty="0">
                <a:solidFill>
                  <a:srgbClr val="000099"/>
                </a:solidFill>
              </a:rPr>
              <a:t>T</a:t>
            </a:r>
            <a:r>
              <a:rPr lang="en-US" sz="1800" b="1" dirty="0"/>
              <a:t> </a:t>
            </a:r>
          </a:p>
          <a:p>
            <a:r>
              <a:rPr lang="en-US" sz="1800" b="1" dirty="0">
                <a:solidFill>
                  <a:srgbClr val="000099"/>
                </a:solidFill>
              </a:rPr>
              <a:t>T</a:t>
            </a:r>
            <a:r>
              <a:rPr lang="en-US" sz="1800" b="1" dirty="0"/>
              <a:t> </a:t>
            </a:r>
          </a:p>
          <a:p>
            <a:r>
              <a:rPr lang="en-US" sz="1800" b="1" dirty="0">
                <a:solidFill>
                  <a:srgbClr val="000099"/>
                </a:solidFill>
              </a:rPr>
              <a:t>T</a:t>
            </a:r>
            <a:r>
              <a:rPr lang="en-US" sz="1800" b="1" dirty="0"/>
              <a:t> 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F </a:t>
            </a:r>
          </a:p>
          <a:p>
            <a:r>
              <a:rPr lang="en-US" sz="1800" b="1" dirty="0">
                <a:solidFill>
                  <a:srgbClr val="000099"/>
                </a:solidFill>
              </a:rPr>
              <a:t>T</a:t>
            </a:r>
            <a:r>
              <a:rPr lang="en-US" sz="1800" b="1" dirty="0"/>
              <a:t> </a:t>
            </a:r>
            <a:endParaRPr lang="ar-SA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F9EFC-5655-48E0-903B-FA1AB56CA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51" y="3525214"/>
            <a:ext cx="2224449" cy="16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1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3BE5E7-9103-4BF7-A955-DD289A3F6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85" y="1037480"/>
            <a:ext cx="6190901" cy="10411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C3D877-7160-432B-B85E-9D7F8E6C8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51" y="3525214"/>
            <a:ext cx="2224449" cy="1618286"/>
          </a:xfrm>
          <a:prstGeom prst="rect">
            <a:avLst/>
          </a:prstGeom>
        </p:spPr>
      </p:pic>
      <p:pic>
        <p:nvPicPr>
          <p:cNvPr id="5" name="صورة 2">
            <a:extLst>
              <a:ext uri="{FF2B5EF4-FFF2-40B4-BE49-F238E27FC236}">
                <a16:creationId xmlns:a16="http://schemas.microsoft.com/office/drawing/2014/main" id="{8CDA4A9E-FCB8-4CF3-B0BD-76018D956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40" y="2321317"/>
            <a:ext cx="6214790" cy="17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43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080008"/>
            <a:ext cx="1665515" cy="520002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29454" y="1560006"/>
            <a:ext cx="1665515" cy="520002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58908" y="1040004"/>
            <a:ext cx="1665515" cy="520002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88361" y="520002"/>
            <a:ext cx="1665515" cy="520002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17815" y="0"/>
            <a:ext cx="1665515" cy="520002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52925" y="4623498"/>
            <a:ext cx="1665515" cy="520002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82379" y="4103496"/>
            <a:ext cx="1665515" cy="520002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11833" y="3583494"/>
            <a:ext cx="1665515" cy="520002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41286" y="3063492"/>
            <a:ext cx="1665515" cy="520002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70740" y="2543490"/>
            <a:ext cx="1665515" cy="520002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207790" y="1357159"/>
            <a:ext cx="5603825" cy="1262567"/>
            <a:chOff x="2940952" y="1357159"/>
            <a:chExt cx="7026030" cy="1262567"/>
          </a:xfrm>
        </p:grpSpPr>
        <p:sp>
          <p:nvSpPr>
            <p:cNvPr id="9" name="Rectangle 8"/>
            <p:cNvSpPr/>
            <p:nvPr/>
          </p:nvSpPr>
          <p:spPr>
            <a:xfrm>
              <a:off x="2940952" y="1357159"/>
              <a:ext cx="6203048" cy="126256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85990" y="1522678"/>
              <a:ext cx="5580992" cy="840812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r>
                <a:rPr lang="en-US" sz="5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Homework</a:t>
              </a:r>
            </a:p>
            <a:p>
              <a:pPr algn="ctr"/>
              <a:endParaRPr 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661" y="2600010"/>
            <a:ext cx="5864771" cy="1303312"/>
            <a:chOff x="0" y="2819416"/>
            <a:chExt cx="4571998" cy="1262567"/>
          </a:xfrm>
        </p:grpSpPr>
        <p:sp>
          <p:nvSpPr>
            <p:cNvPr id="8" name="Rectangle 7"/>
            <p:cNvSpPr/>
            <p:nvPr/>
          </p:nvSpPr>
          <p:spPr>
            <a:xfrm>
              <a:off x="0" y="2819416"/>
              <a:ext cx="4485310" cy="1262567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9731" y="2990201"/>
              <a:ext cx="4022267" cy="95410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tabLst>
                  <a:tab pos="3829050" algn="l"/>
                </a:tabLst>
              </a:pP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Workbook Page 121</a:t>
              </a:r>
            </a:p>
          </p:txBody>
        </p:sp>
      </p:grpSp>
      <p:sp>
        <p:nvSpPr>
          <p:cNvPr id="10" name="Right Triangle 9"/>
          <p:cNvSpPr/>
          <p:nvPr/>
        </p:nvSpPr>
        <p:spPr>
          <a:xfrm>
            <a:off x="2304" y="2660404"/>
            <a:ext cx="1546590" cy="1262567"/>
          </a:xfrm>
          <a:prstGeom prst="rtTriangl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79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>
            <a:off x="4207790" y="1347944"/>
            <a:ext cx="1544357" cy="1262567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/>
              </a:gs>
              <a:gs pos="100000">
                <a:schemeClr val="accent6">
                  <a:lumMod val="94000"/>
                  <a:lumOff val="6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79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378271" y="1177158"/>
            <a:ext cx="4629094" cy="1"/>
          </a:xfrm>
          <a:prstGeom prst="line">
            <a:avLst/>
          </a:prstGeom>
          <a:ln w="31750">
            <a:solidFill>
              <a:schemeClr val="accent6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67237" y="4069783"/>
            <a:ext cx="5510111" cy="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90C83710-F48D-4153-A436-2AD56760D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39" y="3334084"/>
            <a:ext cx="2611696" cy="190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111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2" presetClass="entr" presetSubtype="8" decel="4111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43"/>
          <p:cNvSpPr/>
          <p:nvPr/>
        </p:nvSpPr>
        <p:spPr>
          <a:xfrm>
            <a:off x="739165" y="1193225"/>
            <a:ext cx="1169620" cy="888975"/>
          </a:xfrm>
          <a:custGeom>
            <a:avLst/>
            <a:gdLst/>
            <a:ahLst/>
            <a:cxnLst/>
            <a:rect l="l" t="t" r="r" b="b"/>
            <a:pathLst>
              <a:path w="477" h="382" extrusionOk="0">
                <a:moveTo>
                  <a:pt x="239" y="0"/>
                </a:moveTo>
                <a:cubicBezTo>
                  <a:pt x="0" y="0"/>
                  <a:pt x="0" y="381"/>
                  <a:pt x="239" y="381"/>
                </a:cubicBezTo>
                <a:cubicBezTo>
                  <a:pt x="477" y="381"/>
                  <a:pt x="477" y="0"/>
                  <a:pt x="2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2" name="Google Shape;1872;p43"/>
          <p:cNvSpPr/>
          <p:nvPr/>
        </p:nvSpPr>
        <p:spPr>
          <a:xfrm>
            <a:off x="6561225" y="1493375"/>
            <a:ext cx="1411815" cy="1103983"/>
          </a:xfrm>
          <a:custGeom>
            <a:avLst/>
            <a:gdLst/>
            <a:ahLst/>
            <a:cxnLst/>
            <a:rect l="l" t="t" r="r" b="b"/>
            <a:pathLst>
              <a:path w="22051" h="17243" extrusionOk="0">
                <a:moveTo>
                  <a:pt x="12266" y="0"/>
                </a:moveTo>
                <a:cubicBezTo>
                  <a:pt x="11486" y="0"/>
                  <a:pt x="10713" y="131"/>
                  <a:pt x="9930" y="152"/>
                </a:cubicBezTo>
                <a:cubicBezTo>
                  <a:pt x="9667" y="165"/>
                  <a:pt x="9405" y="167"/>
                  <a:pt x="9144" y="167"/>
                </a:cubicBezTo>
                <a:cubicBezTo>
                  <a:pt x="9057" y="167"/>
                  <a:pt x="8970" y="166"/>
                  <a:pt x="8883" y="166"/>
                </a:cubicBezTo>
                <a:cubicBezTo>
                  <a:pt x="8534" y="166"/>
                  <a:pt x="8186" y="169"/>
                  <a:pt x="7835" y="199"/>
                </a:cubicBezTo>
                <a:cubicBezTo>
                  <a:pt x="6894" y="294"/>
                  <a:pt x="5966" y="556"/>
                  <a:pt x="5215" y="1104"/>
                </a:cubicBezTo>
                <a:cubicBezTo>
                  <a:pt x="4453" y="1664"/>
                  <a:pt x="3882" y="2497"/>
                  <a:pt x="3763" y="3426"/>
                </a:cubicBezTo>
                <a:cubicBezTo>
                  <a:pt x="3668" y="4235"/>
                  <a:pt x="3870" y="5128"/>
                  <a:pt x="3453" y="5831"/>
                </a:cubicBezTo>
                <a:cubicBezTo>
                  <a:pt x="3072" y="6462"/>
                  <a:pt x="2394" y="6617"/>
                  <a:pt x="1775" y="6867"/>
                </a:cubicBezTo>
                <a:cubicBezTo>
                  <a:pt x="1132" y="7129"/>
                  <a:pt x="667" y="7676"/>
                  <a:pt x="358" y="8319"/>
                </a:cubicBezTo>
                <a:cubicBezTo>
                  <a:pt x="72" y="8915"/>
                  <a:pt x="1" y="9617"/>
                  <a:pt x="251" y="10212"/>
                </a:cubicBezTo>
                <a:cubicBezTo>
                  <a:pt x="393" y="10510"/>
                  <a:pt x="596" y="10784"/>
                  <a:pt x="715" y="11093"/>
                </a:cubicBezTo>
                <a:cubicBezTo>
                  <a:pt x="1072" y="12046"/>
                  <a:pt x="417" y="13058"/>
                  <a:pt x="298" y="14070"/>
                </a:cubicBezTo>
                <a:cubicBezTo>
                  <a:pt x="179" y="15094"/>
                  <a:pt x="667" y="16189"/>
                  <a:pt x="1536" y="16761"/>
                </a:cubicBezTo>
                <a:cubicBezTo>
                  <a:pt x="2005" y="17080"/>
                  <a:pt x="2573" y="17242"/>
                  <a:pt x="3142" y="17242"/>
                </a:cubicBezTo>
                <a:cubicBezTo>
                  <a:pt x="3613" y="17242"/>
                  <a:pt x="4085" y="17130"/>
                  <a:pt x="4501" y="16904"/>
                </a:cubicBezTo>
                <a:lnTo>
                  <a:pt x="19336" y="15784"/>
                </a:lnTo>
                <a:cubicBezTo>
                  <a:pt x="20694" y="15332"/>
                  <a:pt x="21670" y="14046"/>
                  <a:pt x="21884" y="12629"/>
                </a:cubicBezTo>
                <a:cubicBezTo>
                  <a:pt x="22051" y="11522"/>
                  <a:pt x="21729" y="10319"/>
                  <a:pt x="21158" y="9379"/>
                </a:cubicBezTo>
                <a:cubicBezTo>
                  <a:pt x="20836" y="8891"/>
                  <a:pt x="20539" y="8665"/>
                  <a:pt x="20063" y="8355"/>
                </a:cubicBezTo>
                <a:cubicBezTo>
                  <a:pt x="19670" y="8093"/>
                  <a:pt x="19289" y="7795"/>
                  <a:pt x="19098" y="7331"/>
                </a:cubicBezTo>
                <a:cubicBezTo>
                  <a:pt x="18872" y="6795"/>
                  <a:pt x="19098" y="6093"/>
                  <a:pt x="19098" y="5533"/>
                </a:cubicBezTo>
                <a:cubicBezTo>
                  <a:pt x="19098" y="4343"/>
                  <a:pt x="18896" y="2771"/>
                  <a:pt x="17800" y="2068"/>
                </a:cubicBezTo>
                <a:cubicBezTo>
                  <a:pt x="17479" y="1842"/>
                  <a:pt x="17110" y="1687"/>
                  <a:pt x="16753" y="1521"/>
                </a:cubicBezTo>
                <a:cubicBezTo>
                  <a:pt x="16491" y="1414"/>
                  <a:pt x="14931" y="1247"/>
                  <a:pt x="14871" y="1140"/>
                </a:cubicBezTo>
                <a:cubicBezTo>
                  <a:pt x="14336" y="354"/>
                  <a:pt x="13538" y="68"/>
                  <a:pt x="12597" y="9"/>
                </a:cubicBezTo>
                <a:cubicBezTo>
                  <a:pt x="12487" y="3"/>
                  <a:pt x="12376" y="0"/>
                  <a:pt x="122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3" name="Google Shape;1873;p43"/>
          <p:cNvSpPr/>
          <p:nvPr/>
        </p:nvSpPr>
        <p:spPr>
          <a:xfrm>
            <a:off x="6648877" y="1621107"/>
            <a:ext cx="706708" cy="924713"/>
          </a:xfrm>
          <a:custGeom>
            <a:avLst/>
            <a:gdLst/>
            <a:ahLst/>
            <a:cxnLst/>
            <a:rect l="l" t="t" r="r" b="b"/>
            <a:pathLst>
              <a:path w="11038" h="14443" extrusionOk="0">
                <a:moveTo>
                  <a:pt x="6171" y="1"/>
                </a:moveTo>
                <a:cubicBezTo>
                  <a:pt x="5644" y="1"/>
                  <a:pt x="5110" y="159"/>
                  <a:pt x="4680" y="466"/>
                </a:cubicBezTo>
                <a:cubicBezTo>
                  <a:pt x="4096" y="883"/>
                  <a:pt x="3704" y="1586"/>
                  <a:pt x="3656" y="2300"/>
                </a:cubicBezTo>
                <a:cubicBezTo>
                  <a:pt x="3608" y="2836"/>
                  <a:pt x="3739" y="3383"/>
                  <a:pt x="3561" y="3907"/>
                </a:cubicBezTo>
                <a:cubicBezTo>
                  <a:pt x="3370" y="4455"/>
                  <a:pt x="2858" y="4848"/>
                  <a:pt x="2346" y="5110"/>
                </a:cubicBezTo>
                <a:cubicBezTo>
                  <a:pt x="1822" y="5384"/>
                  <a:pt x="1251" y="5586"/>
                  <a:pt x="798" y="5955"/>
                </a:cubicBezTo>
                <a:cubicBezTo>
                  <a:pt x="334" y="6336"/>
                  <a:pt x="1" y="6943"/>
                  <a:pt x="179" y="7503"/>
                </a:cubicBezTo>
                <a:cubicBezTo>
                  <a:pt x="453" y="8384"/>
                  <a:pt x="1763" y="8741"/>
                  <a:pt x="1763" y="9670"/>
                </a:cubicBezTo>
                <a:cubicBezTo>
                  <a:pt x="1763" y="9991"/>
                  <a:pt x="1584" y="10289"/>
                  <a:pt x="1453" y="10587"/>
                </a:cubicBezTo>
                <a:cubicBezTo>
                  <a:pt x="870" y="11932"/>
                  <a:pt x="1501" y="13718"/>
                  <a:pt x="2882" y="14254"/>
                </a:cubicBezTo>
                <a:cubicBezTo>
                  <a:pt x="3210" y="14386"/>
                  <a:pt x="3554" y="14443"/>
                  <a:pt x="3902" y="14443"/>
                </a:cubicBezTo>
                <a:cubicBezTo>
                  <a:pt x="4653" y="14443"/>
                  <a:pt x="5425" y="14179"/>
                  <a:pt x="6109" y="13837"/>
                </a:cubicBezTo>
                <a:cubicBezTo>
                  <a:pt x="7109" y="13313"/>
                  <a:pt x="8002" y="12611"/>
                  <a:pt x="9026" y="12182"/>
                </a:cubicBezTo>
                <a:cubicBezTo>
                  <a:pt x="9454" y="12004"/>
                  <a:pt x="9919" y="11873"/>
                  <a:pt x="10323" y="11623"/>
                </a:cubicBezTo>
                <a:cubicBezTo>
                  <a:pt x="10704" y="11349"/>
                  <a:pt x="11038" y="10920"/>
                  <a:pt x="10990" y="10456"/>
                </a:cubicBezTo>
                <a:lnTo>
                  <a:pt x="6728" y="62"/>
                </a:lnTo>
                <a:cubicBezTo>
                  <a:pt x="6546" y="21"/>
                  <a:pt x="6359" y="1"/>
                  <a:pt x="6171" y="1"/>
                </a:cubicBezTo>
                <a:close/>
              </a:path>
            </a:pathLst>
          </a:custGeom>
          <a:solidFill>
            <a:srgbClr val="333154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5" name="Google Shape;1885;p43"/>
          <p:cNvSpPr/>
          <p:nvPr/>
        </p:nvSpPr>
        <p:spPr>
          <a:xfrm>
            <a:off x="7414244" y="2393453"/>
            <a:ext cx="377427" cy="201359"/>
          </a:xfrm>
          <a:custGeom>
            <a:avLst/>
            <a:gdLst/>
            <a:ahLst/>
            <a:cxnLst/>
            <a:rect l="l" t="t" r="r" b="b"/>
            <a:pathLst>
              <a:path w="5895" h="3145" extrusionOk="0">
                <a:moveTo>
                  <a:pt x="5775" y="0"/>
                </a:moveTo>
                <a:cubicBezTo>
                  <a:pt x="5716" y="12"/>
                  <a:pt x="5668" y="24"/>
                  <a:pt x="5608" y="60"/>
                </a:cubicBezTo>
                <a:cubicBezTo>
                  <a:pt x="5096" y="250"/>
                  <a:pt x="4525" y="476"/>
                  <a:pt x="3942" y="726"/>
                </a:cubicBezTo>
                <a:cubicBezTo>
                  <a:pt x="3370" y="1000"/>
                  <a:pt x="2834" y="1274"/>
                  <a:pt x="2334" y="1548"/>
                </a:cubicBezTo>
                <a:cubicBezTo>
                  <a:pt x="1858" y="1810"/>
                  <a:pt x="1429" y="2084"/>
                  <a:pt x="1084" y="2322"/>
                </a:cubicBezTo>
                <a:cubicBezTo>
                  <a:pt x="751" y="2560"/>
                  <a:pt x="465" y="2750"/>
                  <a:pt x="286" y="2905"/>
                </a:cubicBezTo>
                <a:cubicBezTo>
                  <a:pt x="108" y="3048"/>
                  <a:pt x="1" y="3119"/>
                  <a:pt x="1" y="3143"/>
                </a:cubicBezTo>
                <a:cubicBezTo>
                  <a:pt x="1" y="3144"/>
                  <a:pt x="1" y="3145"/>
                  <a:pt x="2" y="3145"/>
                </a:cubicBezTo>
                <a:cubicBezTo>
                  <a:pt x="18" y="3145"/>
                  <a:pt x="133" y="3075"/>
                  <a:pt x="310" y="2965"/>
                </a:cubicBezTo>
                <a:cubicBezTo>
                  <a:pt x="513" y="2822"/>
                  <a:pt x="786" y="2643"/>
                  <a:pt x="1144" y="2429"/>
                </a:cubicBezTo>
                <a:cubicBezTo>
                  <a:pt x="1501" y="2203"/>
                  <a:pt x="1941" y="1953"/>
                  <a:pt x="2418" y="1691"/>
                </a:cubicBezTo>
                <a:cubicBezTo>
                  <a:pt x="2906" y="1429"/>
                  <a:pt x="3442" y="1155"/>
                  <a:pt x="4025" y="893"/>
                </a:cubicBezTo>
                <a:cubicBezTo>
                  <a:pt x="4596" y="619"/>
                  <a:pt x="5168" y="405"/>
                  <a:pt x="5668" y="202"/>
                </a:cubicBezTo>
                <a:cubicBezTo>
                  <a:pt x="5751" y="179"/>
                  <a:pt x="5823" y="143"/>
                  <a:pt x="5894" y="131"/>
                </a:cubicBezTo>
                <a:cubicBezTo>
                  <a:pt x="5847" y="71"/>
                  <a:pt x="5811" y="48"/>
                  <a:pt x="57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9" name="Google Shape;1889;p43"/>
          <p:cNvSpPr/>
          <p:nvPr/>
        </p:nvSpPr>
        <p:spPr>
          <a:xfrm>
            <a:off x="7132209" y="2305738"/>
            <a:ext cx="294323" cy="141559"/>
          </a:xfrm>
          <a:custGeom>
            <a:avLst/>
            <a:gdLst/>
            <a:ahLst/>
            <a:cxnLst/>
            <a:rect l="l" t="t" r="r" b="b"/>
            <a:pathLst>
              <a:path w="4597" h="2211" extrusionOk="0">
                <a:moveTo>
                  <a:pt x="4596" y="1"/>
                </a:moveTo>
                <a:lnTo>
                  <a:pt x="4596" y="1"/>
                </a:lnTo>
                <a:cubicBezTo>
                  <a:pt x="3596" y="13"/>
                  <a:pt x="2620" y="48"/>
                  <a:pt x="1620" y="60"/>
                </a:cubicBezTo>
                <a:lnTo>
                  <a:pt x="0" y="560"/>
                </a:lnTo>
                <a:cubicBezTo>
                  <a:pt x="250" y="1418"/>
                  <a:pt x="1024" y="2073"/>
                  <a:pt x="1893" y="2192"/>
                </a:cubicBezTo>
                <a:cubicBezTo>
                  <a:pt x="1988" y="2205"/>
                  <a:pt x="2084" y="2211"/>
                  <a:pt x="2179" y="2211"/>
                </a:cubicBezTo>
                <a:cubicBezTo>
                  <a:pt x="2960" y="2211"/>
                  <a:pt x="3742" y="1790"/>
                  <a:pt x="4156" y="1132"/>
                </a:cubicBezTo>
                <a:cubicBezTo>
                  <a:pt x="4370" y="787"/>
                  <a:pt x="4489" y="382"/>
                  <a:pt x="4596" y="1"/>
                </a:cubicBezTo>
                <a:close/>
              </a:path>
            </a:pathLst>
          </a:custGeom>
          <a:solidFill>
            <a:srgbClr val="F288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0" name="Google Shape;1890;p43"/>
          <p:cNvSpPr/>
          <p:nvPr/>
        </p:nvSpPr>
        <p:spPr>
          <a:xfrm>
            <a:off x="6804396" y="1909352"/>
            <a:ext cx="137270" cy="255460"/>
          </a:xfrm>
          <a:custGeom>
            <a:avLst/>
            <a:gdLst/>
            <a:ahLst/>
            <a:cxnLst/>
            <a:rect l="l" t="t" r="r" b="b"/>
            <a:pathLst>
              <a:path w="2144" h="3990" extrusionOk="0">
                <a:moveTo>
                  <a:pt x="1680" y="0"/>
                </a:moveTo>
                <a:cubicBezTo>
                  <a:pt x="1176" y="0"/>
                  <a:pt x="657" y="203"/>
                  <a:pt x="358" y="620"/>
                </a:cubicBezTo>
                <a:cubicBezTo>
                  <a:pt x="84" y="1013"/>
                  <a:pt x="1" y="1501"/>
                  <a:pt x="36" y="1965"/>
                </a:cubicBezTo>
                <a:cubicBezTo>
                  <a:pt x="48" y="2406"/>
                  <a:pt x="155" y="2858"/>
                  <a:pt x="382" y="3239"/>
                </a:cubicBezTo>
                <a:cubicBezTo>
                  <a:pt x="620" y="3632"/>
                  <a:pt x="1036" y="3930"/>
                  <a:pt x="1525" y="3989"/>
                </a:cubicBezTo>
                <a:lnTo>
                  <a:pt x="2144" y="60"/>
                </a:lnTo>
                <a:cubicBezTo>
                  <a:pt x="1995" y="20"/>
                  <a:pt x="1838" y="0"/>
                  <a:pt x="1680" y="0"/>
                </a:cubicBezTo>
                <a:close/>
              </a:path>
            </a:pathLst>
          </a:custGeom>
          <a:solidFill>
            <a:srgbClr val="F288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1" name="Google Shape;1891;p43"/>
          <p:cNvSpPr/>
          <p:nvPr/>
        </p:nvSpPr>
        <p:spPr>
          <a:xfrm>
            <a:off x="6839482" y="1957820"/>
            <a:ext cx="60248" cy="158206"/>
          </a:xfrm>
          <a:custGeom>
            <a:avLst/>
            <a:gdLst/>
            <a:ahLst/>
            <a:cxnLst/>
            <a:rect l="l" t="t" r="r" b="b"/>
            <a:pathLst>
              <a:path w="941" h="2471" extrusionOk="0">
                <a:moveTo>
                  <a:pt x="33" y="1"/>
                </a:moveTo>
                <a:cubicBezTo>
                  <a:pt x="27" y="1"/>
                  <a:pt x="24" y="2"/>
                  <a:pt x="24" y="6"/>
                </a:cubicBezTo>
                <a:cubicBezTo>
                  <a:pt x="0" y="17"/>
                  <a:pt x="119" y="125"/>
                  <a:pt x="286" y="303"/>
                </a:cubicBezTo>
                <a:cubicBezTo>
                  <a:pt x="441" y="482"/>
                  <a:pt x="596" y="779"/>
                  <a:pt x="691" y="1137"/>
                </a:cubicBezTo>
                <a:cubicBezTo>
                  <a:pt x="774" y="1494"/>
                  <a:pt x="798" y="1827"/>
                  <a:pt x="810" y="2065"/>
                </a:cubicBezTo>
                <a:cubicBezTo>
                  <a:pt x="798" y="2327"/>
                  <a:pt x="810" y="2470"/>
                  <a:pt x="834" y="2470"/>
                </a:cubicBezTo>
                <a:cubicBezTo>
                  <a:pt x="858" y="2470"/>
                  <a:pt x="881" y="2327"/>
                  <a:pt x="917" y="2065"/>
                </a:cubicBezTo>
                <a:cubicBezTo>
                  <a:pt x="929" y="1815"/>
                  <a:pt x="941" y="1470"/>
                  <a:pt x="834" y="1089"/>
                </a:cubicBezTo>
                <a:cubicBezTo>
                  <a:pt x="750" y="696"/>
                  <a:pt x="536" y="387"/>
                  <a:pt x="357" y="220"/>
                </a:cubicBezTo>
                <a:cubicBezTo>
                  <a:pt x="204" y="66"/>
                  <a:pt x="67" y="1"/>
                  <a:pt x="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2" name="Google Shape;1892;p43"/>
          <p:cNvSpPr/>
          <p:nvPr/>
        </p:nvSpPr>
        <p:spPr>
          <a:xfrm>
            <a:off x="6838714" y="2123584"/>
            <a:ext cx="66394" cy="67098"/>
          </a:xfrm>
          <a:custGeom>
            <a:avLst/>
            <a:gdLst/>
            <a:ahLst/>
            <a:cxnLst/>
            <a:rect l="l" t="t" r="r" b="b"/>
            <a:pathLst>
              <a:path w="1037" h="1048" extrusionOk="0">
                <a:moveTo>
                  <a:pt x="524" y="0"/>
                </a:moveTo>
                <a:cubicBezTo>
                  <a:pt x="239" y="0"/>
                  <a:pt x="0" y="238"/>
                  <a:pt x="0" y="524"/>
                </a:cubicBezTo>
                <a:cubicBezTo>
                  <a:pt x="0" y="810"/>
                  <a:pt x="239" y="1048"/>
                  <a:pt x="524" y="1048"/>
                </a:cubicBezTo>
                <a:cubicBezTo>
                  <a:pt x="810" y="1048"/>
                  <a:pt x="1036" y="810"/>
                  <a:pt x="1036" y="524"/>
                </a:cubicBezTo>
                <a:cubicBezTo>
                  <a:pt x="1036" y="238"/>
                  <a:pt x="798" y="0"/>
                  <a:pt x="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3" name="Google Shape;1893;p43"/>
          <p:cNvSpPr/>
          <p:nvPr/>
        </p:nvSpPr>
        <p:spPr>
          <a:xfrm>
            <a:off x="6867654" y="1678987"/>
            <a:ext cx="846987" cy="698897"/>
          </a:xfrm>
          <a:custGeom>
            <a:avLst/>
            <a:gdLst/>
            <a:ahLst/>
            <a:cxnLst/>
            <a:rect l="l" t="t" r="r" b="b"/>
            <a:pathLst>
              <a:path w="13229" h="10916" extrusionOk="0">
                <a:moveTo>
                  <a:pt x="5494" y="0"/>
                </a:moveTo>
                <a:cubicBezTo>
                  <a:pt x="3355" y="0"/>
                  <a:pt x="1276" y="1072"/>
                  <a:pt x="775" y="3313"/>
                </a:cubicBezTo>
                <a:cubicBezTo>
                  <a:pt x="382" y="4992"/>
                  <a:pt x="1" y="7170"/>
                  <a:pt x="846" y="8778"/>
                </a:cubicBezTo>
                <a:cubicBezTo>
                  <a:pt x="1251" y="9552"/>
                  <a:pt x="2025" y="10087"/>
                  <a:pt x="2835" y="10385"/>
                </a:cubicBezTo>
                <a:cubicBezTo>
                  <a:pt x="3872" y="10762"/>
                  <a:pt x="4977" y="10916"/>
                  <a:pt x="6078" y="10916"/>
                </a:cubicBezTo>
                <a:cubicBezTo>
                  <a:pt x="6367" y="10916"/>
                  <a:pt x="6655" y="10905"/>
                  <a:pt x="6942" y="10885"/>
                </a:cubicBezTo>
                <a:cubicBezTo>
                  <a:pt x="7049" y="10885"/>
                  <a:pt x="7168" y="10873"/>
                  <a:pt x="7276" y="10873"/>
                </a:cubicBezTo>
                <a:cubicBezTo>
                  <a:pt x="8371" y="10790"/>
                  <a:pt x="9359" y="10504"/>
                  <a:pt x="10002" y="9552"/>
                </a:cubicBezTo>
                <a:cubicBezTo>
                  <a:pt x="10145" y="9337"/>
                  <a:pt x="10264" y="9099"/>
                  <a:pt x="10383" y="8885"/>
                </a:cubicBezTo>
                <a:cubicBezTo>
                  <a:pt x="10522" y="8930"/>
                  <a:pt x="10666" y="8950"/>
                  <a:pt x="10812" y="8950"/>
                </a:cubicBezTo>
                <a:cubicBezTo>
                  <a:pt x="11560" y="8950"/>
                  <a:pt x="12366" y="8415"/>
                  <a:pt x="12764" y="7837"/>
                </a:cubicBezTo>
                <a:cubicBezTo>
                  <a:pt x="13229" y="7123"/>
                  <a:pt x="13122" y="5968"/>
                  <a:pt x="12538" y="5349"/>
                </a:cubicBezTo>
                <a:cubicBezTo>
                  <a:pt x="12252" y="5073"/>
                  <a:pt x="11892" y="4911"/>
                  <a:pt x="11520" y="4911"/>
                </a:cubicBezTo>
                <a:cubicBezTo>
                  <a:pt x="11443" y="4911"/>
                  <a:pt x="11366" y="4918"/>
                  <a:pt x="11288" y="4932"/>
                </a:cubicBezTo>
                <a:cubicBezTo>
                  <a:pt x="11312" y="4611"/>
                  <a:pt x="11324" y="4277"/>
                  <a:pt x="11312" y="3968"/>
                </a:cubicBezTo>
                <a:cubicBezTo>
                  <a:pt x="11276" y="2289"/>
                  <a:pt x="10431" y="1860"/>
                  <a:pt x="9181" y="1051"/>
                </a:cubicBezTo>
                <a:cubicBezTo>
                  <a:pt x="8216" y="432"/>
                  <a:pt x="7085" y="86"/>
                  <a:pt x="5930" y="15"/>
                </a:cubicBezTo>
                <a:cubicBezTo>
                  <a:pt x="5785" y="5"/>
                  <a:pt x="5639" y="0"/>
                  <a:pt x="5494" y="0"/>
                </a:cubicBezTo>
                <a:close/>
              </a:path>
            </a:pathLst>
          </a:custGeom>
          <a:solidFill>
            <a:srgbClr val="F49B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4" name="Google Shape;1894;p43"/>
          <p:cNvSpPr/>
          <p:nvPr/>
        </p:nvSpPr>
        <p:spPr>
          <a:xfrm>
            <a:off x="7269417" y="1991882"/>
            <a:ext cx="185288" cy="165697"/>
          </a:xfrm>
          <a:custGeom>
            <a:avLst/>
            <a:gdLst/>
            <a:ahLst/>
            <a:cxnLst/>
            <a:rect l="l" t="t" r="r" b="b"/>
            <a:pathLst>
              <a:path w="2894" h="2588" extrusionOk="0">
                <a:moveTo>
                  <a:pt x="1422" y="0"/>
                </a:moveTo>
                <a:cubicBezTo>
                  <a:pt x="729" y="0"/>
                  <a:pt x="149" y="489"/>
                  <a:pt x="72" y="1152"/>
                </a:cubicBezTo>
                <a:cubicBezTo>
                  <a:pt x="0" y="1867"/>
                  <a:pt x="548" y="2486"/>
                  <a:pt x="1310" y="2581"/>
                </a:cubicBezTo>
                <a:cubicBezTo>
                  <a:pt x="1359" y="2586"/>
                  <a:pt x="1407" y="2588"/>
                  <a:pt x="1455" y="2588"/>
                </a:cubicBezTo>
                <a:cubicBezTo>
                  <a:pt x="2155" y="2588"/>
                  <a:pt x="2743" y="2107"/>
                  <a:pt x="2810" y="1438"/>
                </a:cubicBezTo>
                <a:cubicBezTo>
                  <a:pt x="2894" y="724"/>
                  <a:pt x="2334" y="93"/>
                  <a:pt x="1584" y="9"/>
                </a:cubicBezTo>
                <a:cubicBezTo>
                  <a:pt x="1529" y="3"/>
                  <a:pt x="1475" y="0"/>
                  <a:pt x="14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5" name="Google Shape;1895;p43"/>
          <p:cNvSpPr/>
          <p:nvPr/>
        </p:nvSpPr>
        <p:spPr>
          <a:xfrm>
            <a:off x="6944677" y="1959101"/>
            <a:ext cx="173060" cy="164928"/>
          </a:xfrm>
          <a:custGeom>
            <a:avLst/>
            <a:gdLst/>
            <a:ahLst/>
            <a:cxnLst/>
            <a:rect l="l" t="t" r="r" b="b"/>
            <a:pathLst>
              <a:path w="2703" h="2576" extrusionOk="0">
                <a:moveTo>
                  <a:pt x="1336" y="1"/>
                </a:moveTo>
                <a:cubicBezTo>
                  <a:pt x="687" y="1"/>
                  <a:pt x="138" y="489"/>
                  <a:pt x="72" y="1152"/>
                </a:cubicBezTo>
                <a:cubicBezTo>
                  <a:pt x="0" y="1867"/>
                  <a:pt x="524" y="2498"/>
                  <a:pt x="1215" y="2569"/>
                </a:cubicBezTo>
                <a:cubicBezTo>
                  <a:pt x="1259" y="2574"/>
                  <a:pt x="1304" y="2576"/>
                  <a:pt x="1348" y="2576"/>
                </a:cubicBezTo>
                <a:cubicBezTo>
                  <a:pt x="2006" y="2576"/>
                  <a:pt x="2565" y="2085"/>
                  <a:pt x="2632" y="1426"/>
                </a:cubicBezTo>
                <a:cubicBezTo>
                  <a:pt x="2703" y="712"/>
                  <a:pt x="2191" y="81"/>
                  <a:pt x="1489" y="9"/>
                </a:cubicBezTo>
                <a:cubicBezTo>
                  <a:pt x="1437" y="3"/>
                  <a:pt x="1387" y="1"/>
                  <a:pt x="13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6" name="Google Shape;1896;p43"/>
          <p:cNvSpPr/>
          <p:nvPr/>
        </p:nvSpPr>
        <p:spPr>
          <a:xfrm flipH="1">
            <a:off x="7271294" y="2015253"/>
            <a:ext cx="54933" cy="118958"/>
          </a:xfrm>
          <a:custGeom>
            <a:avLst/>
            <a:gdLst/>
            <a:ahLst/>
            <a:cxnLst/>
            <a:rect l="l" t="t" r="r" b="b"/>
            <a:pathLst>
              <a:path w="858" h="1858" extrusionOk="0">
                <a:moveTo>
                  <a:pt x="464" y="1"/>
                </a:moveTo>
                <a:cubicBezTo>
                  <a:pt x="238" y="215"/>
                  <a:pt x="83" y="513"/>
                  <a:pt x="48" y="834"/>
                </a:cubicBezTo>
                <a:cubicBezTo>
                  <a:pt x="0" y="1239"/>
                  <a:pt x="143" y="1608"/>
                  <a:pt x="393" y="1858"/>
                </a:cubicBezTo>
                <a:cubicBezTo>
                  <a:pt x="619" y="1656"/>
                  <a:pt x="786" y="1358"/>
                  <a:pt x="810" y="1025"/>
                </a:cubicBezTo>
                <a:cubicBezTo>
                  <a:pt x="857" y="644"/>
                  <a:pt x="726" y="274"/>
                  <a:pt x="4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7" name="Google Shape;1897;p43"/>
          <p:cNvSpPr/>
          <p:nvPr/>
        </p:nvSpPr>
        <p:spPr>
          <a:xfrm flipH="1">
            <a:off x="6947659" y="1984184"/>
            <a:ext cx="60248" cy="122032"/>
          </a:xfrm>
          <a:custGeom>
            <a:avLst/>
            <a:gdLst/>
            <a:ahLst/>
            <a:cxnLst/>
            <a:rect l="l" t="t" r="r" b="b"/>
            <a:pathLst>
              <a:path w="941" h="1906" extrusionOk="0">
                <a:moveTo>
                  <a:pt x="500" y="0"/>
                </a:moveTo>
                <a:cubicBezTo>
                  <a:pt x="262" y="203"/>
                  <a:pt x="84" y="501"/>
                  <a:pt x="48" y="846"/>
                </a:cubicBezTo>
                <a:cubicBezTo>
                  <a:pt x="0" y="1251"/>
                  <a:pt x="155" y="1632"/>
                  <a:pt x="441" y="1905"/>
                </a:cubicBezTo>
                <a:cubicBezTo>
                  <a:pt x="691" y="1691"/>
                  <a:pt x="869" y="1393"/>
                  <a:pt x="917" y="1060"/>
                </a:cubicBezTo>
                <a:cubicBezTo>
                  <a:pt x="941" y="655"/>
                  <a:pt x="774" y="262"/>
                  <a:pt x="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8" name="Google Shape;1898;p43"/>
          <p:cNvSpPr/>
          <p:nvPr/>
        </p:nvSpPr>
        <p:spPr>
          <a:xfrm>
            <a:off x="6979763" y="1824966"/>
            <a:ext cx="114349" cy="60440"/>
          </a:xfrm>
          <a:custGeom>
            <a:avLst/>
            <a:gdLst/>
            <a:ahLst/>
            <a:cxnLst/>
            <a:rect l="l" t="t" r="r" b="b"/>
            <a:pathLst>
              <a:path w="1786" h="944" extrusionOk="0">
                <a:moveTo>
                  <a:pt x="1089" y="0"/>
                </a:moveTo>
                <a:cubicBezTo>
                  <a:pt x="1003" y="0"/>
                  <a:pt x="914" y="7"/>
                  <a:pt x="822" y="21"/>
                </a:cubicBezTo>
                <a:cubicBezTo>
                  <a:pt x="345" y="116"/>
                  <a:pt x="0" y="378"/>
                  <a:pt x="48" y="616"/>
                </a:cubicBezTo>
                <a:cubicBezTo>
                  <a:pt x="66" y="813"/>
                  <a:pt x="329" y="943"/>
                  <a:pt x="672" y="943"/>
                </a:cubicBezTo>
                <a:cubicBezTo>
                  <a:pt x="765" y="943"/>
                  <a:pt x="863" y="934"/>
                  <a:pt x="964" y="914"/>
                </a:cubicBezTo>
                <a:cubicBezTo>
                  <a:pt x="1441" y="830"/>
                  <a:pt x="1786" y="557"/>
                  <a:pt x="1738" y="318"/>
                </a:cubicBezTo>
                <a:cubicBezTo>
                  <a:pt x="1719" y="117"/>
                  <a:pt x="1444" y="0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9" name="Google Shape;1899;p43"/>
          <p:cNvSpPr/>
          <p:nvPr/>
        </p:nvSpPr>
        <p:spPr>
          <a:xfrm>
            <a:off x="7338758" y="1860052"/>
            <a:ext cx="114413" cy="67034"/>
          </a:xfrm>
          <a:custGeom>
            <a:avLst/>
            <a:gdLst/>
            <a:ahLst/>
            <a:cxnLst/>
            <a:rect l="l" t="t" r="r" b="b"/>
            <a:pathLst>
              <a:path w="1787" h="1047" extrusionOk="0">
                <a:moveTo>
                  <a:pt x="535" y="0"/>
                </a:moveTo>
                <a:cubicBezTo>
                  <a:pt x="315" y="0"/>
                  <a:pt x="145" y="67"/>
                  <a:pt x="96" y="199"/>
                </a:cubicBezTo>
                <a:cubicBezTo>
                  <a:pt x="1" y="437"/>
                  <a:pt x="287" y="759"/>
                  <a:pt x="727" y="937"/>
                </a:cubicBezTo>
                <a:cubicBezTo>
                  <a:pt x="909" y="1011"/>
                  <a:pt x="1091" y="1046"/>
                  <a:pt x="1247" y="1046"/>
                </a:cubicBezTo>
                <a:cubicBezTo>
                  <a:pt x="1470" y="1046"/>
                  <a:pt x="1643" y="975"/>
                  <a:pt x="1692" y="842"/>
                </a:cubicBezTo>
                <a:cubicBezTo>
                  <a:pt x="1787" y="616"/>
                  <a:pt x="1501" y="282"/>
                  <a:pt x="1061" y="104"/>
                </a:cubicBezTo>
                <a:cubicBezTo>
                  <a:pt x="877" y="34"/>
                  <a:pt x="693" y="0"/>
                  <a:pt x="5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1" name="Google Shape;1901;p43"/>
          <p:cNvSpPr/>
          <p:nvPr/>
        </p:nvSpPr>
        <p:spPr>
          <a:xfrm>
            <a:off x="7435565" y="2012114"/>
            <a:ext cx="31372" cy="20168"/>
          </a:xfrm>
          <a:custGeom>
            <a:avLst/>
            <a:gdLst/>
            <a:ahLst/>
            <a:cxnLst/>
            <a:rect l="l" t="t" r="r" b="b"/>
            <a:pathLst>
              <a:path w="490" h="315" extrusionOk="0">
                <a:moveTo>
                  <a:pt x="464" y="1"/>
                </a:moveTo>
                <a:cubicBezTo>
                  <a:pt x="424" y="1"/>
                  <a:pt x="320" y="38"/>
                  <a:pt x="215" y="122"/>
                </a:cubicBezTo>
                <a:cubicBezTo>
                  <a:pt x="84" y="205"/>
                  <a:pt x="1" y="289"/>
                  <a:pt x="13" y="312"/>
                </a:cubicBezTo>
                <a:cubicBezTo>
                  <a:pt x="14" y="314"/>
                  <a:pt x="17" y="315"/>
                  <a:pt x="22" y="315"/>
                </a:cubicBezTo>
                <a:cubicBezTo>
                  <a:pt x="54" y="315"/>
                  <a:pt x="159" y="277"/>
                  <a:pt x="263" y="193"/>
                </a:cubicBezTo>
                <a:cubicBezTo>
                  <a:pt x="394" y="110"/>
                  <a:pt x="489" y="27"/>
                  <a:pt x="477" y="3"/>
                </a:cubicBezTo>
                <a:cubicBezTo>
                  <a:pt x="474" y="1"/>
                  <a:pt x="470" y="1"/>
                  <a:pt x="4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2" name="Google Shape;1902;p43"/>
          <p:cNvSpPr/>
          <p:nvPr/>
        </p:nvSpPr>
        <p:spPr>
          <a:xfrm>
            <a:off x="7443952" y="2056996"/>
            <a:ext cx="37455" cy="8195"/>
          </a:xfrm>
          <a:custGeom>
            <a:avLst/>
            <a:gdLst/>
            <a:ahLst/>
            <a:cxnLst/>
            <a:rect l="l" t="t" r="r" b="b"/>
            <a:pathLst>
              <a:path w="585" h="128" extrusionOk="0">
                <a:moveTo>
                  <a:pt x="545" y="1"/>
                </a:moveTo>
                <a:cubicBezTo>
                  <a:pt x="493" y="1"/>
                  <a:pt x="392" y="20"/>
                  <a:pt x="287" y="28"/>
                </a:cubicBezTo>
                <a:cubicBezTo>
                  <a:pt x="120" y="40"/>
                  <a:pt x="1" y="64"/>
                  <a:pt x="1" y="88"/>
                </a:cubicBezTo>
                <a:cubicBezTo>
                  <a:pt x="1" y="115"/>
                  <a:pt x="75" y="128"/>
                  <a:pt x="182" y="128"/>
                </a:cubicBezTo>
                <a:cubicBezTo>
                  <a:pt x="217" y="128"/>
                  <a:pt x="257" y="126"/>
                  <a:pt x="299" y="123"/>
                </a:cubicBezTo>
                <a:cubicBezTo>
                  <a:pt x="465" y="100"/>
                  <a:pt x="584" y="40"/>
                  <a:pt x="584" y="16"/>
                </a:cubicBezTo>
                <a:cubicBezTo>
                  <a:pt x="584" y="5"/>
                  <a:pt x="570" y="1"/>
                  <a:pt x="5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3" name="Google Shape;1903;p43"/>
          <p:cNvSpPr/>
          <p:nvPr/>
        </p:nvSpPr>
        <p:spPr>
          <a:xfrm>
            <a:off x="6926366" y="1981574"/>
            <a:ext cx="35150" cy="17031"/>
          </a:xfrm>
          <a:custGeom>
            <a:avLst/>
            <a:gdLst/>
            <a:ahLst/>
            <a:cxnLst/>
            <a:rect l="l" t="t" r="r" b="b"/>
            <a:pathLst>
              <a:path w="549" h="266" extrusionOk="0">
                <a:moveTo>
                  <a:pt x="26" y="1"/>
                </a:moveTo>
                <a:cubicBezTo>
                  <a:pt x="19" y="1"/>
                  <a:pt x="14" y="2"/>
                  <a:pt x="13" y="4"/>
                </a:cubicBezTo>
                <a:cubicBezTo>
                  <a:pt x="1" y="16"/>
                  <a:pt x="120" y="87"/>
                  <a:pt x="251" y="170"/>
                </a:cubicBezTo>
                <a:cubicBezTo>
                  <a:pt x="369" y="225"/>
                  <a:pt x="474" y="266"/>
                  <a:pt x="516" y="266"/>
                </a:cubicBezTo>
                <a:cubicBezTo>
                  <a:pt x="529" y="266"/>
                  <a:pt x="536" y="262"/>
                  <a:pt x="536" y="254"/>
                </a:cubicBezTo>
                <a:cubicBezTo>
                  <a:pt x="548" y="242"/>
                  <a:pt x="429" y="170"/>
                  <a:pt x="298" y="87"/>
                </a:cubicBezTo>
                <a:cubicBezTo>
                  <a:pt x="169" y="27"/>
                  <a:pt x="64" y="1"/>
                  <a:pt x="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4" name="Google Shape;1904;p43"/>
          <p:cNvSpPr/>
          <p:nvPr/>
        </p:nvSpPr>
        <p:spPr>
          <a:xfrm>
            <a:off x="6953065" y="1947448"/>
            <a:ext cx="21384" cy="29900"/>
          </a:xfrm>
          <a:custGeom>
            <a:avLst/>
            <a:gdLst/>
            <a:ahLst/>
            <a:cxnLst/>
            <a:rect l="l" t="t" r="r" b="b"/>
            <a:pathLst>
              <a:path w="334" h="467" extrusionOk="0">
                <a:moveTo>
                  <a:pt x="12" y="1"/>
                </a:moveTo>
                <a:lnTo>
                  <a:pt x="12" y="1"/>
                </a:lnTo>
                <a:cubicBezTo>
                  <a:pt x="0" y="13"/>
                  <a:pt x="36" y="132"/>
                  <a:pt x="107" y="263"/>
                </a:cubicBezTo>
                <a:cubicBezTo>
                  <a:pt x="185" y="395"/>
                  <a:pt x="283" y="467"/>
                  <a:pt x="306" y="467"/>
                </a:cubicBezTo>
                <a:cubicBezTo>
                  <a:pt x="308" y="467"/>
                  <a:pt x="309" y="466"/>
                  <a:pt x="310" y="465"/>
                </a:cubicBezTo>
                <a:cubicBezTo>
                  <a:pt x="334" y="441"/>
                  <a:pt x="250" y="346"/>
                  <a:pt x="179" y="227"/>
                </a:cubicBezTo>
                <a:cubicBezTo>
                  <a:pt x="107" y="108"/>
                  <a:pt x="36" y="1"/>
                  <a:pt x="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5" name="Google Shape;1905;p43"/>
          <p:cNvSpPr/>
          <p:nvPr/>
        </p:nvSpPr>
        <p:spPr>
          <a:xfrm>
            <a:off x="6995770" y="1928432"/>
            <a:ext cx="12997" cy="36046"/>
          </a:xfrm>
          <a:custGeom>
            <a:avLst/>
            <a:gdLst/>
            <a:ahLst/>
            <a:cxnLst/>
            <a:rect l="l" t="t" r="r" b="b"/>
            <a:pathLst>
              <a:path w="203" h="563" extrusionOk="0">
                <a:moveTo>
                  <a:pt x="36" y="0"/>
                </a:moveTo>
                <a:cubicBezTo>
                  <a:pt x="0" y="0"/>
                  <a:pt x="24" y="131"/>
                  <a:pt x="60" y="298"/>
                </a:cubicBezTo>
                <a:cubicBezTo>
                  <a:pt x="92" y="450"/>
                  <a:pt x="135" y="563"/>
                  <a:pt x="160" y="563"/>
                </a:cubicBezTo>
                <a:cubicBezTo>
                  <a:pt x="162" y="563"/>
                  <a:pt x="165" y="562"/>
                  <a:pt x="167" y="560"/>
                </a:cubicBezTo>
                <a:cubicBezTo>
                  <a:pt x="202" y="560"/>
                  <a:pt x="179" y="429"/>
                  <a:pt x="143" y="262"/>
                </a:cubicBezTo>
                <a:cubicBezTo>
                  <a:pt x="107" y="119"/>
                  <a:pt x="48" y="0"/>
                  <a:pt x="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6" name="Google Shape;1906;p43"/>
          <p:cNvSpPr/>
          <p:nvPr/>
        </p:nvSpPr>
        <p:spPr>
          <a:xfrm>
            <a:off x="7052945" y="1937460"/>
            <a:ext cx="67866" cy="55062"/>
          </a:xfrm>
          <a:custGeom>
            <a:avLst/>
            <a:gdLst/>
            <a:ahLst/>
            <a:cxnLst/>
            <a:rect l="l" t="t" r="r" b="b"/>
            <a:pathLst>
              <a:path w="1060" h="860" extrusionOk="0">
                <a:moveTo>
                  <a:pt x="29" y="1"/>
                </a:moveTo>
                <a:cubicBezTo>
                  <a:pt x="11" y="1"/>
                  <a:pt x="0" y="2"/>
                  <a:pt x="0" y="2"/>
                </a:cubicBezTo>
                <a:cubicBezTo>
                  <a:pt x="0" y="38"/>
                  <a:pt x="298" y="97"/>
                  <a:pt x="583" y="347"/>
                </a:cubicBezTo>
                <a:cubicBezTo>
                  <a:pt x="863" y="592"/>
                  <a:pt x="1029" y="860"/>
                  <a:pt x="1047" y="860"/>
                </a:cubicBezTo>
                <a:cubicBezTo>
                  <a:pt x="1047" y="860"/>
                  <a:pt x="1048" y="860"/>
                  <a:pt x="1048" y="859"/>
                </a:cubicBezTo>
                <a:cubicBezTo>
                  <a:pt x="1060" y="859"/>
                  <a:pt x="941" y="538"/>
                  <a:pt x="643" y="288"/>
                </a:cubicBezTo>
                <a:cubicBezTo>
                  <a:pt x="500" y="157"/>
                  <a:pt x="333" y="85"/>
                  <a:pt x="214" y="38"/>
                </a:cubicBezTo>
                <a:cubicBezTo>
                  <a:pt x="135" y="6"/>
                  <a:pt x="66" y="1"/>
                  <a:pt x="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7" name="Google Shape;1907;p43"/>
          <p:cNvSpPr/>
          <p:nvPr/>
        </p:nvSpPr>
        <p:spPr>
          <a:xfrm>
            <a:off x="7276268" y="1972226"/>
            <a:ext cx="66394" cy="46994"/>
          </a:xfrm>
          <a:custGeom>
            <a:avLst/>
            <a:gdLst/>
            <a:ahLst/>
            <a:cxnLst/>
            <a:rect l="l" t="t" r="r" b="b"/>
            <a:pathLst>
              <a:path w="1037" h="734" extrusionOk="0">
                <a:moveTo>
                  <a:pt x="986" y="1"/>
                </a:moveTo>
                <a:cubicBezTo>
                  <a:pt x="953" y="1"/>
                  <a:pt x="905" y="7"/>
                  <a:pt x="846" y="19"/>
                </a:cubicBezTo>
                <a:cubicBezTo>
                  <a:pt x="727" y="43"/>
                  <a:pt x="560" y="102"/>
                  <a:pt x="417" y="209"/>
                </a:cubicBezTo>
                <a:cubicBezTo>
                  <a:pt x="263" y="316"/>
                  <a:pt x="143" y="447"/>
                  <a:pt x="84" y="554"/>
                </a:cubicBezTo>
                <a:cubicBezTo>
                  <a:pt x="24" y="650"/>
                  <a:pt x="1" y="733"/>
                  <a:pt x="12" y="733"/>
                </a:cubicBezTo>
                <a:cubicBezTo>
                  <a:pt x="13" y="733"/>
                  <a:pt x="14" y="733"/>
                  <a:pt x="15" y="733"/>
                </a:cubicBezTo>
                <a:cubicBezTo>
                  <a:pt x="54" y="733"/>
                  <a:pt x="185" y="467"/>
                  <a:pt x="477" y="281"/>
                </a:cubicBezTo>
                <a:cubicBezTo>
                  <a:pt x="739" y="78"/>
                  <a:pt x="1036" y="43"/>
                  <a:pt x="1036" y="19"/>
                </a:cubicBezTo>
                <a:cubicBezTo>
                  <a:pt x="1036" y="7"/>
                  <a:pt x="1019" y="1"/>
                  <a:pt x="9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8" name="Google Shape;1908;p43"/>
          <p:cNvSpPr/>
          <p:nvPr/>
        </p:nvSpPr>
        <p:spPr>
          <a:xfrm>
            <a:off x="7143606" y="2145673"/>
            <a:ext cx="96102" cy="45010"/>
          </a:xfrm>
          <a:custGeom>
            <a:avLst/>
            <a:gdLst/>
            <a:ahLst/>
            <a:cxnLst/>
            <a:rect l="l" t="t" r="r" b="b"/>
            <a:pathLst>
              <a:path w="1501" h="703" extrusionOk="0">
                <a:moveTo>
                  <a:pt x="1501" y="1"/>
                </a:moveTo>
                <a:cubicBezTo>
                  <a:pt x="989" y="60"/>
                  <a:pt x="596" y="72"/>
                  <a:pt x="1" y="84"/>
                </a:cubicBezTo>
                <a:cubicBezTo>
                  <a:pt x="72" y="441"/>
                  <a:pt x="394" y="703"/>
                  <a:pt x="739" y="703"/>
                </a:cubicBezTo>
                <a:cubicBezTo>
                  <a:pt x="1144" y="703"/>
                  <a:pt x="1465" y="382"/>
                  <a:pt x="15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9" name="Google Shape;1909;p43"/>
          <p:cNvSpPr/>
          <p:nvPr/>
        </p:nvSpPr>
        <p:spPr>
          <a:xfrm>
            <a:off x="7565922" y="2213540"/>
            <a:ext cx="66394" cy="66394"/>
          </a:xfrm>
          <a:custGeom>
            <a:avLst/>
            <a:gdLst/>
            <a:ahLst/>
            <a:cxnLst/>
            <a:rect l="l" t="t" r="r" b="b"/>
            <a:pathLst>
              <a:path w="1037" h="1037" extrusionOk="0">
                <a:moveTo>
                  <a:pt x="525" y="0"/>
                </a:moveTo>
                <a:cubicBezTo>
                  <a:pt x="239" y="0"/>
                  <a:pt x="1" y="238"/>
                  <a:pt x="1" y="512"/>
                </a:cubicBezTo>
                <a:cubicBezTo>
                  <a:pt x="1" y="798"/>
                  <a:pt x="239" y="1036"/>
                  <a:pt x="525" y="1036"/>
                </a:cubicBezTo>
                <a:cubicBezTo>
                  <a:pt x="799" y="1036"/>
                  <a:pt x="1037" y="798"/>
                  <a:pt x="1037" y="512"/>
                </a:cubicBezTo>
                <a:cubicBezTo>
                  <a:pt x="1037" y="238"/>
                  <a:pt x="799" y="0"/>
                  <a:pt x="5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0" name="Google Shape;1910;p43"/>
          <p:cNvSpPr/>
          <p:nvPr/>
        </p:nvSpPr>
        <p:spPr>
          <a:xfrm>
            <a:off x="6948455" y="1948728"/>
            <a:ext cx="170819" cy="124593"/>
          </a:xfrm>
          <a:custGeom>
            <a:avLst/>
            <a:gdLst/>
            <a:ahLst/>
            <a:cxnLst/>
            <a:rect l="l" t="t" r="r" b="b"/>
            <a:pathLst>
              <a:path w="2668" h="1946" extrusionOk="0">
                <a:moveTo>
                  <a:pt x="1363" y="0"/>
                </a:moveTo>
                <a:cubicBezTo>
                  <a:pt x="1227" y="0"/>
                  <a:pt x="1093" y="16"/>
                  <a:pt x="965" y="52"/>
                </a:cubicBezTo>
                <a:cubicBezTo>
                  <a:pt x="799" y="100"/>
                  <a:pt x="656" y="171"/>
                  <a:pt x="525" y="279"/>
                </a:cubicBezTo>
                <a:cubicBezTo>
                  <a:pt x="287" y="481"/>
                  <a:pt x="132" y="719"/>
                  <a:pt x="72" y="945"/>
                </a:cubicBezTo>
                <a:cubicBezTo>
                  <a:pt x="1" y="1172"/>
                  <a:pt x="1" y="1362"/>
                  <a:pt x="13" y="1481"/>
                </a:cubicBezTo>
                <a:cubicBezTo>
                  <a:pt x="25" y="1600"/>
                  <a:pt x="49" y="1672"/>
                  <a:pt x="60" y="1672"/>
                </a:cubicBezTo>
                <a:cubicBezTo>
                  <a:pt x="72" y="1672"/>
                  <a:pt x="72" y="1600"/>
                  <a:pt x="84" y="1481"/>
                </a:cubicBezTo>
                <a:cubicBezTo>
                  <a:pt x="108" y="1362"/>
                  <a:pt x="132" y="1183"/>
                  <a:pt x="203" y="993"/>
                </a:cubicBezTo>
                <a:cubicBezTo>
                  <a:pt x="287" y="802"/>
                  <a:pt x="430" y="576"/>
                  <a:pt x="644" y="410"/>
                </a:cubicBezTo>
                <a:cubicBezTo>
                  <a:pt x="812" y="271"/>
                  <a:pt x="1055" y="198"/>
                  <a:pt x="1316" y="198"/>
                </a:cubicBezTo>
                <a:cubicBezTo>
                  <a:pt x="1369" y="198"/>
                  <a:pt x="1423" y="201"/>
                  <a:pt x="1477" y="207"/>
                </a:cubicBezTo>
                <a:cubicBezTo>
                  <a:pt x="1620" y="219"/>
                  <a:pt x="1775" y="267"/>
                  <a:pt x="1906" y="326"/>
                </a:cubicBezTo>
                <a:cubicBezTo>
                  <a:pt x="2037" y="386"/>
                  <a:pt x="2144" y="481"/>
                  <a:pt x="2227" y="588"/>
                </a:cubicBezTo>
                <a:cubicBezTo>
                  <a:pt x="2323" y="695"/>
                  <a:pt x="2382" y="814"/>
                  <a:pt x="2442" y="921"/>
                </a:cubicBezTo>
                <a:cubicBezTo>
                  <a:pt x="2489" y="1041"/>
                  <a:pt x="2513" y="1136"/>
                  <a:pt x="2525" y="1243"/>
                </a:cubicBezTo>
                <a:cubicBezTo>
                  <a:pt x="2573" y="1672"/>
                  <a:pt x="2465" y="1934"/>
                  <a:pt x="2501" y="1945"/>
                </a:cubicBezTo>
                <a:cubicBezTo>
                  <a:pt x="2513" y="1945"/>
                  <a:pt x="2549" y="1886"/>
                  <a:pt x="2585" y="1767"/>
                </a:cubicBezTo>
                <a:cubicBezTo>
                  <a:pt x="2632" y="1648"/>
                  <a:pt x="2668" y="1457"/>
                  <a:pt x="2644" y="1231"/>
                </a:cubicBezTo>
                <a:cubicBezTo>
                  <a:pt x="2644" y="1112"/>
                  <a:pt x="2620" y="993"/>
                  <a:pt x="2573" y="862"/>
                </a:cubicBezTo>
                <a:cubicBezTo>
                  <a:pt x="2525" y="719"/>
                  <a:pt x="2454" y="588"/>
                  <a:pt x="2370" y="469"/>
                </a:cubicBezTo>
                <a:cubicBezTo>
                  <a:pt x="2263" y="350"/>
                  <a:pt x="2144" y="231"/>
                  <a:pt x="1989" y="159"/>
                </a:cubicBezTo>
                <a:cubicBezTo>
                  <a:pt x="1846" y="88"/>
                  <a:pt x="1668" y="29"/>
                  <a:pt x="1489" y="5"/>
                </a:cubicBezTo>
                <a:cubicBezTo>
                  <a:pt x="1447" y="2"/>
                  <a:pt x="1405" y="0"/>
                  <a:pt x="13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1" name="Google Shape;1911;p43"/>
          <p:cNvSpPr/>
          <p:nvPr/>
        </p:nvSpPr>
        <p:spPr>
          <a:xfrm>
            <a:off x="7272491" y="1986824"/>
            <a:ext cx="182215" cy="123824"/>
          </a:xfrm>
          <a:custGeom>
            <a:avLst/>
            <a:gdLst/>
            <a:ahLst/>
            <a:cxnLst/>
            <a:rect l="l" t="t" r="r" b="b"/>
            <a:pathLst>
              <a:path w="2846" h="1934" extrusionOk="0">
                <a:moveTo>
                  <a:pt x="1427" y="1"/>
                </a:moveTo>
                <a:cubicBezTo>
                  <a:pt x="1113" y="1"/>
                  <a:pt x="800" y="76"/>
                  <a:pt x="560" y="243"/>
                </a:cubicBezTo>
                <a:cubicBezTo>
                  <a:pt x="298" y="446"/>
                  <a:pt x="143" y="696"/>
                  <a:pt x="71" y="922"/>
                </a:cubicBezTo>
                <a:cubicBezTo>
                  <a:pt x="0" y="1136"/>
                  <a:pt x="0" y="1339"/>
                  <a:pt x="0" y="1469"/>
                </a:cubicBezTo>
                <a:cubicBezTo>
                  <a:pt x="12" y="1600"/>
                  <a:pt x="24" y="1660"/>
                  <a:pt x="48" y="1660"/>
                </a:cubicBezTo>
                <a:cubicBezTo>
                  <a:pt x="60" y="1660"/>
                  <a:pt x="60" y="1589"/>
                  <a:pt x="71" y="1469"/>
                </a:cubicBezTo>
                <a:cubicBezTo>
                  <a:pt x="83" y="1350"/>
                  <a:pt x="119" y="1172"/>
                  <a:pt x="202" y="958"/>
                </a:cubicBezTo>
                <a:cubicBezTo>
                  <a:pt x="298" y="767"/>
                  <a:pt x="441" y="541"/>
                  <a:pt x="679" y="398"/>
                </a:cubicBezTo>
                <a:cubicBezTo>
                  <a:pt x="863" y="262"/>
                  <a:pt x="1110" y="197"/>
                  <a:pt x="1376" y="197"/>
                </a:cubicBezTo>
                <a:cubicBezTo>
                  <a:pt x="1437" y="197"/>
                  <a:pt x="1498" y="201"/>
                  <a:pt x="1560" y="207"/>
                </a:cubicBezTo>
                <a:cubicBezTo>
                  <a:pt x="1726" y="219"/>
                  <a:pt x="1869" y="267"/>
                  <a:pt x="2000" y="326"/>
                </a:cubicBezTo>
                <a:cubicBezTo>
                  <a:pt x="2143" y="398"/>
                  <a:pt x="2262" y="469"/>
                  <a:pt x="2357" y="577"/>
                </a:cubicBezTo>
                <a:cubicBezTo>
                  <a:pt x="2560" y="779"/>
                  <a:pt x="2655" y="1017"/>
                  <a:pt x="2691" y="1231"/>
                </a:cubicBezTo>
                <a:cubicBezTo>
                  <a:pt x="2750" y="1648"/>
                  <a:pt x="2631" y="1910"/>
                  <a:pt x="2679" y="1934"/>
                </a:cubicBezTo>
                <a:cubicBezTo>
                  <a:pt x="2691" y="1934"/>
                  <a:pt x="2727" y="1874"/>
                  <a:pt x="2762" y="1755"/>
                </a:cubicBezTo>
                <a:cubicBezTo>
                  <a:pt x="2810" y="1636"/>
                  <a:pt x="2846" y="1434"/>
                  <a:pt x="2822" y="1196"/>
                </a:cubicBezTo>
                <a:cubicBezTo>
                  <a:pt x="2810" y="958"/>
                  <a:pt x="2703" y="684"/>
                  <a:pt x="2477" y="446"/>
                </a:cubicBezTo>
                <a:cubicBezTo>
                  <a:pt x="2381" y="326"/>
                  <a:pt x="2238" y="219"/>
                  <a:pt x="2084" y="148"/>
                </a:cubicBezTo>
                <a:cubicBezTo>
                  <a:pt x="1917" y="65"/>
                  <a:pt x="1738" y="29"/>
                  <a:pt x="1560" y="5"/>
                </a:cubicBezTo>
                <a:cubicBezTo>
                  <a:pt x="1516" y="2"/>
                  <a:pt x="1472" y="1"/>
                  <a:pt x="14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2" name="Google Shape;1912;p43"/>
          <p:cNvSpPr/>
          <p:nvPr/>
        </p:nvSpPr>
        <p:spPr>
          <a:xfrm>
            <a:off x="6993465" y="1646781"/>
            <a:ext cx="614448" cy="364750"/>
          </a:xfrm>
          <a:custGeom>
            <a:avLst/>
            <a:gdLst/>
            <a:ahLst/>
            <a:cxnLst/>
            <a:rect l="l" t="t" r="r" b="b"/>
            <a:pathLst>
              <a:path w="9597" h="5697" extrusionOk="0">
                <a:moveTo>
                  <a:pt x="3757" y="1"/>
                </a:moveTo>
                <a:cubicBezTo>
                  <a:pt x="3685" y="1"/>
                  <a:pt x="3612" y="2"/>
                  <a:pt x="3537" y="6"/>
                </a:cubicBezTo>
                <a:lnTo>
                  <a:pt x="0" y="1792"/>
                </a:lnTo>
                <a:cubicBezTo>
                  <a:pt x="655" y="2613"/>
                  <a:pt x="1667" y="3078"/>
                  <a:pt x="2703" y="3209"/>
                </a:cubicBezTo>
                <a:cubicBezTo>
                  <a:pt x="2985" y="3248"/>
                  <a:pt x="3269" y="3266"/>
                  <a:pt x="3555" y="3266"/>
                </a:cubicBezTo>
                <a:cubicBezTo>
                  <a:pt x="4308" y="3266"/>
                  <a:pt x="5069" y="3143"/>
                  <a:pt x="5811" y="2970"/>
                </a:cubicBezTo>
                <a:cubicBezTo>
                  <a:pt x="6192" y="4185"/>
                  <a:pt x="7180" y="5221"/>
                  <a:pt x="8394" y="5614"/>
                </a:cubicBezTo>
                <a:cubicBezTo>
                  <a:pt x="8516" y="5664"/>
                  <a:pt x="8651" y="5697"/>
                  <a:pt x="8781" y="5697"/>
                </a:cubicBezTo>
                <a:cubicBezTo>
                  <a:pt x="8866" y="5697"/>
                  <a:pt x="8950" y="5683"/>
                  <a:pt x="9025" y="5649"/>
                </a:cubicBezTo>
                <a:cubicBezTo>
                  <a:pt x="9192" y="5578"/>
                  <a:pt x="9311" y="5411"/>
                  <a:pt x="9371" y="5233"/>
                </a:cubicBezTo>
                <a:cubicBezTo>
                  <a:pt x="9597" y="4709"/>
                  <a:pt x="9502" y="4102"/>
                  <a:pt x="9371" y="3554"/>
                </a:cubicBezTo>
                <a:cubicBezTo>
                  <a:pt x="9204" y="2935"/>
                  <a:pt x="8990" y="2316"/>
                  <a:pt x="8716" y="1720"/>
                </a:cubicBezTo>
                <a:cubicBezTo>
                  <a:pt x="7287" y="1196"/>
                  <a:pt x="5858" y="661"/>
                  <a:pt x="4370" y="375"/>
                </a:cubicBezTo>
                <a:cubicBezTo>
                  <a:pt x="4179" y="339"/>
                  <a:pt x="4132" y="161"/>
                  <a:pt x="4191" y="6"/>
                </a:cubicBezTo>
                <a:cubicBezTo>
                  <a:pt x="4041" y="6"/>
                  <a:pt x="3900" y="1"/>
                  <a:pt x="3757" y="1"/>
                </a:cubicBezTo>
                <a:close/>
              </a:path>
            </a:pathLst>
          </a:custGeom>
          <a:solidFill>
            <a:srgbClr val="333154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3" name="Google Shape;1913;p43"/>
          <p:cNvSpPr/>
          <p:nvPr/>
        </p:nvSpPr>
        <p:spPr>
          <a:xfrm>
            <a:off x="6887502" y="1562011"/>
            <a:ext cx="760809" cy="447855"/>
          </a:xfrm>
          <a:custGeom>
            <a:avLst/>
            <a:gdLst/>
            <a:ahLst/>
            <a:cxnLst/>
            <a:rect l="l" t="t" r="r" b="b"/>
            <a:pathLst>
              <a:path w="11883" h="6995" extrusionOk="0">
                <a:moveTo>
                  <a:pt x="2925" y="0"/>
                </a:moveTo>
                <a:cubicBezTo>
                  <a:pt x="2199" y="0"/>
                  <a:pt x="1470" y="231"/>
                  <a:pt x="905" y="687"/>
                </a:cubicBezTo>
                <a:cubicBezTo>
                  <a:pt x="667" y="889"/>
                  <a:pt x="465" y="1104"/>
                  <a:pt x="381" y="1401"/>
                </a:cubicBezTo>
                <a:cubicBezTo>
                  <a:pt x="0" y="2985"/>
                  <a:pt x="2751" y="3425"/>
                  <a:pt x="3739" y="3580"/>
                </a:cubicBezTo>
                <a:cubicBezTo>
                  <a:pt x="4309" y="3672"/>
                  <a:pt x="4890" y="3735"/>
                  <a:pt x="5475" y="3735"/>
                </a:cubicBezTo>
                <a:cubicBezTo>
                  <a:pt x="5722" y="3735"/>
                  <a:pt x="5969" y="3724"/>
                  <a:pt x="6215" y="3699"/>
                </a:cubicBezTo>
                <a:cubicBezTo>
                  <a:pt x="7049" y="3604"/>
                  <a:pt x="7870" y="3342"/>
                  <a:pt x="8525" y="2830"/>
                </a:cubicBezTo>
                <a:lnTo>
                  <a:pt x="8525" y="2830"/>
                </a:lnTo>
                <a:cubicBezTo>
                  <a:pt x="8216" y="4140"/>
                  <a:pt x="8680" y="5616"/>
                  <a:pt x="9668" y="6521"/>
                </a:cubicBezTo>
                <a:cubicBezTo>
                  <a:pt x="9956" y="6777"/>
                  <a:pt x="10292" y="6994"/>
                  <a:pt x="10658" y="6994"/>
                </a:cubicBezTo>
                <a:cubicBezTo>
                  <a:pt x="10701" y="6994"/>
                  <a:pt x="10744" y="6992"/>
                  <a:pt x="10787" y="6985"/>
                </a:cubicBezTo>
                <a:cubicBezTo>
                  <a:pt x="11085" y="6938"/>
                  <a:pt x="11359" y="6735"/>
                  <a:pt x="11514" y="6485"/>
                </a:cubicBezTo>
                <a:cubicBezTo>
                  <a:pt x="11680" y="6223"/>
                  <a:pt x="11764" y="5914"/>
                  <a:pt x="11799" y="5616"/>
                </a:cubicBezTo>
                <a:cubicBezTo>
                  <a:pt x="11883" y="4937"/>
                  <a:pt x="11799" y="4235"/>
                  <a:pt x="11514" y="3592"/>
                </a:cubicBezTo>
                <a:cubicBezTo>
                  <a:pt x="11335" y="3187"/>
                  <a:pt x="11085" y="2818"/>
                  <a:pt x="10728" y="2592"/>
                </a:cubicBezTo>
                <a:cubicBezTo>
                  <a:pt x="10252" y="2294"/>
                  <a:pt x="9644" y="2282"/>
                  <a:pt x="9121" y="2092"/>
                </a:cubicBezTo>
                <a:cubicBezTo>
                  <a:pt x="8656" y="1913"/>
                  <a:pt x="8263" y="1604"/>
                  <a:pt x="7799" y="1425"/>
                </a:cubicBezTo>
                <a:cubicBezTo>
                  <a:pt x="7097" y="1139"/>
                  <a:pt x="6358" y="1223"/>
                  <a:pt x="5656" y="1032"/>
                </a:cubicBezTo>
                <a:cubicBezTo>
                  <a:pt x="5192" y="901"/>
                  <a:pt x="4882" y="615"/>
                  <a:pt x="4477" y="389"/>
                </a:cubicBezTo>
                <a:cubicBezTo>
                  <a:pt x="4008" y="129"/>
                  <a:pt x="3467" y="0"/>
                  <a:pt x="2925" y="0"/>
                </a:cubicBezTo>
                <a:close/>
              </a:path>
            </a:pathLst>
          </a:custGeom>
          <a:solidFill>
            <a:srgbClr val="8001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4" name="Google Shape;1914;p43"/>
          <p:cNvSpPr/>
          <p:nvPr/>
        </p:nvSpPr>
        <p:spPr>
          <a:xfrm>
            <a:off x="7447794" y="1677642"/>
            <a:ext cx="197709" cy="164800"/>
          </a:xfrm>
          <a:custGeom>
            <a:avLst/>
            <a:gdLst/>
            <a:ahLst/>
            <a:cxnLst/>
            <a:rect l="l" t="t" r="r" b="b"/>
            <a:pathLst>
              <a:path w="3088" h="2574" extrusionOk="0">
                <a:moveTo>
                  <a:pt x="1950" y="260"/>
                </a:moveTo>
                <a:cubicBezTo>
                  <a:pt x="2193" y="260"/>
                  <a:pt x="2416" y="388"/>
                  <a:pt x="2572" y="714"/>
                </a:cubicBezTo>
                <a:cubicBezTo>
                  <a:pt x="2572" y="714"/>
                  <a:pt x="2572" y="714"/>
                  <a:pt x="2572" y="714"/>
                </a:cubicBezTo>
                <a:lnTo>
                  <a:pt x="2572" y="714"/>
                </a:lnTo>
                <a:cubicBezTo>
                  <a:pt x="2698" y="1287"/>
                  <a:pt x="2179" y="1735"/>
                  <a:pt x="1751" y="2036"/>
                </a:cubicBezTo>
                <a:cubicBezTo>
                  <a:pt x="1559" y="2171"/>
                  <a:pt x="1279" y="2255"/>
                  <a:pt x="1026" y="2255"/>
                </a:cubicBezTo>
                <a:cubicBezTo>
                  <a:pt x="633" y="2255"/>
                  <a:pt x="308" y="2053"/>
                  <a:pt x="489" y="1524"/>
                </a:cubicBezTo>
                <a:cubicBezTo>
                  <a:pt x="649" y="1018"/>
                  <a:pt x="1359" y="260"/>
                  <a:pt x="1950" y="260"/>
                </a:cubicBezTo>
                <a:close/>
                <a:moveTo>
                  <a:pt x="1843" y="0"/>
                </a:moveTo>
                <a:cubicBezTo>
                  <a:pt x="1669" y="0"/>
                  <a:pt x="1494" y="39"/>
                  <a:pt x="1334" y="119"/>
                </a:cubicBezTo>
                <a:cubicBezTo>
                  <a:pt x="798" y="393"/>
                  <a:pt x="0" y="1203"/>
                  <a:pt x="143" y="1893"/>
                </a:cubicBezTo>
                <a:cubicBezTo>
                  <a:pt x="248" y="2377"/>
                  <a:pt x="571" y="2573"/>
                  <a:pt x="959" y="2573"/>
                </a:cubicBezTo>
                <a:cubicBezTo>
                  <a:pt x="1851" y="2573"/>
                  <a:pt x="3088" y="1541"/>
                  <a:pt x="2822" y="595"/>
                </a:cubicBezTo>
                <a:cubicBezTo>
                  <a:pt x="2816" y="564"/>
                  <a:pt x="2802" y="540"/>
                  <a:pt x="2784" y="523"/>
                </a:cubicBezTo>
                <a:lnTo>
                  <a:pt x="2784" y="523"/>
                </a:lnTo>
                <a:cubicBezTo>
                  <a:pt x="2586" y="183"/>
                  <a:pt x="2218" y="0"/>
                  <a:pt x="18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5" name="Google Shape;1915;p43"/>
          <p:cNvSpPr/>
          <p:nvPr/>
        </p:nvSpPr>
        <p:spPr>
          <a:xfrm>
            <a:off x="7494277" y="1723229"/>
            <a:ext cx="65626" cy="88611"/>
          </a:xfrm>
          <a:custGeom>
            <a:avLst/>
            <a:gdLst/>
            <a:ahLst/>
            <a:cxnLst/>
            <a:rect l="l" t="t" r="r" b="b"/>
            <a:pathLst>
              <a:path w="1025" h="1384" extrusionOk="0">
                <a:moveTo>
                  <a:pt x="18" y="1"/>
                </a:moveTo>
                <a:cubicBezTo>
                  <a:pt x="15" y="1"/>
                  <a:pt x="14" y="1"/>
                  <a:pt x="13" y="2"/>
                </a:cubicBezTo>
                <a:cubicBezTo>
                  <a:pt x="1" y="14"/>
                  <a:pt x="60" y="98"/>
                  <a:pt x="167" y="217"/>
                </a:cubicBezTo>
                <a:cubicBezTo>
                  <a:pt x="263" y="336"/>
                  <a:pt x="417" y="479"/>
                  <a:pt x="560" y="657"/>
                </a:cubicBezTo>
                <a:cubicBezTo>
                  <a:pt x="715" y="836"/>
                  <a:pt x="822" y="1014"/>
                  <a:pt x="882" y="1145"/>
                </a:cubicBezTo>
                <a:cubicBezTo>
                  <a:pt x="941" y="1300"/>
                  <a:pt x="965" y="1384"/>
                  <a:pt x="1001" y="1384"/>
                </a:cubicBezTo>
                <a:cubicBezTo>
                  <a:pt x="1013" y="1384"/>
                  <a:pt x="1025" y="1288"/>
                  <a:pt x="977" y="1122"/>
                </a:cubicBezTo>
                <a:cubicBezTo>
                  <a:pt x="941" y="955"/>
                  <a:pt x="834" y="764"/>
                  <a:pt x="679" y="574"/>
                </a:cubicBezTo>
                <a:cubicBezTo>
                  <a:pt x="537" y="372"/>
                  <a:pt x="358" y="241"/>
                  <a:pt x="239" y="133"/>
                </a:cubicBezTo>
                <a:cubicBezTo>
                  <a:pt x="130" y="57"/>
                  <a:pt x="41" y="1"/>
                  <a:pt x="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6" name="Google Shape;1916;p43"/>
          <p:cNvSpPr/>
          <p:nvPr/>
        </p:nvSpPr>
        <p:spPr>
          <a:xfrm>
            <a:off x="7530900" y="2041054"/>
            <a:ext cx="103721" cy="181703"/>
          </a:xfrm>
          <a:custGeom>
            <a:avLst/>
            <a:gdLst/>
            <a:ahLst/>
            <a:cxnLst/>
            <a:rect l="l" t="t" r="r" b="b"/>
            <a:pathLst>
              <a:path w="1620" h="2838" extrusionOk="0">
                <a:moveTo>
                  <a:pt x="1548" y="0"/>
                </a:moveTo>
                <a:cubicBezTo>
                  <a:pt x="1460" y="0"/>
                  <a:pt x="1298" y="25"/>
                  <a:pt x="1096" y="111"/>
                </a:cubicBezTo>
                <a:cubicBezTo>
                  <a:pt x="798" y="253"/>
                  <a:pt x="405" y="575"/>
                  <a:pt x="203" y="1051"/>
                </a:cubicBezTo>
                <a:cubicBezTo>
                  <a:pt x="0" y="1527"/>
                  <a:pt x="12" y="2004"/>
                  <a:pt x="48" y="2337"/>
                </a:cubicBezTo>
                <a:cubicBezTo>
                  <a:pt x="94" y="2649"/>
                  <a:pt x="185" y="2838"/>
                  <a:pt x="201" y="2838"/>
                </a:cubicBezTo>
                <a:cubicBezTo>
                  <a:pt x="202" y="2838"/>
                  <a:pt x="202" y="2837"/>
                  <a:pt x="203" y="2837"/>
                </a:cubicBezTo>
                <a:cubicBezTo>
                  <a:pt x="226" y="2837"/>
                  <a:pt x="191" y="2635"/>
                  <a:pt x="155" y="2313"/>
                </a:cubicBezTo>
                <a:cubicBezTo>
                  <a:pt x="143" y="2004"/>
                  <a:pt x="155" y="1563"/>
                  <a:pt x="334" y="1111"/>
                </a:cubicBezTo>
                <a:cubicBezTo>
                  <a:pt x="524" y="682"/>
                  <a:pt x="858" y="372"/>
                  <a:pt x="1119" y="218"/>
                </a:cubicBezTo>
                <a:cubicBezTo>
                  <a:pt x="1429" y="75"/>
                  <a:pt x="1620" y="39"/>
                  <a:pt x="1620" y="15"/>
                </a:cubicBezTo>
                <a:cubicBezTo>
                  <a:pt x="1620" y="7"/>
                  <a:pt x="1594" y="0"/>
                  <a:pt x="1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7" name="Google Shape;1917;p43"/>
          <p:cNvSpPr/>
          <p:nvPr/>
        </p:nvSpPr>
        <p:spPr>
          <a:xfrm>
            <a:off x="7548443" y="2102327"/>
            <a:ext cx="58711" cy="88483"/>
          </a:xfrm>
          <a:custGeom>
            <a:avLst/>
            <a:gdLst/>
            <a:ahLst/>
            <a:cxnLst/>
            <a:rect l="l" t="t" r="r" b="b"/>
            <a:pathLst>
              <a:path w="917" h="1382" extrusionOk="0">
                <a:moveTo>
                  <a:pt x="224" y="1"/>
                </a:moveTo>
                <a:cubicBezTo>
                  <a:pt x="171" y="1"/>
                  <a:pt x="125" y="14"/>
                  <a:pt x="83" y="23"/>
                </a:cubicBezTo>
                <a:cubicBezTo>
                  <a:pt x="36" y="35"/>
                  <a:pt x="0" y="70"/>
                  <a:pt x="24" y="70"/>
                </a:cubicBezTo>
                <a:cubicBezTo>
                  <a:pt x="27" y="76"/>
                  <a:pt x="34" y="78"/>
                  <a:pt x="44" y="78"/>
                </a:cubicBezTo>
                <a:cubicBezTo>
                  <a:pt x="59" y="78"/>
                  <a:pt x="82" y="74"/>
                  <a:pt x="112" y="74"/>
                </a:cubicBezTo>
                <a:cubicBezTo>
                  <a:pt x="152" y="74"/>
                  <a:pt x="206" y="80"/>
                  <a:pt x="274" y="106"/>
                </a:cubicBezTo>
                <a:cubicBezTo>
                  <a:pt x="405" y="166"/>
                  <a:pt x="572" y="308"/>
                  <a:pt x="655" y="523"/>
                </a:cubicBezTo>
                <a:cubicBezTo>
                  <a:pt x="738" y="749"/>
                  <a:pt x="738" y="963"/>
                  <a:pt x="691" y="1106"/>
                </a:cubicBezTo>
                <a:cubicBezTo>
                  <a:pt x="655" y="1273"/>
                  <a:pt x="595" y="1356"/>
                  <a:pt x="619" y="1380"/>
                </a:cubicBezTo>
                <a:cubicBezTo>
                  <a:pt x="620" y="1381"/>
                  <a:pt x="622" y="1381"/>
                  <a:pt x="624" y="1381"/>
                </a:cubicBezTo>
                <a:cubicBezTo>
                  <a:pt x="645" y="1381"/>
                  <a:pt x="721" y="1319"/>
                  <a:pt x="798" y="1166"/>
                </a:cubicBezTo>
                <a:cubicBezTo>
                  <a:pt x="869" y="999"/>
                  <a:pt x="917" y="749"/>
                  <a:pt x="810" y="487"/>
                </a:cubicBezTo>
                <a:cubicBezTo>
                  <a:pt x="762" y="344"/>
                  <a:pt x="679" y="249"/>
                  <a:pt x="584" y="154"/>
                </a:cubicBezTo>
                <a:cubicBezTo>
                  <a:pt x="500" y="82"/>
                  <a:pt x="393" y="23"/>
                  <a:pt x="298" y="11"/>
                </a:cubicBezTo>
                <a:cubicBezTo>
                  <a:pt x="272" y="3"/>
                  <a:pt x="247" y="1"/>
                  <a:pt x="2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8" name="Google Shape;1918;p43"/>
          <p:cNvSpPr/>
          <p:nvPr/>
        </p:nvSpPr>
        <p:spPr>
          <a:xfrm>
            <a:off x="7127600" y="2051426"/>
            <a:ext cx="70235" cy="68059"/>
          </a:xfrm>
          <a:custGeom>
            <a:avLst/>
            <a:gdLst/>
            <a:ahLst/>
            <a:cxnLst/>
            <a:rect l="l" t="t" r="r" b="b"/>
            <a:pathLst>
              <a:path w="1097" h="1063" extrusionOk="0">
                <a:moveTo>
                  <a:pt x="615" y="1"/>
                </a:moveTo>
                <a:cubicBezTo>
                  <a:pt x="534" y="1"/>
                  <a:pt x="449" y="9"/>
                  <a:pt x="358" y="32"/>
                </a:cubicBezTo>
                <a:cubicBezTo>
                  <a:pt x="275" y="44"/>
                  <a:pt x="203" y="68"/>
                  <a:pt x="132" y="139"/>
                </a:cubicBezTo>
                <a:cubicBezTo>
                  <a:pt x="60" y="199"/>
                  <a:pt x="13" y="282"/>
                  <a:pt x="13" y="389"/>
                </a:cubicBezTo>
                <a:cubicBezTo>
                  <a:pt x="1" y="580"/>
                  <a:pt x="132" y="746"/>
                  <a:pt x="251" y="830"/>
                </a:cubicBezTo>
                <a:cubicBezTo>
                  <a:pt x="382" y="925"/>
                  <a:pt x="501" y="972"/>
                  <a:pt x="608" y="1008"/>
                </a:cubicBezTo>
                <a:cubicBezTo>
                  <a:pt x="764" y="1049"/>
                  <a:pt x="881" y="1062"/>
                  <a:pt x="938" y="1062"/>
                </a:cubicBezTo>
                <a:cubicBezTo>
                  <a:pt x="964" y="1062"/>
                  <a:pt x="977" y="1059"/>
                  <a:pt x="977" y="1056"/>
                </a:cubicBezTo>
                <a:cubicBezTo>
                  <a:pt x="977" y="1044"/>
                  <a:pt x="846" y="1020"/>
                  <a:pt x="644" y="937"/>
                </a:cubicBezTo>
                <a:cubicBezTo>
                  <a:pt x="537" y="889"/>
                  <a:pt x="418" y="830"/>
                  <a:pt x="299" y="758"/>
                </a:cubicBezTo>
                <a:cubicBezTo>
                  <a:pt x="179" y="687"/>
                  <a:pt x="84" y="544"/>
                  <a:pt x="84" y="389"/>
                </a:cubicBezTo>
                <a:cubicBezTo>
                  <a:pt x="84" y="234"/>
                  <a:pt x="239" y="127"/>
                  <a:pt x="370" y="103"/>
                </a:cubicBezTo>
                <a:cubicBezTo>
                  <a:pt x="457" y="72"/>
                  <a:pt x="550" y="61"/>
                  <a:pt x="630" y="61"/>
                </a:cubicBezTo>
                <a:cubicBezTo>
                  <a:pt x="670" y="61"/>
                  <a:pt x="707" y="64"/>
                  <a:pt x="739" y="68"/>
                </a:cubicBezTo>
                <a:cubicBezTo>
                  <a:pt x="948" y="90"/>
                  <a:pt x="1066" y="152"/>
                  <a:pt x="1092" y="152"/>
                </a:cubicBezTo>
                <a:cubicBezTo>
                  <a:pt x="1094" y="152"/>
                  <a:pt x="1095" y="152"/>
                  <a:pt x="1096" y="151"/>
                </a:cubicBezTo>
                <a:cubicBezTo>
                  <a:pt x="1096" y="151"/>
                  <a:pt x="977" y="56"/>
                  <a:pt x="751" y="8"/>
                </a:cubicBezTo>
                <a:cubicBezTo>
                  <a:pt x="707" y="4"/>
                  <a:pt x="662" y="1"/>
                  <a:pt x="6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9" name="Google Shape;1919;p43"/>
          <p:cNvSpPr/>
          <p:nvPr/>
        </p:nvSpPr>
        <p:spPr>
          <a:xfrm>
            <a:off x="7197772" y="2098613"/>
            <a:ext cx="19079" cy="13765"/>
          </a:xfrm>
          <a:custGeom>
            <a:avLst/>
            <a:gdLst/>
            <a:ahLst/>
            <a:cxnLst/>
            <a:rect l="l" t="t" r="r" b="b"/>
            <a:pathLst>
              <a:path w="298" h="215" extrusionOk="0">
                <a:moveTo>
                  <a:pt x="264" y="0"/>
                </a:moveTo>
                <a:cubicBezTo>
                  <a:pt x="232" y="0"/>
                  <a:pt x="172" y="25"/>
                  <a:pt x="119" y="69"/>
                </a:cubicBezTo>
                <a:cubicBezTo>
                  <a:pt x="48" y="128"/>
                  <a:pt x="0" y="200"/>
                  <a:pt x="24" y="212"/>
                </a:cubicBezTo>
                <a:cubicBezTo>
                  <a:pt x="26" y="214"/>
                  <a:pt x="30" y="215"/>
                  <a:pt x="35" y="215"/>
                </a:cubicBezTo>
                <a:cubicBezTo>
                  <a:pt x="59" y="215"/>
                  <a:pt x="117" y="190"/>
                  <a:pt x="167" y="140"/>
                </a:cubicBezTo>
                <a:cubicBezTo>
                  <a:pt x="238" y="81"/>
                  <a:pt x="298" y="21"/>
                  <a:pt x="286" y="9"/>
                </a:cubicBezTo>
                <a:cubicBezTo>
                  <a:pt x="283" y="3"/>
                  <a:pt x="275" y="0"/>
                  <a:pt x="2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6" name="Google Shape;1926;p43"/>
          <p:cNvSpPr/>
          <p:nvPr/>
        </p:nvSpPr>
        <p:spPr>
          <a:xfrm>
            <a:off x="7597231" y="2718194"/>
            <a:ext cx="291250" cy="163200"/>
          </a:xfrm>
          <a:custGeom>
            <a:avLst/>
            <a:gdLst/>
            <a:ahLst/>
            <a:cxnLst/>
            <a:rect l="l" t="t" r="r" b="b"/>
            <a:pathLst>
              <a:path w="4549" h="2549" extrusionOk="0">
                <a:moveTo>
                  <a:pt x="4501" y="0"/>
                </a:moveTo>
                <a:cubicBezTo>
                  <a:pt x="4465" y="36"/>
                  <a:pt x="4417" y="60"/>
                  <a:pt x="4394" y="95"/>
                </a:cubicBezTo>
                <a:cubicBezTo>
                  <a:pt x="4215" y="250"/>
                  <a:pt x="3989" y="417"/>
                  <a:pt x="3774" y="583"/>
                </a:cubicBezTo>
                <a:cubicBezTo>
                  <a:pt x="3334" y="905"/>
                  <a:pt x="2834" y="1238"/>
                  <a:pt x="2262" y="1536"/>
                </a:cubicBezTo>
                <a:cubicBezTo>
                  <a:pt x="1691" y="1834"/>
                  <a:pt x="1131" y="2060"/>
                  <a:pt x="607" y="2238"/>
                </a:cubicBezTo>
                <a:cubicBezTo>
                  <a:pt x="405" y="2298"/>
                  <a:pt x="191" y="2369"/>
                  <a:pt x="0" y="2417"/>
                </a:cubicBezTo>
                <a:cubicBezTo>
                  <a:pt x="24" y="2453"/>
                  <a:pt x="48" y="2500"/>
                  <a:pt x="72" y="2548"/>
                </a:cubicBezTo>
                <a:cubicBezTo>
                  <a:pt x="262" y="2500"/>
                  <a:pt x="464" y="2441"/>
                  <a:pt x="655" y="2381"/>
                </a:cubicBezTo>
                <a:cubicBezTo>
                  <a:pt x="1191" y="2203"/>
                  <a:pt x="1750" y="1977"/>
                  <a:pt x="2334" y="1679"/>
                </a:cubicBezTo>
                <a:cubicBezTo>
                  <a:pt x="2917" y="1381"/>
                  <a:pt x="3417" y="1048"/>
                  <a:pt x="3870" y="703"/>
                </a:cubicBezTo>
                <a:cubicBezTo>
                  <a:pt x="4096" y="524"/>
                  <a:pt x="4298" y="357"/>
                  <a:pt x="4477" y="191"/>
                </a:cubicBezTo>
                <a:lnTo>
                  <a:pt x="4548" y="119"/>
                </a:lnTo>
                <a:cubicBezTo>
                  <a:pt x="4536" y="72"/>
                  <a:pt x="4524" y="48"/>
                  <a:pt x="45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8" name="Google Shape;1928;p43"/>
          <p:cNvSpPr/>
          <p:nvPr/>
        </p:nvSpPr>
        <p:spPr>
          <a:xfrm>
            <a:off x="7466105" y="2369060"/>
            <a:ext cx="96102" cy="714327"/>
          </a:xfrm>
          <a:custGeom>
            <a:avLst/>
            <a:gdLst/>
            <a:ahLst/>
            <a:cxnLst/>
            <a:rect l="l" t="t" r="r" b="b"/>
            <a:pathLst>
              <a:path w="1501" h="11157" extrusionOk="0">
                <a:moveTo>
                  <a:pt x="1405" y="0"/>
                </a:moveTo>
                <a:cubicBezTo>
                  <a:pt x="1393" y="0"/>
                  <a:pt x="1322" y="131"/>
                  <a:pt x="1191" y="393"/>
                </a:cubicBezTo>
                <a:cubicBezTo>
                  <a:pt x="1143" y="476"/>
                  <a:pt x="1108" y="548"/>
                  <a:pt x="1060" y="619"/>
                </a:cubicBezTo>
                <a:cubicBezTo>
                  <a:pt x="1024" y="691"/>
                  <a:pt x="988" y="786"/>
                  <a:pt x="941" y="893"/>
                </a:cubicBezTo>
                <a:cubicBezTo>
                  <a:pt x="869" y="1084"/>
                  <a:pt x="750" y="1286"/>
                  <a:pt x="679" y="1548"/>
                </a:cubicBezTo>
                <a:cubicBezTo>
                  <a:pt x="631" y="1679"/>
                  <a:pt x="584" y="1798"/>
                  <a:pt x="548" y="1929"/>
                </a:cubicBezTo>
                <a:cubicBezTo>
                  <a:pt x="500" y="2060"/>
                  <a:pt x="453" y="2215"/>
                  <a:pt x="429" y="2357"/>
                </a:cubicBezTo>
                <a:cubicBezTo>
                  <a:pt x="334" y="2655"/>
                  <a:pt x="274" y="2988"/>
                  <a:pt x="203" y="3334"/>
                </a:cubicBezTo>
                <a:cubicBezTo>
                  <a:pt x="84" y="4012"/>
                  <a:pt x="0" y="4786"/>
                  <a:pt x="0" y="5596"/>
                </a:cubicBezTo>
                <a:cubicBezTo>
                  <a:pt x="12" y="6394"/>
                  <a:pt x="95" y="7168"/>
                  <a:pt x="238" y="7858"/>
                </a:cubicBezTo>
                <a:cubicBezTo>
                  <a:pt x="310" y="8192"/>
                  <a:pt x="381" y="8525"/>
                  <a:pt x="476" y="8823"/>
                </a:cubicBezTo>
                <a:cubicBezTo>
                  <a:pt x="512" y="8965"/>
                  <a:pt x="560" y="9120"/>
                  <a:pt x="607" y="9251"/>
                </a:cubicBezTo>
                <a:cubicBezTo>
                  <a:pt x="655" y="9382"/>
                  <a:pt x="715" y="9525"/>
                  <a:pt x="750" y="9644"/>
                </a:cubicBezTo>
                <a:cubicBezTo>
                  <a:pt x="846" y="9894"/>
                  <a:pt x="953" y="10097"/>
                  <a:pt x="1036" y="10299"/>
                </a:cubicBezTo>
                <a:cubicBezTo>
                  <a:pt x="1084" y="10382"/>
                  <a:pt x="1131" y="10478"/>
                  <a:pt x="1155" y="10561"/>
                </a:cubicBezTo>
                <a:cubicBezTo>
                  <a:pt x="1203" y="10632"/>
                  <a:pt x="1227" y="10716"/>
                  <a:pt x="1274" y="10775"/>
                </a:cubicBezTo>
                <a:cubicBezTo>
                  <a:pt x="1381" y="11025"/>
                  <a:pt x="1465" y="11156"/>
                  <a:pt x="1489" y="11156"/>
                </a:cubicBezTo>
                <a:cubicBezTo>
                  <a:pt x="1500" y="11156"/>
                  <a:pt x="1429" y="11001"/>
                  <a:pt x="1310" y="10739"/>
                </a:cubicBezTo>
                <a:cubicBezTo>
                  <a:pt x="1274" y="10668"/>
                  <a:pt x="1227" y="10585"/>
                  <a:pt x="1203" y="10513"/>
                </a:cubicBezTo>
                <a:cubicBezTo>
                  <a:pt x="1167" y="10442"/>
                  <a:pt x="1131" y="10335"/>
                  <a:pt x="1096" y="10251"/>
                </a:cubicBezTo>
                <a:cubicBezTo>
                  <a:pt x="1024" y="10061"/>
                  <a:pt x="917" y="9846"/>
                  <a:pt x="846" y="9596"/>
                </a:cubicBezTo>
                <a:cubicBezTo>
                  <a:pt x="798" y="9465"/>
                  <a:pt x="750" y="9335"/>
                  <a:pt x="715" y="9204"/>
                </a:cubicBezTo>
                <a:cubicBezTo>
                  <a:pt x="667" y="9073"/>
                  <a:pt x="631" y="8930"/>
                  <a:pt x="596" y="8775"/>
                </a:cubicBezTo>
                <a:cubicBezTo>
                  <a:pt x="500" y="8477"/>
                  <a:pt x="441" y="8168"/>
                  <a:pt x="369" y="7822"/>
                </a:cubicBezTo>
                <a:cubicBezTo>
                  <a:pt x="250" y="7144"/>
                  <a:pt x="155" y="6394"/>
                  <a:pt x="143" y="5596"/>
                </a:cubicBezTo>
                <a:cubicBezTo>
                  <a:pt x="143" y="4786"/>
                  <a:pt x="215" y="4024"/>
                  <a:pt x="322" y="3358"/>
                </a:cubicBezTo>
                <a:cubicBezTo>
                  <a:pt x="393" y="3012"/>
                  <a:pt x="441" y="2691"/>
                  <a:pt x="536" y="2405"/>
                </a:cubicBezTo>
                <a:cubicBezTo>
                  <a:pt x="572" y="2262"/>
                  <a:pt x="607" y="2107"/>
                  <a:pt x="655" y="1976"/>
                </a:cubicBezTo>
                <a:cubicBezTo>
                  <a:pt x="691" y="1846"/>
                  <a:pt x="738" y="1703"/>
                  <a:pt x="786" y="1584"/>
                </a:cubicBezTo>
                <a:cubicBezTo>
                  <a:pt x="857" y="1334"/>
                  <a:pt x="953" y="1131"/>
                  <a:pt x="1024" y="917"/>
                </a:cubicBezTo>
                <a:cubicBezTo>
                  <a:pt x="1072" y="810"/>
                  <a:pt x="1096" y="726"/>
                  <a:pt x="1131" y="655"/>
                </a:cubicBezTo>
                <a:cubicBezTo>
                  <a:pt x="1155" y="572"/>
                  <a:pt x="1203" y="500"/>
                  <a:pt x="1227" y="429"/>
                </a:cubicBezTo>
                <a:cubicBezTo>
                  <a:pt x="1346" y="155"/>
                  <a:pt x="1405" y="12"/>
                  <a:pt x="14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9" name="Google Shape;1929;p43"/>
          <p:cNvSpPr/>
          <p:nvPr/>
        </p:nvSpPr>
        <p:spPr>
          <a:xfrm>
            <a:off x="7495045" y="3002533"/>
            <a:ext cx="177669" cy="153276"/>
          </a:xfrm>
          <a:custGeom>
            <a:avLst/>
            <a:gdLst/>
            <a:ahLst/>
            <a:cxnLst/>
            <a:rect l="l" t="t" r="r" b="b"/>
            <a:pathLst>
              <a:path w="2775" h="2394" extrusionOk="0">
                <a:moveTo>
                  <a:pt x="2560" y="0"/>
                </a:moveTo>
                <a:lnTo>
                  <a:pt x="2561" y="0"/>
                </a:lnTo>
                <a:cubicBezTo>
                  <a:pt x="2537" y="12"/>
                  <a:pt x="2668" y="214"/>
                  <a:pt x="2644" y="595"/>
                </a:cubicBezTo>
                <a:cubicBezTo>
                  <a:pt x="2620" y="774"/>
                  <a:pt x="2561" y="988"/>
                  <a:pt x="2441" y="1203"/>
                </a:cubicBezTo>
                <a:cubicBezTo>
                  <a:pt x="2322" y="1405"/>
                  <a:pt x="2132" y="1607"/>
                  <a:pt x="1906" y="1786"/>
                </a:cubicBezTo>
                <a:cubicBezTo>
                  <a:pt x="1481" y="2108"/>
                  <a:pt x="979" y="2263"/>
                  <a:pt x="623" y="2263"/>
                </a:cubicBezTo>
                <a:cubicBezTo>
                  <a:pt x="610" y="2263"/>
                  <a:pt x="597" y="2263"/>
                  <a:pt x="584" y="2262"/>
                </a:cubicBezTo>
                <a:cubicBezTo>
                  <a:pt x="243" y="2240"/>
                  <a:pt x="44" y="2117"/>
                  <a:pt x="7" y="2117"/>
                </a:cubicBezTo>
                <a:cubicBezTo>
                  <a:pt x="4" y="2117"/>
                  <a:pt x="2" y="2118"/>
                  <a:pt x="1" y="2119"/>
                </a:cubicBezTo>
                <a:cubicBezTo>
                  <a:pt x="1" y="2119"/>
                  <a:pt x="36" y="2179"/>
                  <a:pt x="144" y="2227"/>
                </a:cubicBezTo>
                <a:cubicBezTo>
                  <a:pt x="227" y="2286"/>
                  <a:pt x="394" y="2346"/>
                  <a:pt x="584" y="2381"/>
                </a:cubicBezTo>
                <a:cubicBezTo>
                  <a:pt x="640" y="2390"/>
                  <a:pt x="699" y="2394"/>
                  <a:pt x="761" y="2394"/>
                </a:cubicBezTo>
                <a:cubicBezTo>
                  <a:pt x="1143" y="2394"/>
                  <a:pt x="1615" y="2235"/>
                  <a:pt x="2025" y="1917"/>
                </a:cubicBezTo>
                <a:cubicBezTo>
                  <a:pt x="2263" y="1738"/>
                  <a:pt x="2453" y="1512"/>
                  <a:pt x="2596" y="1274"/>
                </a:cubicBezTo>
                <a:cubicBezTo>
                  <a:pt x="2727" y="1036"/>
                  <a:pt x="2775" y="798"/>
                  <a:pt x="2775" y="607"/>
                </a:cubicBezTo>
                <a:cubicBezTo>
                  <a:pt x="2775" y="417"/>
                  <a:pt x="2727" y="250"/>
                  <a:pt x="2668" y="143"/>
                </a:cubicBezTo>
                <a:cubicBezTo>
                  <a:pt x="2620" y="36"/>
                  <a:pt x="2584" y="0"/>
                  <a:pt x="25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2" name="Google Shape;1932;p43"/>
          <p:cNvSpPr/>
          <p:nvPr/>
        </p:nvSpPr>
        <p:spPr>
          <a:xfrm>
            <a:off x="6676344" y="2726261"/>
            <a:ext cx="292786" cy="128434"/>
          </a:xfrm>
          <a:custGeom>
            <a:avLst/>
            <a:gdLst/>
            <a:ahLst/>
            <a:cxnLst/>
            <a:rect l="l" t="t" r="r" b="b"/>
            <a:pathLst>
              <a:path w="4573" h="2006" extrusionOk="0">
                <a:moveTo>
                  <a:pt x="4546" y="0"/>
                </a:moveTo>
                <a:cubicBezTo>
                  <a:pt x="4519" y="0"/>
                  <a:pt x="4457" y="11"/>
                  <a:pt x="4370" y="29"/>
                </a:cubicBezTo>
                <a:cubicBezTo>
                  <a:pt x="4251" y="41"/>
                  <a:pt x="4048" y="88"/>
                  <a:pt x="3846" y="148"/>
                </a:cubicBezTo>
                <a:cubicBezTo>
                  <a:pt x="3406" y="243"/>
                  <a:pt x="2810" y="446"/>
                  <a:pt x="2167" y="719"/>
                </a:cubicBezTo>
                <a:cubicBezTo>
                  <a:pt x="1524" y="1005"/>
                  <a:pt x="977" y="1315"/>
                  <a:pt x="596" y="1553"/>
                </a:cubicBezTo>
                <a:cubicBezTo>
                  <a:pt x="405" y="1672"/>
                  <a:pt x="262" y="1779"/>
                  <a:pt x="155" y="1874"/>
                </a:cubicBezTo>
                <a:cubicBezTo>
                  <a:pt x="48" y="1946"/>
                  <a:pt x="0" y="1993"/>
                  <a:pt x="0" y="2005"/>
                </a:cubicBezTo>
                <a:cubicBezTo>
                  <a:pt x="1" y="2006"/>
                  <a:pt x="2" y="2006"/>
                  <a:pt x="4" y="2006"/>
                </a:cubicBezTo>
                <a:cubicBezTo>
                  <a:pt x="42" y="2006"/>
                  <a:pt x="266" y="1865"/>
                  <a:pt x="643" y="1636"/>
                </a:cubicBezTo>
                <a:cubicBezTo>
                  <a:pt x="1036" y="1410"/>
                  <a:pt x="1584" y="1112"/>
                  <a:pt x="2215" y="827"/>
                </a:cubicBezTo>
                <a:cubicBezTo>
                  <a:pt x="2834" y="565"/>
                  <a:pt x="3429" y="350"/>
                  <a:pt x="3858" y="231"/>
                </a:cubicBezTo>
                <a:cubicBezTo>
                  <a:pt x="4299" y="100"/>
                  <a:pt x="4572" y="29"/>
                  <a:pt x="4560" y="5"/>
                </a:cubicBezTo>
                <a:cubicBezTo>
                  <a:pt x="4560" y="2"/>
                  <a:pt x="4555" y="0"/>
                  <a:pt x="45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33" name="Google Shape;1933;p43"/>
          <p:cNvGrpSpPr/>
          <p:nvPr/>
        </p:nvGrpSpPr>
        <p:grpSpPr>
          <a:xfrm>
            <a:off x="7988300" y="456828"/>
            <a:ext cx="712803" cy="574271"/>
            <a:chOff x="7988300" y="456828"/>
            <a:chExt cx="712803" cy="574271"/>
          </a:xfrm>
        </p:grpSpPr>
        <p:sp>
          <p:nvSpPr>
            <p:cNvPr id="1934" name="Google Shape;1934;p43"/>
            <p:cNvSpPr/>
            <p:nvPr/>
          </p:nvSpPr>
          <p:spPr>
            <a:xfrm>
              <a:off x="7988300" y="456828"/>
              <a:ext cx="712803" cy="574271"/>
            </a:xfrm>
            <a:custGeom>
              <a:avLst/>
              <a:gdLst/>
              <a:ahLst/>
              <a:cxnLst/>
              <a:rect l="l" t="t" r="r" b="b"/>
              <a:pathLst>
                <a:path w="4395" h="3541" extrusionOk="0">
                  <a:moveTo>
                    <a:pt x="2806" y="1"/>
                  </a:moveTo>
                  <a:cubicBezTo>
                    <a:pt x="2618" y="1"/>
                    <a:pt x="2428" y="61"/>
                    <a:pt x="2275" y="170"/>
                  </a:cubicBezTo>
                  <a:cubicBezTo>
                    <a:pt x="1977" y="384"/>
                    <a:pt x="1811" y="729"/>
                    <a:pt x="1751" y="1063"/>
                  </a:cubicBezTo>
                  <a:cubicBezTo>
                    <a:pt x="1656" y="753"/>
                    <a:pt x="1430" y="444"/>
                    <a:pt x="1132" y="313"/>
                  </a:cubicBezTo>
                  <a:cubicBezTo>
                    <a:pt x="1022" y="260"/>
                    <a:pt x="896" y="233"/>
                    <a:pt x="771" y="233"/>
                  </a:cubicBezTo>
                  <a:cubicBezTo>
                    <a:pt x="559" y="233"/>
                    <a:pt x="346" y="310"/>
                    <a:pt x="203" y="467"/>
                  </a:cubicBezTo>
                  <a:cubicBezTo>
                    <a:pt x="25" y="670"/>
                    <a:pt x="1" y="944"/>
                    <a:pt x="60" y="1206"/>
                  </a:cubicBezTo>
                  <a:cubicBezTo>
                    <a:pt x="108" y="1456"/>
                    <a:pt x="251" y="1682"/>
                    <a:pt x="406" y="1884"/>
                  </a:cubicBezTo>
                  <a:cubicBezTo>
                    <a:pt x="519" y="2031"/>
                    <a:pt x="1651" y="3541"/>
                    <a:pt x="1918" y="3541"/>
                  </a:cubicBezTo>
                  <a:cubicBezTo>
                    <a:pt x="1933" y="3541"/>
                    <a:pt x="1944" y="3536"/>
                    <a:pt x="1953" y="3527"/>
                  </a:cubicBezTo>
                  <a:cubicBezTo>
                    <a:pt x="2549" y="2932"/>
                    <a:pt x="4394" y="967"/>
                    <a:pt x="3263" y="146"/>
                  </a:cubicBezTo>
                  <a:cubicBezTo>
                    <a:pt x="3130" y="46"/>
                    <a:pt x="2969" y="1"/>
                    <a:pt x="2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43"/>
            <p:cNvSpPr/>
            <p:nvPr/>
          </p:nvSpPr>
          <p:spPr>
            <a:xfrm rot="562148" flipH="1">
              <a:off x="8464300" y="495409"/>
              <a:ext cx="67049" cy="268372"/>
            </a:xfrm>
            <a:custGeom>
              <a:avLst/>
              <a:gdLst/>
              <a:ahLst/>
              <a:cxnLst/>
              <a:rect l="l" t="t" r="r" b="b"/>
              <a:pathLst>
                <a:path w="1525" h="6104" extrusionOk="0">
                  <a:moveTo>
                    <a:pt x="655" y="1851"/>
                  </a:moveTo>
                  <a:lnTo>
                    <a:pt x="655" y="1899"/>
                  </a:lnTo>
                  <a:cubicBezTo>
                    <a:pt x="631" y="1887"/>
                    <a:pt x="631" y="1875"/>
                    <a:pt x="655" y="1851"/>
                  </a:cubicBezTo>
                  <a:close/>
                  <a:moveTo>
                    <a:pt x="1375" y="0"/>
                  </a:moveTo>
                  <a:cubicBezTo>
                    <a:pt x="1348" y="0"/>
                    <a:pt x="1325" y="10"/>
                    <a:pt x="1310" y="30"/>
                  </a:cubicBezTo>
                  <a:cubicBezTo>
                    <a:pt x="1108" y="172"/>
                    <a:pt x="929" y="351"/>
                    <a:pt x="762" y="542"/>
                  </a:cubicBezTo>
                  <a:cubicBezTo>
                    <a:pt x="691" y="637"/>
                    <a:pt x="619" y="744"/>
                    <a:pt x="560" y="839"/>
                  </a:cubicBezTo>
                  <a:cubicBezTo>
                    <a:pt x="488" y="946"/>
                    <a:pt x="441" y="1065"/>
                    <a:pt x="381" y="1184"/>
                  </a:cubicBezTo>
                  <a:cubicBezTo>
                    <a:pt x="274" y="1423"/>
                    <a:pt x="191" y="1661"/>
                    <a:pt x="131" y="1911"/>
                  </a:cubicBezTo>
                  <a:cubicBezTo>
                    <a:pt x="60" y="2185"/>
                    <a:pt x="36" y="2470"/>
                    <a:pt x="24" y="2732"/>
                  </a:cubicBezTo>
                  <a:cubicBezTo>
                    <a:pt x="0" y="3268"/>
                    <a:pt x="24" y="3804"/>
                    <a:pt x="119" y="4328"/>
                  </a:cubicBezTo>
                  <a:cubicBezTo>
                    <a:pt x="155" y="4613"/>
                    <a:pt x="215" y="4875"/>
                    <a:pt x="274" y="5149"/>
                  </a:cubicBezTo>
                  <a:cubicBezTo>
                    <a:pt x="334" y="5364"/>
                    <a:pt x="393" y="5590"/>
                    <a:pt x="488" y="5816"/>
                  </a:cubicBezTo>
                  <a:cubicBezTo>
                    <a:pt x="500" y="5840"/>
                    <a:pt x="500" y="5864"/>
                    <a:pt x="512" y="5887"/>
                  </a:cubicBezTo>
                  <a:cubicBezTo>
                    <a:pt x="536" y="5959"/>
                    <a:pt x="607" y="6042"/>
                    <a:pt x="679" y="6066"/>
                  </a:cubicBezTo>
                  <a:cubicBezTo>
                    <a:pt x="717" y="6092"/>
                    <a:pt x="762" y="6103"/>
                    <a:pt x="809" y="6103"/>
                  </a:cubicBezTo>
                  <a:cubicBezTo>
                    <a:pt x="849" y="6103"/>
                    <a:pt x="890" y="6095"/>
                    <a:pt x="929" y="6078"/>
                  </a:cubicBezTo>
                  <a:cubicBezTo>
                    <a:pt x="1012" y="6054"/>
                    <a:pt x="1084" y="5995"/>
                    <a:pt x="1108" y="5923"/>
                  </a:cubicBezTo>
                  <a:cubicBezTo>
                    <a:pt x="1143" y="5840"/>
                    <a:pt x="1155" y="5780"/>
                    <a:pt x="1143" y="5709"/>
                  </a:cubicBezTo>
                  <a:cubicBezTo>
                    <a:pt x="1108" y="5447"/>
                    <a:pt x="1048" y="5161"/>
                    <a:pt x="1012" y="4887"/>
                  </a:cubicBezTo>
                  <a:cubicBezTo>
                    <a:pt x="965" y="4637"/>
                    <a:pt x="905" y="4399"/>
                    <a:pt x="857" y="4149"/>
                  </a:cubicBezTo>
                  <a:cubicBezTo>
                    <a:pt x="786" y="3780"/>
                    <a:pt x="727" y="3387"/>
                    <a:pt x="679" y="3006"/>
                  </a:cubicBezTo>
                  <a:cubicBezTo>
                    <a:pt x="655" y="2613"/>
                    <a:pt x="655" y="2232"/>
                    <a:pt x="667" y="1851"/>
                  </a:cubicBezTo>
                  <a:cubicBezTo>
                    <a:pt x="679" y="1637"/>
                    <a:pt x="727" y="1423"/>
                    <a:pt x="798" y="1196"/>
                  </a:cubicBezTo>
                  <a:cubicBezTo>
                    <a:pt x="869" y="994"/>
                    <a:pt x="965" y="803"/>
                    <a:pt x="1084" y="625"/>
                  </a:cubicBezTo>
                  <a:cubicBezTo>
                    <a:pt x="1167" y="482"/>
                    <a:pt x="1274" y="363"/>
                    <a:pt x="1393" y="268"/>
                  </a:cubicBezTo>
                  <a:cubicBezTo>
                    <a:pt x="1429" y="244"/>
                    <a:pt x="1441" y="220"/>
                    <a:pt x="1465" y="208"/>
                  </a:cubicBezTo>
                  <a:cubicBezTo>
                    <a:pt x="1512" y="161"/>
                    <a:pt x="1524" y="101"/>
                    <a:pt x="1500" y="53"/>
                  </a:cubicBezTo>
                  <a:cubicBezTo>
                    <a:pt x="1459" y="19"/>
                    <a:pt x="1413" y="0"/>
                    <a:pt x="1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43"/>
            <p:cNvSpPr/>
            <p:nvPr/>
          </p:nvSpPr>
          <p:spPr>
            <a:xfrm rot="562148" flipH="1">
              <a:off x="8439788" y="771069"/>
              <a:ext cx="35657" cy="30996"/>
            </a:xfrm>
            <a:custGeom>
              <a:avLst/>
              <a:gdLst/>
              <a:ahLst/>
              <a:cxnLst/>
              <a:rect l="l" t="t" r="r" b="b"/>
              <a:pathLst>
                <a:path w="811" h="705" extrusionOk="0">
                  <a:moveTo>
                    <a:pt x="398" y="0"/>
                  </a:moveTo>
                  <a:cubicBezTo>
                    <a:pt x="332" y="0"/>
                    <a:pt x="267" y="18"/>
                    <a:pt x="215" y="52"/>
                  </a:cubicBezTo>
                  <a:cubicBezTo>
                    <a:pt x="49" y="171"/>
                    <a:pt x="1" y="386"/>
                    <a:pt x="108" y="540"/>
                  </a:cubicBezTo>
                  <a:cubicBezTo>
                    <a:pt x="176" y="647"/>
                    <a:pt x="298" y="705"/>
                    <a:pt x="415" y="705"/>
                  </a:cubicBezTo>
                  <a:cubicBezTo>
                    <a:pt x="481" y="705"/>
                    <a:pt x="545" y="686"/>
                    <a:pt x="596" y="648"/>
                  </a:cubicBezTo>
                  <a:cubicBezTo>
                    <a:pt x="763" y="528"/>
                    <a:pt x="811" y="326"/>
                    <a:pt x="703" y="159"/>
                  </a:cubicBezTo>
                  <a:cubicBezTo>
                    <a:pt x="635" y="53"/>
                    <a:pt x="514" y="0"/>
                    <a:pt x="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43"/>
            <p:cNvSpPr/>
            <p:nvPr/>
          </p:nvSpPr>
          <p:spPr>
            <a:xfrm rot="562148" flipH="1">
              <a:off x="8431019" y="815501"/>
              <a:ext cx="17279" cy="15037"/>
            </a:xfrm>
            <a:custGeom>
              <a:avLst/>
              <a:gdLst/>
              <a:ahLst/>
              <a:cxnLst/>
              <a:rect l="l" t="t" r="r" b="b"/>
              <a:pathLst>
                <a:path w="393" h="342" extrusionOk="0">
                  <a:moveTo>
                    <a:pt x="194" y="0"/>
                  </a:moveTo>
                  <a:cubicBezTo>
                    <a:pt x="158" y="0"/>
                    <a:pt x="123" y="11"/>
                    <a:pt x="95" y="34"/>
                  </a:cubicBezTo>
                  <a:cubicBezTo>
                    <a:pt x="12" y="94"/>
                    <a:pt x="0" y="177"/>
                    <a:pt x="48" y="272"/>
                  </a:cubicBezTo>
                  <a:cubicBezTo>
                    <a:pt x="77" y="316"/>
                    <a:pt x="132" y="342"/>
                    <a:pt x="188" y="342"/>
                  </a:cubicBezTo>
                  <a:cubicBezTo>
                    <a:pt x="223" y="342"/>
                    <a:pt x="258" y="331"/>
                    <a:pt x="286" y="308"/>
                  </a:cubicBezTo>
                  <a:cubicBezTo>
                    <a:pt x="357" y="248"/>
                    <a:pt x="393" y="153"/>
                    <a:pt x="334" y="70"/>
                  </a:cubicBezTo>
                  <a:cubicBezTo>
                    <a:pt x="304" y="26"/>
                    <a:pt x="249" y="0"/>
                    <a:pt x="1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38" name="Google Shape;1938;p43"/>
          <p:cNvGrpSpPr/>
          <p:nvPr/>
        </p:nvGrpSpPr>
        <p:grpSpPr>
          <a:xfrm>
            <a:off x="6024639" y="408136"/>
            <a:ext cx="753956" cy="370171"/>
            <a:chOff x="5702350" y="2486504"/>
            <a:chExt cx="753956" cy="370171"/>
          </a:xfrm>
        </p:grpSpPr>
        <p:sp>
          <p:nvSpPr>
            <p:cNvPr id="1939" name="Google Shape;1939;p43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43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43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1942;p43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43" name="Google Shape;1943;p43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4" name="Google Shape;1944;p43">
            <a:hlinkClick r:id="" action="ppaction://noaction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5" name="Google Shape;1945;p43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75E805D7-9641-4646-AEFB-251FF7ECD0FA}"/>
              </a:ext>
            </a:extLst>
          </p:cNvPr>
          <p:cNvSpPr/>
          <p:nvPr/>
        </p:nvSpPr>
        <p:spPr>
          <a:xfrm>
            <a:off x="1805953" y="2350555"/>
            <a:ext cx="5071041" cy="461665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a sentence with “if”</a:t>
            </a: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B9672952-1C3D-42A2-B6ED-A88C1F428698}"/>
              </a:ext>
            </a:extLst>
          </p:cNvPr>
          <p:cNvSpPr/>
          <p:nvPr/>
        </p:nvSpPr>
        <p:spPr>
          <a:xfrm>
            <a:off x="3436108" y="694724"/>
            <a:ext cx="1685985" cy="59930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59346" tIns="29673" rIns="59346" bIns="29673">
            <a:spAutoFit/>
          </a:bodyPr>
          <a:lstStyle/>
          <a:p>
            <a:pPr algn="ctr"/>
            <a:r>
              <a:rPr lang="en-US" sz="3505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Revision</a:t>
            </a:r>
            <a:endParaRPr lang="ar-SA" sz="3505" dirty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89012" y="518715"/>
            <a:ext cx="5832648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u="sng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Segoe UI" pitchFamily="34" charset="0"/>
              </a:rPr>
              <a:t>Memory game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88F0770-24C5-4245-AC20-0D30F3209F87}"/>
              </a:ext>
            </a:extLst>
          </p:cNvPr>
          <p:cNvSpPr/>
          <p:nvPr/>
        </p:nvSpPr>
        <p:spPr>
          <a:xfrm>
            <a:off x="3656071" y="103157"/>
            <a:ext cx="1831859" cy="599304"/>
          </a:xfrm>
          <a:prstGeom prst="rect">
            <a:avLst/>
          </a:prstGeom>
          <a:noFill/>
        </p:spPr>
        <p:txBody>
          <a:bodyPr wrap="none" lIns="59346" tIns="29673" rIns="59346" bIns="29673">
            <a:spAutoFit/>
          </a:bodyPr>
          <a:lstStyle/>
          <a:p>
            <a:pPr algn="ctr"/>
            <a:r>
              <a:rPr lang="en-US" sz="3505" dirty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Warm up</a:t>
            </a:r>
            <a:endParaRPr lang="ar-SA" sz="3505" dirty="0">
              <a:ln w="0"/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3" name="دقيقة واحدة">
            <a:hlinkClick r:id="" action="ppaction://media"/>
            <a:extLst>
              <a:ext uri="{FF2B5EF4-FFF2-40B4-BE49-F238E27FC236}">
                <a16:creationId xmlns:a16="http://schemas.microsoft.com/office/drawing/2014/main" id="{532B4729-88FB-AB48-921D-61BCEADBB5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54988" y="294300"/>
            <a:ext cx="1208462" cy="679760"/>
          </a:xfrm>
          <a:prstGeom prst="rect">
            <a:avLst/>
          </a:prstGeom>
        </p:spPr>
      </p:pic>
      <p:pic>
        <p:nvPicPr>
          <p:cNvPr id="7" name="Picture 2" descr="نتيجة بحث الصور عن Find the hidden words:">
            <a:extLst>
              <a:ext uri="{FF2B5EF4-FFF2-40B4-BE49-F238E27FC236}">
                <a16:creationId xmlns:a16="http://schemas.microsoft.com/office/drawing/2014/main" id="{A81C2305-A1A3-5EA7-200C-FDB5E410E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13" y="1095795"/>
            <a:ext cx="6256345" cy="3944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464"/>
                            </p:stCondLst>
                            <p:childTnLst>
                              <p:par>
                                <p:cTn id="1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964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8ABA7CA7-39CE-47EF-B388-30E627792C79}"/>
              </a:ext>
            </a:extLst>
          </p:cNvPr>
          <p:cNvSpPr txBox="1"/>
          <p:nvPr/>
        </p:nvSpPr>
        <p:spPr>
          <a:xfrm>
            <a:off x="4380731" y="760278"/>
            <a:ext cx="470058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FDBA3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U:5</a:t>
            </a:r>
          </a:p>
          <a:p>
            <a:pPr algn="ctr" rtl="0"/>
            <a:r>
              <a:rPr lang="en-US" sz="5400" dirty="0">
                <a:solidFill>
                  <a:srgbClr val="FDBA3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Making Choices</a:t>
            </a:r>
            <a:endParaRPr lang="ar-SA" sz="5400" dirty="0">
              <a:solidFill>
                <a:srgbClr val="FDBA31"/>
              </a:solidFill>
              <a:latin typeface="Dreaming Outloud Script Pro" panose="03050502040304050704" pitchFamily="66" charset="0"/>
            </a:endParaRPr>
          </a:p>
        </p:txBody>
      </p:sp>
      <p:pic>
        <p:nvPicPr>
          <p:cNvPr id="8" name="Picture 2" descr="صور خلفيات دعاء صلاة الاستخارة | مربع">
            <a:extLst>
              <a:ext uri="{FF2B5EF4-FFF2-40B4-BE49-F238E27FC236}">
                <a16:creationId xmlns:a16="http://schemas.microsoft.com/office/drawing/2014/main" id="{26BFDB93-A15B-BB1B-338A-4140C625E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 t="15653" r="6076" b="33395"/>
          <a:stretch/>
        </p:blipFill>
        <p:spPr bwMode="auto">
          <a:xfrm>
            <a:off x="1106008" y="607058"/>
            <a:ext cx="3019425" cy="3693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154;p23">
            <a:extLst>
              <a:ext uri="{FF2B5EF4-FFF2-40B4-BE49-F238E27FC236}">
                <a16:creationId xmlns:a16="http://schemas.microsoft.com/office/drawing/2014/main" id="{CE70E67A-7D10-303E-E3BE-61D4F29AB1B1}"/>
              </a:ext>
            </a:extLst>
          </p:cNvPr>
          <p:cNvGrpSpPr/>
          <p:nvPr/>
        </p:nvGrpSpPr>
        <p:grpSpPr>
          <a:xfrm>
            <a:off x="187848" y="3774386"/>
            <a:ext cx="3574372" cy="1259089"/>
            <a:chOff x="4608370" y="2524018"/>
            <a:chExt cx="1813623" cy="595485"/>
          </a:xfrm>
        </p:grpSpPr>
        <p:sp>
          <p:nvSpPr>
            <p:cNvPr id="12" name="Google Shape;155;p23">
              <a:extLst>
                <a:ext uri="{FF2B5EF4-FFF2-40B4-BE49-F238E27FC236}">
                  <a16:creationId xmlns:a16="http://schemas.microsoft.com/office/drawing/2014/main" id="{8658A35B-B88D-3BC0-0B48-6C730EB9C527}"/>
                </a:ext>
              </a:extLst>
            </p:cNvPr>
            <p:cNvSpPr/>
            <p:nvPr/>
          </p:nvSpPr>
          <p:spPr>
            <a:xfrm>
              <a:off x="4608370" y="2811818"/>
              <a:ext cx="664577" cy="307685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54</a:t>
              </a:r>
              <a:endParaRPr sz="4000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156;p23">
              <a:extLst>
                <a:ext uri="{FF2B5EF4-FFF2-40B4-BE49-F238E27FC236}">
                  <a16:creationId xmlns:a16="http://schemas.microsoft.com/office/drawing/2014/main" id="{8CA7997D-606D-02CA-2E61-B1B8F195E152}"/>
                </a:ext>
              </a:extLst>
            </p:cNvPr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57;p23">
              <a:extLst>
                <a:ext uri="{FF2B5EF4-FFF2-40B4-BE49-F238E27FC236}">
                  <a16:creationId xmlns:a16="http://schemas.microsoft.com/office/drawing/2014/main" id="{61A82969-FADE-2ECD-7B77-00159AAD7283}"/>
                </a:ext>
              </a:extLst>
            </p:cNvPr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8;p23">
              <a:extLst>
                <a:ext uri="{FF2B5EF4-FFF2-40B4-BE49-F238E27FC236}">
                  <a16:creationId xmlns:a16="http://schemas.microsoft.com/office/drawing/2014/main" id="{14992418-28A0-15D5-8349-3B828CCD16AA}"/>
                </a:ext>
              </a:extLst>
            </p:cNvPr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BE40DF8-A6B2-68C7-E487-7FF477700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312" y="3573592"/>
            <a:ext cx="30194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4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3">
            <a:extLst>
              <a:ext uri="{FF2B5EF4-FFF2-40B4-BE49-F238E27FC236}">
                <a16:creationId xmlns:a16="http://schemas.microsoft.com/office/drawing/2014/main" id="{4FA2A499-BB7D-4FB9-9F8A-2D482F246BBA}"/>
              </a:ext>
            </a:extLst>
          </p:cNvPr>
          <p:cNvSpPr/>
          <p:nvPr/>
        </p:nvSpPr>
        <p:spPr>
          <a:xfrm>
            <a:off x="-143643" y="-54919"/>
            <a:ext cx="4172718" cy="1476047"/>
          </a:xfrm>
          <a:prstGeom prst="rect">
            <a:avLst/>
          </a:prstGeom>
          <a:solidFill>
            <a:srgbClr val="00206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33845" y="3967224"/>
            <a:ext cx="5305095" cy="17571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 fontScale="47500" lnSpcReduction="20000"/>
          </a:bodyPr>
          <a:lstStyle/>
          <a:p>
            <a:pPr algn="ctr"/>
            <a:endParaRPr lang="en-US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7199152" y="4097438"/>
            <a:ext cx="339556" cy="1046062"/>
          </a:xfrm>
          <a:custGeom>
            <a:avLst/>
            <a:gdLst>
              <a:gd name="T0" fmla="*/ 288 w 344"/>
              <a:gd name="T1" fmla="*/ 40 h 1072"/>
              <a:gd name="T2" fmla="*/ 276 w 344"/>
              <a:gd name="T3" fmla="*/ 80 h 1072"/>
              <a:gd name="T4" fmla="*/ 56 w 344"/>
              <a:gd name="T5" fmla="*/ 81 h 1072"/>
              <a:gd name="T6" fmla="*/ 28 w 344"/>
              <a:gd name="T7" fmla="*/ 0 h 1072"/>
              <a:gd name="T8" fmla="*/ 0 w 344"/>
              <a:gd name="T9" fmla="*/ 1032 h 1072"/>
              <a:gd name="T10" fmla="*/ 56 w 344"/>
              <a:gd name="T11" fmla="*/ 1032 h 1072"/>
              <a:gd name="T12" fmla="*/ 68 w 344"/>
              <a:gd name="T13" fmla="*/ 988 h 1072"/>
              <a:gd name="T14" fmla="*/ 288 w 344"/>
              <a:gd name="T15" fmla="*/ 987 h 1072"/>
              <a:gd name="T16" fmla="*/ 316 w 344"/>
              <a:gd name="T17" fmla="*/ 1072 h 1072"/>
              <a:gd name="T18" fmla="*/ 344 w 344"/>
              <a:gd name="T19" fmla="*/ 40 h 1072"/>
              <a:gd name="T20" fmla="*/ 56 w 344"/>
              <a:gd name="T21" fmla="*/ 135 h 1072"/>
              <a:gd name="T22" fmla="*/ 276 w 344"/>
              <a:gd name="T23" fmla="*/ 136 h 1072"/>
              <a:gd name="T24" fmla="*/ 288 w 344"/>
              <a:gd name="T25" fmla="*/ 252 h 1072"/>
              <a:gd name="T26" fmla="*/ 68 w 344"/>
              <a:gd name="T27" fmla="*/ 250 h 1072"/>
              <a:gd name="T28" fmla="*/ 56 w 344"/>
              <a:gd name="T29" fmla="*/ 135 h 1072"/>
              <a:gd name="T30" fmla="*/ 68 w 344"/>
              <a:gd name="T31" fmla="*/ 306 h 1072"/>
              <a:gd name="T32" fmla="*/ 288 w 344"/>
              <a:gd name="T33" fmla="*/ 305 h 1072"/>
              <a:gd name="T34" fmla="*/ 276 w 344"/>
              <a:gd name="T35" fmla="*/ 421 h 1072"/>
              <a:gd name="T36" fmla="*/ 56 w 344"/>
              <a:gd name="T37" fmla="*/ 422 h 1072"/>
              <a:gd name="T38" fmla="*/ 56 w 344"/>
              <a:gd name="T39" fmla="*/ 475 h 1072"/>
              <a:gd name="T40" fmla="*/ 276 w 344"/>
              <a:gd name="T41" fmla="*/ 477 h 1072"/>
              <a:gd name="T42" fmla="*/ 288 w 344"/>
              <a:gd name="T43" fmla="*/ 593 h 1072"/>
              <a:gd name="T44" fmla="*/ 68 w 344"/>
              <a:gd name="T45" fmla="*/ 591 h 1072"/>
              <a:gd name="T46" fmla="*/ 56 w 344"/>
              <a:gd name="T47" fmla="*/ 475 h 1072"/>
              <a:gd name="T48" fmla="*/ 68 w 344"/>
              <a:gd name="T49" fmla="*/ 647 h 1072"/>
              <a:gd name="T50" fmla="*/ 288 w 344"/>
              <a:gd name="T51" fmla="*/ 646 h 1072"/>
              <a:gd name="T52" fmla="*/ 276 w 344"/>
              <a:gd name="T53" fmla="*/ 762 h 1072"/>
              <a:gd name="T54" fmla="*/ 56 w 344"/>
              <a:gd name="T55" fmla="*/ 763 h 1072"/>
              <a:gd name="T56" fmla="*/ 276 w 344"/>
              <a:gd name="T57" fmla="*/ 932 h 1072"/>
              <a:gd name="T58" fmla="*/ 56 w 344"/>
              <a:gd name="T59" fmla="*/ 933 h 1072"/>
              <a:gd name="T60" fmla="*/ 68 w 344"/>
              <a:gd name="T61" fmla="*/ 818 h 1072"/>
              <a:gd name="T62" fmla="*/ 288 w 344"/>
              <a:gd name="T63" fmla="*/ 816 h 1072"/>
              <a:gd name="T64" fmla="*/ 276 w 344"/>
              <a:gd name="T65" fmla="*/ 93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1072">
                <a:moveTo>
                  <a:pt x="316" y="0"/>
                </a:moveTo>
                <a:cubicBezTo>
                  <a:pt x="301" y="0"/>
                  <a:pt x="288" y="18"/>
                  <a:pt x="288" y="40"/>
                </a:cubicBezTo>
                <a:cubicBezTo>
                  <a:pt x="288" y="81"/>
                  <a:pt x="288" y="81"/>
                  <a:pt x="288" y="81"/>
                </a:cubicBezTo>
                <a:cubicBezTo>
                  <a:pt x="284" y="80"/>
                  <a:pt x="280" y="80"/>
                  <a:pt x="276" y="80"/>
                </a:cubicBezTo>
                <a:cubicBezTo>
                  <a:pt x="68" y="80"/>
                  <a:pt x="68" y="80"/>
                  <a:pt x="68" y="80"/>
                </a:cubicBezTo>
                <a:cubicBezTo>
                  <a:pt x="64" y="80"/>
                  <a:pt x="60" y="80"/>
                  <a:pt x="56" y="81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18"/>
                  <a:pt x="43" y="0"/>
                  <a:pt x="28" y="0"/>
                </a:cubicBezTo>
                <a:cubicBezTo>
                  <a:pt x="13" y="0"/>
                  <a:pt x="0" y="18"/>
                  <a:pt x="0" y="40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1054"/>
                  <a:pt x="13" y="1072"/>
                  <a:pt x="28" y="1072"/>
                </a:cubicBezTo>
                <a:cubicBezTo>
                  <a:pt x="43" y="1072"/>
                  <a:pt x="56" y="1054"/>
                  <a:pt x="56" y="1032"/>
                </a:cubicBezTo>
                <a:cubicBezTo>
                  <a:pt x="56" y="987"/>
                  <a:pt x="56" y="987"/>
                  <a:pt x="56" y="987"/>
                </a:cubicBezTo>
                <a:cubicBezTo>
                  <a:pt x="60" y="988"/>
                  <a:pt x="64" y="988"/>
                  <a:pt x="68" y="988"/>
                </a:cubicBezTo>
                <a:cubicBezTo>
                  <a:pt x="276" y="988"/>
                  <a:pt x="276" y="988"/>
                  <a:pt x="276" y="988"/>
                </a:cubicBezTo>
                <a:cubicBezTo>
                  <a:pt x="280" y="988"/>
                  <a:pt x="284" y="988"/>
                  <a:pt x="288" y="987"/>
                </a:cubicBezTo>
                <a:cubicBezTo>
                  <a:pt x="288" y="1032"/>
                  <a:pt x="288" y="1032"/>
                  <a:pt x="288" y="1032"/>
                </a:cubicBezTo>
                <a:cubicBezTo>
                  <a:pt x="288" y="1054"/>
                  <a:pt x="301" y="1072"/>
                  <a:pt x="316" y="1072"/>
                </a:cubicBezTo>
                <a:cubicBezTo>
                  <a:pt x="331" y="1072"/>
                  <a:pt x="344" y="1054"/>
                  <a:pt x="344" y="1032"/>
                </a:cubicBezTo>
                <a:cubicBezTo>
                  <a:pt x="344" y="40"/>
                  <a:pt x="344" y="40"/>
                  <a:pt x="344" y="40"/>
                </a:cubicBezTo>
                <a:cubicBezTo>
                  <a:pt x="344" y="18"/>
                  <a:pt x="331" y="0"/>
                  <a:pt x="316" y="0"/>
                </a:cubicBezTo>
                <a:close/>
                <a:moveTo>
                  <a:pt x="56" y="135"/>
                </a:moveTo>
                <a:cubicBezTo>
                  <a:pt x="60" y="136"/>
                  <a:pt x="64" y="136"/>
                  <a:pt x="68" y="136"/>
                </a:cubicBezTo>
                <a:cubicBezTo>
                  <a:pt x="276" y="136"/>
                  <a:pt x="276" y="136"/>
                  <a:pt x="276" y="136"/>
                </a:cubicBezTo>
                <a:cubicBezTo>
                  <a:pt x="280" y="136"/>
                  <a:pt x="284" y="136"/>
                  <a:pt x="288" y="135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4" y="251"/>
                  <a:pt x="280" y="250"/>
                  <a:pt x="276" y="250"/>
                </a:cubicBezTo>
                <a:cubicBezTo>
                  <a:pt x="68" y="250"/>
                  <a:pt x="68" y="250"/>
                  <a:pt x="68" y="250"/>
                </a:cubicBezTo>
                <a:cubicBezTo>
                  <a:pt x="64" y="250"/>
                  <a:pt x="60" y="251"/>
                  <a:pt x="56" y="252"/>
                </a:cubicBezTo>
                <a:lnTo>
                  <a:pt x="56" y="135"/>
                </a:lnTo>
                <a:close/>
                <a:moveTo>
                  <a:pt x="56" y="305"/>
                </a:moveTo>
                <a:cubicBezTo>
                  <a:pt x="60" y="306"/>
                  <a:pt x="64" y="306"/>
                  <a:pt x="68" y="306"/>
                </a:cubicBezTo>
                <a:cubicBezTo>
                  <a:pt x="276" y="306"/>
                  <a:pt x="276" y="306"/>
                  <a:pt x="276" y="306"/>
                </a:cubicBezTo>
                <a:cubicBezTo>
                  <a:pt x="280" y="306"/>
                  <a:pt x="284" y="306"/>
                  <a:pt x="288" y="305"/>
                </a:cubicBezTo>
                <a:cubicBezTo>
                  <a:pt x="288" y="422"/>
                  <a:pt x="288" y="422"/>
                  <a:pt x="288" y="422"/>
                </a:cubicBezTo>
                <a:cubicBezTo>
                  <a:pt x="284" y="421"/>
                  <a:pt x="280" y="421"/>
                  <a:pt x="276" y="421"/>
                </a:cubicBezTo>
                <a:cubicBezTo>
                  <a:pt x="68" y="421"/>
                  <a:pt x="68" y="421"/>
                  <a:pt x="68" y="421"/>
                </a:cubicBezTo>
                <a:cubicBezTo>
                  <a:pt x="64" y="421"/>
                  <a:pt x="60" y="421"/>
                  <a:pt x="56" y="422"/>
                </a:cubicBezTo>
                <a:lnTo>
                  <a:pt x="56" y="305"/>
                </a:lnTo>
                <a:close/>
                <a:moveTo>
                  <a:pt x="56" y="475"/>
                </a:moveTo>
                <a:cubicBezTo>
                  <a:pt x="60" y="476"/>
                  <a:pt x="64" y="477"/>
                  <a:pt x="68" y="477"/>
                </a:cubicBezTo>
                <a:cubicBezTo>
                  <a:pt x="276" y="477"/>
                  <a:pt x="276" y="477"/>
                  <a:pt x="276" y="477"/>
                </a:cubicBezTo>
                <a:cubicBezTo>
                  <a:pt x="280" y="477"/>
                  <a:pt x="284" y="476"/>
                  <a:pt x="288" y="475"/>
                </a:cubicBezTo>
                <a:cubicBezTo>
                  <a:pt x="288" y="593"/>
                  <a:pt x="288" y="593"/>
                  <a:pt x="288" y="593"/>
                </a:cubicBezTo>
                <a:cubicBezTo>
                  <a:pt x="284" y="592"/>
                  <a:pt x="280" y="591"/>
                  <a:pt x="276" y="591"/>
                </a:cubicBezTo>
                <a:cubicBezTo>
                  <a:pt x="68" y="591"/>
                  <a:pt x="68" y="591"/>
                  <a:pt x="68" y="591"/>
                </a:cubicBezTo>
                <a:cubicBezTo>
                  <a:pt x="64" y="591"/>
                  <a:pt x="60" y="592"/>
                  <a:pt x="56" y="593"/>
                </a:cubicBezTo>
                <a:lnTo>
                  <a:pt x="56" y="475"/>
                </a:lnTo>
                <a:close/>
                <a:moveTo>
                  <a:pt x="56" y="646"/>
                </a:moveTo>
                <a:cubicBezTo>
                  <a:pt x="60" y="647"/>
                  <a:pt x="64" y="647"/>
                  <a:pt x="68" y="647"/>
                </a:cubicBezTo>
                <a:cubicBezTo>
                  <a:pt x="276" y="647"/>
                  <a:pt x="276" y="647"/>
                  <a:pt x="276" y="647"/>
                </a:cubicBezTo>
                <a:cubicBezTo>
                  <a:pt x="280" y="647"/>
                  <a:pt x="284" y="647"/>
                  <a:pt x="288" y="646"/>
                </a:cubicBezTo>
                <a:cubicBezTo>
                  <a:pt x="288" y="763"/>
                  <a:pt x="288" y="763"/>
                  <a:pt x="288" y="763"/>
                </a:cubicBezTo>
                <a:cubicBezTo>
                  <a:pt x="284" y="762"/>
                  <a:pt x="280" y="762"/>
                  <a:pt x="276" y="762"/>
                </a:cubicBezTo>
                <a:cubicBezTo>
                  <a:pt x="68" y="762"/>
                  <a:pt x="68" y="762"/>
                  <a:pt x="68" y="762"/>
                </a:cubicBezTo>
                <a:cubicBezTo>
                  <a:pt x="64" y="762"/>
                  <a:pt x="60" y="762"/>
                  <a:pt x="56" y="763"/>
                </a:cubicBezTo>
                <a:lnTo>
                  <a:pt x="56" y="646"/>
                </a:lnTo>
                <a:close/>
                <a:moveTo>
                  <a:pt x="276" y="932"/>
                </a:moveTo>
                <a:cubicBezTo>
                  <a:pt x="68" y="932"/>
                  <a:pt x="68" y="932"/>
                  <a:pt x="68" y="932"/>
                </a:cubicBezTo>
                <a:cubicBezTo>
                  <a:pt x="64" y="932"/>
                  <a:pt x="60" y="932"/>
                  <a:pt x="56" y="933"/>
                </a:cubicBezTo>
                <a:cubicBezTo>
                  <a:pt x="56" y="816"/>
                  <a:pt x="56" y="816"/>
                  <a:pt x="56" y="816"/>
                </a:cubicBezTo>
                <a:cubicBezTo>
                  <a:pt x="60" y="817"/>
                  <a:pt x="64" y="818"/>
                  <a:pt x="68" y="818"/>
                </a:cubicBezTo>
                <a:cubicBezTo>
                  <a:pt x="276" y="818"/>
                  <a:pt x="276" y="818"/>
                  <a:pt x="276" y="818"/>
                </a:cubicBezTo>
                <a:cubicBezTo>
                  <a:pt x="280" y="818"/>
                  <a:pt x="284" y="817"/>
                  <a:pt x="288" y="816"/>
                </a:cubicBezTo>
                <a:cubicBezTo>
                  <a:pt x="288" y="933"/>
                  <a:pt x="288" y="933"/>
                  <a:pt x="288" y="933"/>
                </a:cubicBezTo>
                <a:cubicBezTo>
                  <a:pt x="284" y="932"/>
                  <a:pt x="280" y="932"/>
                  <a:pt x="276" y="93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72274" y="2830012"/>
            <a:ext cx="4626980" cy="18230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 fontScale="47500" lnSpcReduction="20000"/>
          </a:bodyPr>
          <a:lstStyle/>
          <a:p>
            <a:pPr algn="ctr"/>
            <a:endParaRPr lang="en-US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3285764" y="2976522"/>
            <a:ext cx="339556" cy="1075341"/>
          </a:xfrm>
          <a:custGeom>
            <a:avLst/>
            <a:gdLst>
              <a:gd name="T0" fmla="*/ 288 w 344"/>
              <a:gd name="T1" fmla="*/ 40 h 1072"/>
              <a:gd name="T2" fmla="*/ 276 w 344"/>
              <a:gd name="T3" fmla="*/ 80 h 1072"/>
              <a:gd name="T4" fmla="*/ 56 w 344"/>
              <a:gd name="T5" fmla="*/ 81 h 1072"/>
              <a:gd name="T6" fmla="*/ 28 w 344"/>
              <a:gd name="T7" fmla="*/ 0 h 1072"/>
              <a:gd name="T8" fmla="*/ 0 w 344"/>
              <a:gd name="T9" fmla="*/ 1032 h 1072"/>
              <a:gd name="T10" fmla="*/ 56 w 344"/>
              <a:gd name="T11" fmla="*/ 1032 h 1072"/>
              <a:gd name="T12" fmla="*/ 68 w 344"/>
              <a:gd name="T13" fmla="*/ 988 h 1072"/>
              <a:gd name="T14" fmla="*/ 288 w 344"/>
              <a:gd name="T15" fmla="*/ 987 h 1072"/>
              <a:gd name="T16" fmla="*/ 316 w 344"/>
              <a:gd name="T17" fmla="*/ 1072 h 1072"/>
              <a:gd name="T18" fmla="*/ 344 w 344"/>
              <a:gd name="T19" fmla="*/ 40 h 1072"/>
              <a:gd name="T20" fmla="*/ 56 w 344"/>
              <a:gd name="T21" fmla="*/ 135 h 1072"/>
              <a:gd name="T22" fmla="*/ 276 w 344"/>
              <a:gd name="T23" fmla="*/ 136 h 1072"/>
              <a:gd name="T24" fmla="*/ 288 w 344"/>
              <a:gd name="T25" fmla="*/ 252 h 1072"/>
              <a:gd name="T26" fmla="*/ 68 w 344"/>
              <a:gd name="T27" fmla="*/ 250 h 1072"/>
              <a:gd name="T28" fmla="*/ 56 w 344"/>
              <a:gd name="T29" fmla="*/ 135 h 1072"/>
              <a:gd name="T30" fmla="*/ 68 w 344"/>
              <a:gd name="T31" fmla="*/ 306 h 1072"/>
              <a:gd name="T32" fmla="*/ 288 w 344"/>
              <a:gd name="T33" fmla="*/ 305 h 1072"/>
              <a:gd name="T34" fmla="*/ 276 w 344"/>
              <a:gd name="T35" fmla="*/ 421 h 1072"/>
              <a:gd name="T36" fmla="*/ 56 w 344"/>
              <a:gd name="T37" fmla="*/ 422 h 1072"/>
              <a:gd name="T38" fmla="*/ 56 w 344"/>
              <a:gd name="T39" fmla="*/ 475 h 1072"/>
              <a:gd name="T40" fmla="*/ 276 w 344"/>
              <a:gd name="T41" fmla="*/ 477 h 1072"/>
              <a:gd name="T42" fmla="*/ 288 w 344"/>
              <a:gd name="T43" fmla="*/ 593 h 1072"/>
              <a:gd name="T44" fmla="*/ 68 w 344"/>
              <a:gd name="T45" fmla="*/ 591 h 1072"/>
              <a:gd name="T46" fmla="*/ 56 w 344"/>
              <a:gd name="T47" fmla="*/ 475 h 1072"/>
              <a:gd name="T48" fmla="*/ 68 w 344"/>
              <a:gd name="T49" fmla="*/ 647 h 1072"/>
              <a:gd name="T50" fmla="*/ 288 w 344"/>
              <a:gd name="T51" fmla="*/ 646 h 1072"/>
              <a:gd name="T52" fmla="*/ 276 w 344"/>
              <a:gd name="T53" fmla="*/ 762 h 1072"/>
              <a:gd name="T54" fmla="*/ 56 w 344"/>
              <a:gd name="T55" fmla="*/ 763 h 1072"/>
              <a:gd name="T56" fmla="*/ 276 w 344"/>
              <a:gd name="T57" fmla="*/ 932 h 1072"/>
              <a:gd name="T58" fmla="*/ 56 w 344"/>
              <a:gd name="T59" fmla="*/ 933 h 1072"/>
              <a:gd name="T60" fmla="*/ 68 w 344"/>
              <a:gd name="T61" fmla="*/ 818 h 1072"/>
              <a:gd name="T62" fmla="*/ 288 w 344"/>
              <a:gd name="T63" fmla="*/ 816 h 1072"/>
              <a:gd name="T64" fmla="*/ 276 w 344"/>
              <a:gd name="T65" fmla="*/ 93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1072">
                <a:moveTo>
                  <a:pt x="316" y="0"/>
                </a:moveTo>
                <a:cubicBezTo>
                  <a:pt x="301" y="0"/>
                  <a:pt x="288" y="18"/>
                  <a:pt x="288" y="40"/>
                </a:cubicBezTo>
                <a:cubicBezTo>
                  <a:pt x="288" y="81"/>
                  <a:pt x="288" y="81"/>
                  <a:pt x="288" y="81"/>
                </a:cubicBezTo>
                <a:cubicBezTo>
                  <a:pt x="284" y="80"/>
                  <a:pt x="280" y="80"/>
                  <a:pt x="276" y="80"/>
                </a:cubicBezTo>
                <a:cubicBezTo>
                  <a:pt x="68" y="80"/>
                  <a:pt x="68" y="80"/>
                  <a:pt x="68" y="80"/>
                </a:cubicBezTo>
                <a:cubicBezTo>
                  <a:pt x="64" y="80"/>
                  <a:pt x="60" y="80"/>
                  <a:pt x="56" y="81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18"/>
                  <a:pt x="43" y="0"/>
                  <a:pt x="28" y="0"/>
                </a:cubicBezTo>
                <a:cubicBezTo>
                  <a:pt x="13" y="0"/>
                  <a:pt x="0" y="18"/>
                  <a:pt x="0" y="40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1054"/>
                  <a:pt x="13" y="1072"/>
                  <a:pt x="28" y="1072"/>
                </a:cubicBezTo>
                <a:cubicBezTo>
                  <a:pt x="43" y="1072"/>
                  <a:pt x="56" y="1054"/>
                  <a:pt x="56" y="1032"/>
                </a:cubicBezTo>
                <a:cubicBezTo>
                  <a:pt x="56" y="987"/>
                  <a:pt x="56" y="987"/>
                  <a:pt x="56" y="987"/>
                </a:cubicBezTo>
                <a:cubicBezTo>
                  <a:pt x="60" y="988"/>
                  <a:pt x="64" y="988"/>
                  <a:pt x="68" y="988"/>
                </a:cubicBezTo>
                <a:cubicBezTo>
                  <a:pt x="276" y="988"/>
                  <a:pt x="276" y="988"/>
                  <a:pt x="276" y="988"/>
                </a:cubicBezTo>
                <a:cubicBezTo>
                  <a:pt x="280" y="988"/>
                  <a:pt x="284" y="988"/>
                  <a:pt x="288" y="987"/>
                </a:cubicBezTo>
                <a:cubicBezTo>
                  <a:pt x="288" y="1032"/>
                  <a:pt x="288" y="1032"/>
                  <a:pt x="288" y="1032"/>
                </a:cubicBezTo>
                <a:cubicBezTo>
                  <a:pt x="288" y="1054"/>
                  <a:pt x="301" y="1072"/>
                  <a:pt x="316" y="1072"/>
                </a:cubicBezTo>
                <a:cubicBezTo>
                  <a:pt x="331" y="1072"/>
                  <a:pt x="344" y="1054"/>
                  <a:pt x="344" y="1032"/>
                </a:cubicBezTo>
                <a:cubicBezTo>
                  <a:pt x="344" y="40"/>
                  <a:pt x="344" y="40"/>
                  <a:pt x="344" y="40"/>
                </a:cubicBezTo>
                <a:cubicBezTo>
                  <a:pt x="344" y="18"/>
                  <a:pt x="331" y="0"/>
                  <a:pt x="316" y="0"/>
                </a:cubicBezTo>
                <a:close/>
                <a:moveTo>
                  <a:pt x="56" y="135"/>
                </a:moveTo>
                <a:cubicBezTo>
                  <a:pt x="60" y="136"/>
                  <a:pt x="64" y="136"/>
                  <a:pt x="68" y="136"/>
                </a:cubicBezTo>
                <a:cubicBezTo>
                  <a:pt x="276" y="136"/>
                  <a:pt x="276" y="136"/>
                  <a:pt x="276" y="136"/>
                </a:cubicBezTo>
                <a:cubicBezTo>
                  <a:pt x="280" y="136"/>
                  <a:pt x="284" y="136"/>
                  <a:pt x="288" y="135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4" y="251"/>
                  <a:pt x="280" y="250"/>
                  <a:pt x="276" y="250"/>
                </a:cubicBezTo>
                <a:cubicBezTo>
                  <a:pt x="68" y="250"/>
                  <a:pt x="68" y="250"/>
                  <a:pt x="68" y="250"/>
                </a:cubicBezTo>
                <a:cubicBezTo>
                  <a:pt x="64" y="250"/>
                  <a:pt x="60" y="251"/>
                  <a:pt x="56" y="252"/>
                </a:cubicBezTo>
                <a:lnTo>
                  <a:pt x="56" y="135"/>
                </a:lnTo>
                <a:close/>
                <a:moveTo>
                  <a:pt x="56" y="305"/>
                </a:moveTo>
                <a:cubicBezTo>
                  <a:pt x="60" y="306"/>
                  <a:pt x="64" y="306"/>
                  <a:pt x="68" y="306"/>
                </a:cubicBezTo>
                <a:cubicBezTo>
                  <a:pt x="276" y="306"/>
                  <a:pt x="276" y="306"/>
                  <a:pt x="276" y="306"/>
                </a:cubicBezTo>
                <a:cubicBezTo>
                  <a:pt x="280" y="306"/>
                  <a:pt x="284" y="306"/>
                  <a:pt x="288" y="305"/>
                </a:cubicBezTo>
                <a:cubicBezTo>
                  <a:pt x="288" y="422"/>
                  <a:pt x="288" y="422"/>
                  <a:pt x="288" y="422"/>
                </a:cubicBezTo>
                <a:cubicBezTo>
                  <a:pt x="284" y="421"/>
                  <a:pt x="280" y="421"/>
                  <a:pt x="276" y="421"/>
                </a:cubicBezTo>
                <a:cubicBezTo>
                  <a:pt x="68" y="421"/>
                  <a:pt x="68" y="421"/>
                  <a:pt x="68" y="421"/>
                </a:cubicBezTo>
                <a:cubicBezTo>
                  <a:pt x="64" y="421"/>
                  <a:pt x="60" y="421"/>
                  <a:pt x="56" y="422"/>
                </a:cubicBezTo>
                <a:lnTo>
                  <a:pt x="56" y="305"/>
                </a:lnTo>
                <a:close/>
                <a:moveTo>
                  <a:pt x="56" y="475"/>
                </a:moveTo>
                <a:cubicBezTo>
                  <a:pt x="60" y="476"/>
                  <a:pt x="64" y="477"/>
                  <a:pt x="68" y="477"/>
                </a:cubicBezTo>
                <a:cubicBezTo>
                  <a:pt x="276" y="477"/>
                  <a:pt x="276" y="477"/>
                  <a:pt x="276" y="477"/>
                </a:cubicBezTo>
                <a:cubicBezTo>
                  <a:pt x="280" y="477"/>
                  <a:pt x="284" y="476"/>
                  <a:pt x="288" y="475"/>
                </a:cubicBezTo>
                <a:cubicBezTo>
                  <a:pt x="288" y="593"/>
                  <a:pt x="288" y="593"/>
                  <a:pt x="288" y="593"/>
                </a:cubicBezTo>
                <a:cubicBezTo>
                  <a:pt x="284" y="592"/>
                  <a:pt x="280" y="591"/>
                  <a:pt x="276" y="591"/>
                </a:cubicBezTo>
                <a:cubicBezTo>
                  <a:pt x="68" y="591"/>
                  <a:pt x="68" y="591"/>
                  <a:pt x="68" y="591"/>
                </a:cubicBezTo>
                <a:cubicBezTo>
                  <a:pt x="64" y="591"/>
                  <a:pt x="60" y="592"/>
                  <a:pt x="56" y="593"/>
                </a:cubicBezTo>
                <a:lnTo>
                  <a:pt x="56" y="475"/>
                </a:lnTo>
                <a:close/>
                <a:moveTo>
                  <a:pt x="56" y="646"/>
                </a:moveTo>
                <a:cubicBezTo>
                  <a:pt x="60" y="647"/>
                  <a:pt x="64" y="647"/>
                  <a:pt x="68" y="647"/>
                </a:cubicBezTo>
                <a:cubicBezTo>
                  <a:pt x="276" y="647"/>
                  <a:pt x="276" y="647"/>
                  <a:pt x="276" y="647"/>
                </a:cubicBezTo>
                <a:cubicBezTo>
                  <a:pt x="280" y="647"/>
                  <a:pt x="284" y="647"/>
                  <a:pt x="288" y="646"/>
                </a:cubicBezTo>
                <a:cubicBezTo>
                  <a:pt x="288" y="763"/>
                  <a:pt x="288" y="763"/>
                  <a:pt x="288" y="763"/>
                </a:cubicBezTo>
                <a:cubicBezTo>
                  <a:pt x="284" y="762"/>
                  <a:pt x="280" y="762"/>
                  <a:pt x="276" y="762"/>
                </a:cubicBezTo>
                <a:cubicBezTo>
                  <a:pt x="68" y="762"/>
                  <a:pt x="68" y="762"/>
                  <a:pt x="68" y="762"/>
                </a:cubicBezTo>
                <a:cubicBezTo>
                  <a:pt x="64" y="762"/>
                  <a:pt x="60" y="762"/>
                  <a:pt x="56" y="763"/>
                </a:cubicBezTo>
                <a:lnTo>
                  <a:pt x="56" y="646"/>
                </a:lnTo>
                <a:close/>
                <a:moveTo>
                  <a:pt x="276" y="932"/>
                </a:moveTo>
                <a:cubicBezTo>
                  <a:pt x="68" y="932"/>
                  <a:pt x="68" y="932"/>
                  <a:pt x="68" y="932"/>
                </a:cubicBezTo>
                <a:cubicBezTo>
                  <a:pt x="64" y="932"/>
                  <a:pt x="60" y="932"/>
                  <a:pt x="56" y="933"/>
                </a:cubicBezTo>
                <a:cubicBezTo>
                  <a:pt x="56" y="816"/>
                  <a:pt x="56" y="816"/>
                  <a:pt x="56" y="816"/>
                </a:cubicBezTo>
                <a:cubicBezTo>
                  <a:pt x="60" y="817"/>
                  <a:pt x="64" y="818"/>
                  <a:pt x="68" y="818"/>
                </a:cubicBezTo>
                <a:cubicBezTo>
                  <a:pt x="276" y="818"/>
                  <a:pt x="276" y="818"/>
                  <a:pt x="276" y="818"/>
                </a:cubicBezTo>
                <a:cubicBezTo>
                  <a:pt x="280" y="818"/>
                  <a:pt x="284" y="817"/>
                  <a:pt x="288" y="816"/>
                </a:cubicBezTo>
                <a:cubicBezTo>
                  <a:pt x="288" y="933"/>
                  <a:pt x="288" y="933"/>
                  <a:pt x="288" y="933"/>
                </a:cubicBezTo>
                <a:cubicBezTo>
                  <a:pt x="284" y="932"/>
                  <a:pt x="280" y="932"/>
                  <a:pt x="276" y="93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11961" y="1692800"/>
            <a:ext cx="4626980" cy="18230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 fontScale="47500" lnSpcReduction="20000"/>
          </a:bodyPr>
          <a:lstStyle/>
          <a:p>
            <a:pPr algn="ctr"/>
            <a:endParaRPr lang="en-US"/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5107780" y="1839310"/>
            <a:ext cx="339556" cy="1075341"/>
          </a:xfrm>
          <a:custGeom>
            <a:avLst/>
            <a:gdLst>
              <a:gd name="T0" fmla="*/ 288 w 344"/>
              <a:gd name="T1" fmla="*/ 40 h 1072"/>
              <a:gd name="T2" fmla="*/ 276 w 344"/>
              <a:gd name="T3" fmla="*/ 80 h 1072"/>
              <a:gd name="T4" fmla="*/ 56 w 344"/>
              <a:gd name="T5" fmla="*/ 81 h 1072"/>
              <a:gd name="T6" fmla="*/ 28 w 344"/>
              <a:gd name="T7" fmla="*/ 0 h 1072"/>
              <a:gd name="T8" fmla="*/ 0 w 344"/>
              <a:gd name="T9" fmla="*/ 1032 h 1072"/>
              <a:gd name="T10" fmla="*/ 56 w 344"/>
              <a:gd name="T11" fmla="*/ 1032 h 1072"/>
              <a:gd name="T12" fmla="*/ 68 w 344"/>
              <a:gd name="T13" fmla="*/ 988 h 1072"/>
              <a:gd name="T14" fmla="*/ 288 w 344"/>
              <a:gd name="T15" fmla="*/ 987 h 1072"/>
              <a:gd name="T16" fmla="*/ 316 w 344"/>
              <a:gd name="T17" fmla="*/ 1072 h 1072"/>
              <a:gd name="T18" fmla="*/ 344 w 344"/>
              <a:gd name="T19" fmla="*/ 40 h 1072"/>
              <a:gd name="T20" fmla="*/ 56 w 344"/>
              <a:gd name="T21" fmla="*/ 135 h 1072"/>
              <a:gd name="T22" fmla="*/ 276 w 344"/>
              <a:gd name="T23" fmla="*/ 136 h 1072"/>
              <a:gd name="T24" fmla="*/ 288 w 344"/>
              <a:gd name="T25" fmla="*/ 252 h 1072"/>
              <a:gd name="T26" fmla="*/ 68 w 344"/>
              <a:gd name="T27" fmla="*/ 250 h 1072"/>
              <a:gd name="T28" fmla="*/ 56 w 344"/>
              <a:gd name="T29" fmla="*/ 135 h 1072"/>
              <a:gd name="T30" fmla="*/ 68 w 344"/>
              <a:gd name="T31" fmla="*/ 306 h 1072"/>
              <a:gd name="T32" fmla="*/ 288 w 344"/>
              <a:gd name="T33" fmla="*/ 305 h 1072"/>
              <a:gd name="T34" fmla="*/ 276 w 344"/>
              <a:gd name="T35" fmla="*/ 421 h 1072"/>
              <a:gd name="T36" fmla="*/ 56 w 344"/>
              <a:gd name="T37" fmla="*/ 422 h 1072"/>
              <a:gd name="T38" fmla="*/ 56 w 344"/>
              <a:gd name="T39" fmla="*/ 475 h 1072"/>
              <a:gd name="T40" fmla="*/ 276 w 344"/>
              <a:gd name="T41" fmla="*/ 477 h 1072"/>
              <a:gd name="T42" fmla="*/ 288 w 344"/>
              <a:gd name="T43" fmla="*/ 593 h 1072"/>
              <a:gd name="T44" fmla="*/ 68 w 344"/>
              <a:gd name="T45" fmla="*/ 591 h 1072"/>
              <a:gd name="T46" fmla="*/ 56 w 344"/>
              <a:gd name="T47" fmla="*/ 475 h 1072"/>
              <a:gd name="T48" fmla="*/ 68 w 344"/>
              <a:gd name="T49" fmla="*/ 647 h 1072"/>
              <a:gd name="T50" fmla="*/ 288 w 344"/>
              <a:gd name="T51" fmla="*/ 646 h 1072"/>
              <a:gd name="T52" fmla="*/ 276 w 344"/>
              <a:gd name="T53" fmla="*/ 762 h 1072"/>
              <a:gd name="T54" fmla="*/ 56 w 344"/>
              <a:gd name="T55" fmla="*/ 763 h 1072"/>
              <a:gd name="T56" fmla="*/ 276 w 344"/>
              <a:gd name="T57" fmla="*/ 932 h 1072"/>
              <a:gd name="T58" fmla="*/ 56 w 344"/>
              <a:gd name="T59" fmla="*/ 933 h 1072"/>
              <a:gd name="T60" fmla="*/ 68 w 344"/>
              <a:gd name="T61" fmla="*/ 818 h 1072"/>
              <a:gd name="T62" fmla="*/ 288 w 344"/>
              <a:gd name="T63" fmla="*/ 816 h 1072"/>
              <a:gd name="T64" fmla="*/ 276 w 344"/>
              <a:gd name="T65" fmla="*/ 93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1072">
                <a:moveTo>
                  <a:pt x="316" y="0"/>
                </a:moveTo>
                <a:cubicBezTo>
                  <a:pt x="301" y="0"/>
                  <a:pt x="288" y="18"/>
                  <a:pt x="288" y="40"/>
                </a:cubicBezTo>
                <a:cubicBezTo>
                  <a:pt x="288" y="81"/>
                  <a:pt x="288" y="81"/>
                  <a:pt x="288" y="81"/>
                </a:cubicBezTo>
                <a:cubicBezTo>
                  <a:pt x="284" y="80"/>
                  <a:pt x="280" y="80"/>
                  <a:pt x="276" y="80"/>
                </a:cubicBezTo>
                <a:cubicBezTo>
                  <a:pt x="68" y="80"/>
                  <a:pt x="68" y="80"/>
                  <a:pt x="68" y="80"/>
                </a:cubicBezTo>
                <a:cubicBezTo>
                  <a:pt x="64" y="80"/>
                  <a:pt x="60" y="80"/>
                  <a:pt x="56" y="81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18"/>
                  <a:pt x="43" y="0"/>
                  <a:pt x="28" y="0"/>
                </a:cubicBezTo>
                <a:cubicBezTo>
                  <a:pt x="13" y="0"/>
                  <a:pt x="0" y="18"/>
                  <a:pt x="0" y="40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1054"/>
                  <a:pt x="13" y="1072"/>
                  <a:pt x="28" y="1072"/>
                </a:cubicBezTo>
                <a:cubicBezTo>
                  <a:pt x="43" y="1072"/>
                  <a:pt x="56" y="1054"/>
                  <a:pt x="56" y="1032"/>
                </a:cubicBezTo>
                <a:cubicBezTo>
                  <a:pt x="56" y="987"/>
                  <a:pt x="56" y="987"/>
                  <a:pt x="56" y="987"/>
                </a:cubicBezTo>
                <a:cubicBezTo>
                  <a:pt x="60" y="988"/>
                  <a:pt x="64" y="988"/>
                  <a:pt x="68" y="988"/>
                </a:cubicBezTo>
                <a:cubicBezTo>
                  <a:pt x="276" y="988"/>
                  <a:pt x="276" y="988"/>
                  <a:pt x="276" y="988"/>
                </a:cubicBezTo>
                <a:cubicBezTo>
                  <a:pt x="280" y="988"/>
                  <a:pt x="284" y="988"/>
                  <a:pt x="288" y="987"/>
                </a:cubicBezTo>
                <a:cubicBezTo>
                  <a:pt x="288" y="1032"/>
                  <a:pt x="288" y="1032"/>
                  <a:pt x="288" y="1032"/>
                </a:cubicBezTo>
                <a:cubicBezTo>
                  <a:pt x="288" y="1054"/>
                  <a:pt x="301" y="1072"/>
                  <a:pt x="316" y="1072"/>
                </a:cubicBezTo>
                <a:cubicBezTo>
                  <a:pt x="331" y="1072"/>
                  <a:pt x="344" y="1054"/>
                  <a:pt x="344" y="1032"/>
                </a:cubicBezTo>
                <a:cubicBezTo>
                  <a:pt x="344" y="40"/>
                  <a:pt x="344" y="40"/>
                  <a:pt x="344" y="40"/>
                </a:cubicBezTo>
                <a:cubicBezTo>
                  <a:pt x="344" y="18"/>
                  <a:pt x="331" y="0"/>
                  <a:pt x="316" y="0"/>
                </a:cubicBezTo>
                <a:close/>
                <a:moveTo>
                  <a:pt x="56" y="135"/>
                </a:moveTo>
                <a:cubicBezTo>
                  <a:pt x="60" y="136"/>
                  <a:pt x="64" y="136"/>
                  <a:pt x="68" y="136"/>
                </a:cubicBezTo>
                <a:cubicBezTo>
                  <a:pt x="276" y="136"/>
                  <a:pt x="276" y="136"/>
                  <a:pt x="276" y="136"/>
                </a:cubicBezTo>
                <a:cubicBezTo>
                  <a:pt x="280" y="136"/>
                  <a:pt x="284" y="136"/>
                  <a:pt x="288" y="135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4" y="251"/>
                  <a:pt x="280" y="250"/>
                  <a:pt x="276" y="250"/>
                </a:cubicBezTo>
                <a:cubicBezTo>
                  <a:pt x="68" y="250"/>
                  <a:pt x="68" y="250"/>
                  <a:pt x="68" y="250"/>
                </a:cubicBezTo>
                <a:cubicBezTo>
                  <a:pt x="64" y="250"/>
                  <a:pt x="60" y="251"/>
                  <a:pt x="56" y="252"/>
                </a:cubicBezTo>
                <a:lnTo>
                  <a:pt x="56" y="135"/>
                </a:lnTo>
                <a:close/>
                <a:moveTo>
                  <a:pt x="56" y="305"/>
                </a:moveTo>
                <a:cubicBezTo>
                  <a:pt x="60" y="306"/>
                  <a:pt x="64" y="306"/>
                  <a:pt x="68" y="306"/>
                </a:cubicBezTo>
                <a:cubicBezTo>
                  <a:pt x="276" y="306"/>
                  <a:pt x="276" y="306"/>
                  <a:pt x="276" y="306"/>
                </a:cubicBezTo>
                <a:cubicBezTo>
                  <a:pt x="280" y="306"/>
                  <a:pt x="284" y="306"/>
                  <a:pt x="288" y="305"/>
                </a:cubicBezTo>
                <a:cubicBezTo>
                  <a:pt x="288" y="422"/>
                  <a:pt x="288" y="422"/>
                  <a:pt x="288" y="422"/>
                </a:cubicBezTo>
                <a:cubicBezTo>
                  <a:pt x="284" y="421"/>
                  <a:pt x="280" y="421"/>
                  <a:pt x="276" y="421"/>
                </a:cubicBezTo>
                <a:cubicBezTo>
                  <a:pt x="68" y="421"/>
                  <a:pt x="68" y="421"/>
                  <a:pt x="68" y="421"/>
                </a:cubicBezTo>
                <a:cubicBezTo>
                  <a:pt x="64" y="421"/>
                  <a:pt x="60" y="421"/>
                  <a:pt x="56" y="422"/>
                </a:cubicBezTo>
                <a:lnTo>
                  <a:pt x="56" y="305"/>
                </a:lnTo>
                <a:close/>
                <a:moveTo>
                  <a:pt x="56" y="475"/>
                </a:moveTo>
                <a:cubicBezTo>
                  <a:pt x="60" y="476"/>
                  <a:pt x="64" y="477"/>
                  <a:pt x="68" y="477"/>
                </a:cubicBezTo>
                <a:cubicBezTo>
                  <a:pt x="276" y="477"/>
                  <a:pt x="276" y="477"/>
                  <a:pt x="276" y="477"/>
                </a:cubicBezTo>
                <a:cubicBezTo>
                  <a:pt x="280" y="477"/>
                  <a:pt x="284" y="476"/>
                  <a:pt x="288" y="475"/>
                </a:cubicBezTo>
                <a:cubicBezTo>
                  <a:pt x="288" y="593"/>
                  <a:pt x="288" y="593"/>
                  <a:pt x="288" y="593"/>
                </a:cubicBezTo>
                <a:cubicBezTo>
                  <a:pt x="284" y="592"/>
                  <a:pt x="280" y="591"/>
                  <a:pt x="276" y="591"/>
                </a:cubicBezTo>
                <a:cubicBezTo>
                  <a:pt x="68" y="591"/>
                  <a:pt x="68" y="591"/>
                  <a:pt x="68" y="591"/>
                </a:cubicBezTo>
                <a:cubicBezTo>
                  <a:pt x="64" y="591"/>
                  <a:pt x="60" y="592"/>
                  <a:pt x="56" y="593"/>
                </a:cubicBezTo>
                <a:lnTo>
                  <a:pt x="56" y="475"/>
                </a:lnTo>
                <a:close/>
                <a:moveTo>
                  <a:pt x="56" y="646"/>
                </a:moveTo>
                <a:cubicBezTo>
                  <a:pt x="60" y="647"/>
                  <a:pt x="64" y="647"/>
                  <a:pt x="68" y="647"/>
                </a:cubicBezTo>
                <a:cubicBezTo>
                  <a:pt x="276" y="647"/>
                  <a:pt x="276" y="647"/>
                  <a:pt x="276" y="647"/>
                </a:cubicBezTo>
                <a:cubicBezTo>
                  <a:pt x="280" y="647"/>
                  <a:pt x="284" y="647"/>
                  <a:pt x="288" y="646"/>
                </a:cubicBezTo>
                <a:cubicBezTo>
                  <a:pt x="288" y="763"/>
                  <a:pt x="288" y="763"/>
                  <a:pt x="288" y="763"/>
                </a:cubicBezTo>
                <a:cubicBezTo>
                  <a:pt x="284" y="762"/>
                  <a:pt x="280" y="762"/>
                  <a:pt x="276" y="762"/>
                </a:cubicBezTo>
                <a:cubicBezTo>
                  <a:pt x="68" y="762"/>
                  <a:pt x="68" y="762"/>
                  <a:pt x="68" y="762"/>
                </a:cubicBezTo>
                <a:cubicBezTo>
                  <a:pt x="64" y="762"/>
                  <a:pt x="60" y="762"/>
                  <a:pt x="56" y="763"/>
                </a:cubicBezTo>
                <a:lnTo>
                  <a:pt x="56" y="646"/>
                </a:lnTo>
                <a:close/>
                <a:moveTo>
                  <a:pt x="276" y="932"/>
                </a:moveTo>
                <a:cubicBezTo>
                  <a:pt x="68" y="932"/>
                  <a:pt x="68" y="932"/>
                  <a:pt x="68" y="932"/>
                </a:cubicBezTo>
                <a:cubicBezTo>
                  <a:pt x="64" y="932"/>
                  <a:pt x="60" y="932"/>
                  <a:pt x="56" y="933"/>
                </a:cubicBezTo>
                <a:cubicBezTo>
                  <a:pt x="56" y="816"/>
                  <a:pt x="56" y="816"/>
                  <a:pt x="56" y="816"/>
                </a:cubicBezTo>
                <a:cubicBezTo>
                  <a:pt x="60" y="817"/>
                  <a:pt x="64" y="818"/>
                  <a:pt x="68" y="818"/>
                </a:cubicBezTo>
                <a:cubicBezTo>
                  <a:pt x="276" y="818"/>
                  <a:pt x="276" y="818"/>
                  <a:pt x="276" y="818"/>
                </a:cubicBezTo>
                <a:cubicBezTo>
                  <a:pt x="280" y="818"/>
                  <a:pt x="284" y="817"/>
                  <a:pt x="288" y="816"/>
                </a:cubicBezTo>
                <a:cubicBezTo>
                  <a:pt x="288" y="933"/>
                  <a:pt x="288" y="933"/>
                  <a:pt x="288" y="933"/>
                </a:cubicBezTo>
                <a:cubicBezTo>
                  <a:pt x="284" y="932"/>
                  <a:pt x="280" y="932"/>
                  <a:pt x="276" y="93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3717" y="3155358"/>
            <a:ext cx="4264756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Summarize a local issue.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03772" y="1918898"/>
            <a:ext cx="3204645" cy="8134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answer questions about the reading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0" y="562794"/>
            <a:ext cx="446987" cy="986327"/>
          </a:xfrm>
          <a:prstGeom prst="rect">
            <a:avLst/>
          </a:prstGeom>
          <a:effectLst/>
        </p:spPr>
      </p:pic>
      <p:sp>
        <p:nvSpPr>
          <p:cNvPr id="18" name="TextBox 17"/>
          <p:cNvSpPr txBox="1"/>
          <p:nvPr/>
        </p:nvSpPr>
        <p:spPr>
          <a:xfrm>
            <a:off x="4882622" y="839311"/>
            <a:ext cx="3556319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Read the text.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9D7161-570B-47C9-A866-39F742C91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8" y="3826467"/>
            <a:ext cx="1886640" cy="144403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728200F-F8DE-4B4E-B849-20A348CD6201}"/>
              </a:ext>
            </a:extLst>
          </p:cNvPr>
          <p:cNvSpPr/>
          <p:nvPr/>
        </p:nvSpPr>
        <p:spPr>
          <a:xfrm>
            <a:off x="-413796" y="223322"/>
            <a:ext cx="4610526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estyle Script" panose="030804020302050B0404" pitchFamily="66" charset="0"/>
                <a:cs typeface="DTP Naskh 3" pitchFamily="2" charset="-78"/>
              </a:rPr>
              <a:t>Learning objectives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C38798-1367-4FF5-BE4C-4B5FB4AA995F}"/>
              </a:ext>
            </a:extLst>
          </p:cNvPr>
          <p:cNvPicPr>
            <a:picLocks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65" y="1758117"/>
            <a:ext cx="339556" cy="928850"/>
          </a:xfrm>
          <a:prstGeom prst="rect">
            <a:avLst/>
          </a:prstGeom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6172F9-892B-4D0F-A8D1-3D8EABD829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61" y="3132344"/>
            <a:ext cx="676538" cy="7636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0628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0FEF34A-1D19-4363-9599-8A9898020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2" y="667078"/>
            <a:ext cx="6350890" cy="8688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8E282C-8037-4AD7-B1A0-48BBEC6E7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51" y="3525214"/>
            <a:ext cx="2224449" cy="1618286"/>
          </a:xfrm>
          <a:prstGeom prst="rect">
            <a:avLst/>
          </a:prstGeom>
        </p:spPr>
      </p:pic>
      <p:sp>
        <p:nvSpPr>
          <p:cNvPr id="5" name="مستطيل 3">
            <a:extLst>
              <a:ext uri="{FF2B5EF4-FFF2-40B4-BE49-F238E27FC236}">
                <a16:creationId xmlns:a16="http://schemas.microsoft.com/office/drawing/2014/main" id="{45665CFA-2E62-4934-9C1E-F9FB166771F8}"/>
              </a:ext>
            </a:extLst>
          </p:cNvPr>
          <p:cNvSpPr/>
          <p:nvPr/>
        </p:nvSpPr>
        <p:spPr>
          <a:xfrm>
            <a:off x="399282" y="1642263"/>
            <a:ext cx="4172718" cy="147604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school</a:t>
            </a:r>
            <a:endParaRPr lang="ar-SA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3">
            <a:extLst>
              <a:ext uri="{FF2B5EF4-FFF2-40B4-BE49-F238E27FC236}">
                <a16:creationId xmlns:a16="http://schemas.microsoft.com/office/drawing/2014/main" id="{51BD0D28-3AD7-4F32-AB2E-A3FBA863D007}"/>
              </a:ext>
            </a:extLst>
          </p:cNvPr>
          <p:cNvSpPr/>
          <p:nvPr/>
        </p:nvSpPr>
        <p:spPr>
          <a:xfrm>
            <a:off x="2680854" y="3224689"/>
            <a:ext cx="4172718" cy="147604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Living in a place</a:t>
            </a:r>
            <a:endParaRPr lang="ar-SA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9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77792E1-A4F5-4067-9BE6-33ED6005C855}"/>
              </a:ext>
            </a:extLst>
          </p:cNvPr>
          <p:cNvSpPr/>
          <p:nvPr/>
        </p:nvSpPr>
        <p:spPr>
          <a:xfrm>
            <a:off x="2235994" y="91680"/>
            <a:ext cx="3286125" cy="42219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24EA90F3-1BCF-4A7C-A463-4CF96764AF5A}"/>
              </a:ext>
            </a:extLst>
          </p:cNvPr>
          <p:cNvSpPr/>
          <p:nvPr/>
        </p:nvSpPr>
        <p:spPr>
          <a:xfrm>
            <a:off x="5538191" y="91680"/>
            <a:ext cx="3286125" cy="42219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2BCA13B-DEB1-4E32-A57E-1B20361897CA}"/>
              </a:ext>
            </a:extLst>
          </p:cNvPr>
          <p:cNvSpPr/>
          <p:nvPr/>
        </p:nvSpPr>
        <p:spPr>
          <a:xfrm>
            <a:off x="5532833" y="216695"/>
            <a:ext cx="3078957" cy="3855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2C253621-46B2-4A9D-A6D3-9F34AAD6C037}"/>
              </a:ext>
            </a:extLst>
          </p:cNvPr>
          <p:cNvCxnSpPr/>
          <p:nvPr/>
        </p:nvCxnSpPr>
        <p:spPr>
          <a:xfrm>
            <a:off x="5572125" y="714375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EAEA4D6E-A977-4854-97F7-71E97DA4D718}"/>
              </a:ext>
            </a:extLst>
          </p:cNvPr>
          <p:cNvCxnSpPr/>
          <p:nvPr/>
        </p:nvCxnSpPr>
        <p:spPr>
          <a:xfrm>
            <a:off x="5547122" y="2582466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49820ADF-8B9B-4929-9630-E717541E5446}"/>
              </a:ext>
            </a:extLst>
          </p:cNvPr>
          <p:cNvCxnSpPr/>
          <p:nvPr/>
        </p:nvCxnSpPr>
        <p:spPr>
          <a:xfrm>
            <a:off x="5547122" y="2893219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FB73B0EF-67ED-4661-8022-680732171970}"/>
              </a:ext>
            </a:extLst>
          </p:cNvPr>
          <p:cNvCxnSpPr/>
          <p:nvPr/>
        </p:nvCxnSpPr>
        <p:spPr>
          <a:xfrm>
            <a:off x="5547122" y="3164681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4EE2B5E1-A808-4C4D-B93E-DFF32F83AABD}"/>
              </a:ext>
            </a:extLst>
          </p:cNvPr>
          <p:cNvCxnSpPr/>
          <p:nvPr/>
        </p:nvCxnSpPr>
        <p:spPr>
          <a:xfrm>
            <a:off x="5572125" y="3479006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AE9888CA-0A5A-4B01-8226-C2BB2F9EC820}"/>
              </a:ext>
            </a:extLst>
          </p:cNvPr>
          <p:cNvCxnSpPr/>
          <p:nvPr/>
        </p:nvCxnSpPr>
        <p:spPr>
          <a:xfrm>
            <a:off x="5572125" y="3743325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EB30543E-30B9-4E32-B514-87A33EF70006}"/>
              </a:ext>
            </a:extLst>
          </p:cNvPr>
          <p:cNvCxnSpPr/>
          <p:nvPr/>
        </p:nvCxnSpPr>
        <p:spPr>
          <a:xfrm>
            <a:off x="5522118" y="1985963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9E51E9E4-20E7-427E-961F-9FF231DD9327}"/>
              </a:ext>
            </a:extLst>
          </p:cNvPr>
          <p:cNvCxnSpPr/>
          <p:nvPr/>
        </p:nvCxnSpPr>
        <p:spPr>
          <a:xfrm>
            <a:off x="5547122" y="2293144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3FFA5D1A-F68D-4AE7-857F-ADE8D68F2C44}"/>
              </a:ext>
            </a:extLst>
          </p:cNvPr>
          <p:cNvCxnSpPr/>
          <p:nvPr/>
        </p:nvCxnSpPr>
        <p:spPr>
          <a:xfrm>
            <a:off x="5547122" y="1354931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0148C1DC-F2D2-4640-B100-E1307F5AFC00}"/>
              </a:ext>
            </a:extLst>
          </p:cNvPr>
          <p:cNvCxnSpPr/>
          <p:nvPr/>
        </p:nvCxnSpPr>
        <p:spPr>
          <a:xfrm>
            <a:off x="5547122" y="1643063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97EA9F2B-3C23-4339-9429-D1682CAA0D0A}"/>
              </a:ext>
            </a:extLst>
          </p:cNvPr>
          <p:cNvCxnSpPr/>
          <p:nvPr/>
        </p:nvCxnSpPr>
        <p:spPr>
          <a:xfrm>
            <a:off x="5547122" y="1071563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F24B763-86C9-46C9-B2CF-9CC6CE8998A5}"/>
              </a:ext>
            </a:extLst>
          </p:cNvPr>
          <p:cNvSpPr/>
          <p:nvPr/>
        </p:nvSpPr>
        <p:spPr>
          <a:xfrm>
            <a:off x="2437803" y="216695"/>
            <a:ext cx="3078957" cy="3855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DE5D3DF6-6BBE-400D-8BD2-6BFB09F95DAC}"/>
              </a:ext>
            </a:extLst>
          </p:cNvPr>
          <p:cNvCxnSpPr/>
          <p:nvPr/>
        </p:nvCxnSpPr>
        <p:spPr>
          <a:xfrm>
            <a:off x="2421731" y="714375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1611A0DB-E5BC-48A9-BAEE-398128887074}"/>
              </a:ext>
            </a:extLst>
          </p:cNvPr>
          <p:cNvCxnSpPr/>
          <p:nvPr/>
        </p:nvCxnSpPr>
        <p:spPr>
          <a:xfrm>
            <a:off x="2396727" y="2582466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A3F12F80-0AFF-4323-A5E3-948BBFC59767}"/>
              </a:ext>
            </a:extLst>
          </p:cNvPr>
          <p:cNvCxnSpPr/>
          <p:nvPr/>
        </p:nvCxnSpPr>
        <p:spPr>
          <a:xfrm>
            <a:off x="2396727" y="2893219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EA680436-2CA9-45C1-9B42-4B56AB2365D7}"/>
              </a:ext>
            </a:extLst>
          </p:cNvPr>
          <p:cNvCxnSpPr/>
          <p:nvPr/>
        </p:nvCxnSpPr>
        <p:spPr>
          <a:xfrm>
            <a:off x="2396727" y="3164681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AC1E1E08-4EB5-46DE-A9E6-438375F8B081}"/>
              </a:ext>
            </a:extLst>
          </p:cNvPr>
          <p:cNvCxnSpPr/>
          <p:nvPr/>
        </p:nvCxnSpPr>
        <p:spPr>
          <a:xfrm>
            <a:off x="2421731" y="3479006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72E731B0-608F-46BE-BE02-9F1F95162BF0}"/>
              </a:ext>
            </a:extLst>
          </p:cNvPr>
          <p:cNvCxnSpPr/>
          <p:nvPr/>
        </p:nvCxnSpPr>
        <p:spPr>
          <a:xfrm>
            <a:off x="2421731" y="3743325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90EED9E7-8EB2-4202-8465-22CBF6723552}"/>
              </a:ext>
            </a:extLst>
          </p:cNvPr>
          <p:cNvCxnSpPr/>
          <p:nvPr/>
        </p:nvCxnSpPr>
        <p:spPr>
          <a:xfrm>
            <a:off x="2371724" y="1985963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630BFAAE-AF27-4A0F-8FFF-9BFDF9E8E77D}"/>
              </a:ext>
            </a:extLst>
          </p:cNvPr>
          <p:cNvCxnSpPr/>
          <p:nvPr/>
        </p:nvCxnSpPr>
        <p:spPr>
          <a:xfrm>
            <a:off x="2396727" y="2293144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F6DF4535-9B1B-48B3-9BC1-813940F2AF09}"/>
              </a:ext>
            </a:extLst>
          </p:cNvPr>
          <p:cNvCxnSpPr/>
          <p:nvPr/>
        </p:nvCxnSpPr>
        <p:spPr>
          <a:xfrm>
            <a:off x="2396727" y="1354931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FBB4B8FD-F3BD-4743-BF7B-F86BE5F786E3}"/>
              </a:ext>
            </a:extLst>
          </p:cNvPr>
          <p:cNvCxnSpPr/>
          <p:nvPr/>
        </p:nvCxnSpPr>
        <p:spPr>
          <a:xfrm>
            <a:off x="2396727" y="1643063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4D22A3F0-D1A2-471E-9E13-CF5F1CDBBC22}"/>
              </a:ext>
            </a:extLst>
          </p:cNvPr>
          <p:cNvCxnSpPr/>
          <p:nvPr/>
        </p:nvCxnSpPr>
        <p:spPr>
          <a:xfrm>
            <a:off x="2396727" y="1071563"/>
            <a:ext cx="30289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A84829A-3F36-4CC7-B4FF-15C92B0775AB}"/>
              </a:ext>
            </a:extLst>
          </p:cNvPr>
          <p:cNvSpPr txBox="1"/>
          <p:nvPr/>
        </p:nvSpPr>
        <p:spPr>
          <a:xfrm>
            <a:off x="2785700" y="2964091"/>
            <a:ext cx="2278796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en-US" sz="3300" dirty="0">
                <a:solidFill>
                  <a:prstClr val="black"/>
                </a:solidFill>
                <a:latin typeface="Comic Sans MS" panose="030F0702030302020204" pitchFamily="66" charset="0"/>
              </a:rPr>
              <a:t>goldsmith</a:t>
            </a:r>
            <a:endParaRPr lang="ar-SA" sz="3300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AC1A7AF-5E5C-4510-B297-B79C73C88515}"/>
              </a:ext>
            </a:extLst>
          </p:cNvPr>
          <p:cNvSpPr txBox="1"/>
          <p:nvPr/>
        </p:nvSpPr>
        <p:spPr>
          <a:xfrm>
            <a:off x="5931842" y="2987174"/>
            <a:ext cx="220950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en-US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mines</a:t>
            </a:r>
            <a:endParaRPr lang="ar-SA" sz="3000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4" name="مستطيل 3">
            <a:extLst>
              <a:ext uri="{FF2B5EF4-FFF2-40B4-BE49-F238E27FC236}">
                <a16:creationId xmlns:a16="http://schemas.microsoft.com/office/drawing/2014/main" id="{2E819057-F56A-487D-8EE2-B7606A7E52E1}"/>
              </a:ext>
            </a:extLst>
          </p:cNvPr>
          <p:cNvSpPr/>
          <p:nvPr/>
        </p:nvSpPr>
        <p:spPr>
          <a:xfrm>
            <a:off x="-143643" y="-54919"/>
            <a:ext cx="2759758" cy="1476047"/>
          </a:xfrm>
          <a:prstGeom prst="rect">
            <a:avLst/>
          </a:prstGeom>
          <a:solidFill>
            <a:srgbClr val="00206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681BC5-BB22-43EE-A86E-38B77F4766A3}"/>
              </a:ext>
            </a:extLst>
          </p:cNvPr>
          <p:cNvSpPr txBox="1"/>
          <p:nvPr/>
        </p:nvSpPr>
        <p:spPr>
          <a:xfrm>
            <a:off x="368279" y="301170"/>
            <a:ext cx="19502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estyle Script" panose="030804020302050B0404" pitchFamily="66" charset="0"/>
                <a:cs typeface="DTP Naskh 3" pitchFamily="2" charset="-78"/>
              </a:rPr>
              <a:t>Vocabulary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1BF9F-360F-47B5-8932-0876B6672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80" y="834734"/>
            <a:ext cx="2619375" cy="17430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BB883BD-23D6-4482-814A-DC7F51462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38" y="782345"/>
            <a:ext cx="2665480" cy="19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2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39732-6126-470D-FF7D-EEC3B5D29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6"/>
          <a:stretch/>
        </p:blipFill>
        <p:spPr>
          <a:xfrm>
            <a:off x="223519" y="482600"/>
            <a:ext cx="3752843" cy="4178299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56372" y="0"/>
            <a:ext cx="1487628" cy="51435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مستطيل: زوايا مستديرة 352">
            <a:extLst>
              <a:ext uri="{FF2B5EF4-FFF2-40B4-BE49-F238E27FC236}">
                <a16:creationId xmlns:a16="http://schemas.microsoft.com/office/drawing/2014/main" id="{78C2D1B7-9FFB-00A5-4CA3-C9D9B9EBA0D9}"/>
              </a:ext>
            </a:extLst>
          </p:cNvPr>
          <p:cNvSpPr/>
          <p:nvPr/>
        </p:nvSpPr>
        <p:spPr>
          <a:xfrm>
            <a:off x="3592499" y="809592"/>
            <a:ext cx="3632886" cy="7517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Whose house is in the picture? </a:t>
            </a:r>
          </a:p>
        </p:txBody>
      </p:sp>
      <p:sp>
        <p:nvSpPr>
          <p:cNvPr id="12" name="مستطيل: زوايا مستديرة 352">
            <a:extLst>
              <a:ext uri="{FF2B5EF4-FFF2-40B4-BE49-F238E27FC236}">
                <a16:creationId xmlns:a16="http://schemas.microsoft.com/office/drawing/2014/main" id="{C1EAC561-50C1-016D-6A37-61A3A6FF8D40}"/>
              </a:ext>
            </a:extLst>
          </p:cNvPr>
          <p:cNvSpPr/>
          <p:nvPr/>
        </p:nvSpPr>
        <p:spPr>
          <a:xfrm>
            <a:off x="3972697" y="1599127"/>
            <a:ext cx="3632886" cy="6761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Where did he live? </a:t>
            </a:r>
          </a:p>
        </p:txBody>
      </p:sp>
      <p:sp>
        <p:nvSpPr>
          <p:cNvPr id="13" name="مستطيل: زوايا مستديرة 352">
            <a:extLst>
              <a:ext uri="{FF2B5EF4-FFF2-40B4-BE49-F238E27FC236}">
                <a16:creationId xmlns:a16="http://schemas.microsoft.com/office/drawing/2014/main" id="{BC39ED1D-5410-0832-1D8F-0E536F0ED3A1}"/>
              </a:ext>
            </a:extLst>
          </p:cNvPr>
          <p:cNvSpPr/>
          <p:nvPr/>
        </p:nvSpPr>
        <p:spPr>
          <a:xfrm>
            <a:off x="4395393" y="2364902"/>
            <a:ext cx="3632886" cy="7517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Why is he famous? </a:t>
            </a:r>
          </a:p>
        </p:txBody>
      </p:sp>
      <p:sp>
        <p:nvSpPr>
          <p:cNvPr id="14" name="مستطيل: زوايا مستديرة 352">
            <a:extLst>
              <a:ext uri="{FF2B5EF4-FFF2-40B4-BE49-F238E27FC236}">
                <a16:creationId xmlns:a16="http://schemas.microsoft.com/office/drawing/2014/main" id="{9CAA9F65-4563-236D-89BC-8E919D6DAA71}"/>
              </a:ext>
            </a:extLst>
          </p:cNvPr>
          <p:cNvSpPr/>
          <p:nvPr/>
        </p:nvSpPr>
        <p:spPr>
          <a:xfrm>
            <a:off x="4767300" y="3206275"/>
            <a:ext cx="3632886" cy="7517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What painting is he famous for? </a:t>
            </a:r>
          </a:p>
        </p:txBody>
      </p:sp>
    </p:spTree>
    <p:extLst>
      <p:ext uri="{BB962C8B-B14F-4D97-AF65-F5344CB8AC3E}">
        <p14:creationId xmlns:p14="http://schemas.microsoft.com/office/powerpoint/2010/main" val="15095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1B8C15B-48D3-422F-A748-E85317740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46" y="164989"/>
            <a:ext cx="8624440" cy="4813521"/>
          </a:xfrm>
          <a:prstGeom prst="rect">
            <a:avLst/>
          </a:prstGeom>
        </p:spPr>
      </p:pic>
      <p:pic>
        <p:nvPicPr>
          <p:cNvPr id="6" name="SG Bk 6 F-SA_2020_2-13">
            <a:hlinkClick r:id="" action="ppaction://media"/>
            <a:extLst>
              <a:ext uri="{FF2B5EF4-FFF2-40B4-BE49-F238E27FC236}">
                <a16:creationId xmlns:a16="http://schemas.microsoft.com/office/drawing/2014/main" id="{EDE408C5-6404-485F-A60D-93EFB802C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7917" y="3822727"/>
            <a:ext cx="642097" cy="6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13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limbing leve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404</Words>
  <Application>Microsoft Office PowerPoint</Application>
  <PresentationFormat>On-screen Show (16:9)</PresentationFormat>
  <Paragraphs>64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Abadi</vt:lpstr>
      <vt:lpstr>Arial</vt:lpstr>
      <vt:lpstr>Baskerville Old Face</vt:lpstr>
      <vt:lpstr>Calibri</vt:lpstr>
      <vt:lpstr>Calibri Light</vt:lpstr>
      <vt:lpstr>Comic Sans MS</vt:lpstr>
      <vt:lpstr>Dreaming Outloud Script Pro</vt:lpstr>
      <vt:lpstr>Forte</vt:lpstr>
      <vt:lpstr>Franklin Gothic Heavy</vt:lpstr>
      <vt:lpstr>Freestyle Script</vt:lpstr>
      <vt:lpstr>MV Boli</vt:lpstr>
      <vt:lpstr>Segoe Print</vt:lpstr>
      <vt:lpstr>Office Theme</vt:lpstr>
      <vt:lpstr>1_PresenterMedia.com Animated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Haleema Al-Hassan</dc:creator>
  <cp:lastModifiedBy>حليمة المحمودي</cp:lastModifiedBy>
  <cp:revision>195</cp:revision>
  <dcterms:created xsi:type="dcterms:W3CDTF">2016-08-20T12:40:41Z</dcterms:created>
  <dcterms:modified xsi:type="dcterms:W3CDTF">2022-05-21T18:12:47Z</dcterms:modified>
</cp:coreProperties>
</file>