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28/09/43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28/09/43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28/09/43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28/09/43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28/09/43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28/09/43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28/09/43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28/09/43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28/09/43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28/09/43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28/09/43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28/09/43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61A67C-A462-40CA-A858-9947F0F7B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062715"/>
            <a:ext cx="7772400" cy="2785731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semester 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5269"/>
            <a:ext cx="7886700" cy="1983731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15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</a:p>
        </p:txBody>
      </p:sp>
      <p:sp>
        <p:nvSpPr>
          <p:cNvPr id="4" name="مستطيل 3">
            <a:hlinkClick r:id="rId2" action="ppaction://hlinksldjump"/>
            <a:extLst>
              <a:ext uri="{FF2B5EF4-FFF2-40B4-BE49-F238E27FC236}">
                <a16:creationId xmlns:a16="http://schemas.microsoft.com/office/drawing/2014/main" id="{1C528619-E88C-46EA-AB59-E2773CCE1F9E}"/>
              </a:ext>
            </a:extLst>
          </p:cNvPr>
          <p:cNvSpPr/>
          <p:nvPr/>
        </p:nvSpPr>
        <p:spPr>
          <a:xfrm>
            <a:off x="1127051" y="3861901"/>
            <a:ext cx="925033" cy="1041991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1</a:t>
            </a:r>
            <a:endParaRPr lang="ar-SA" sz="7200" dirty="0"/>
          </a:p>
        </p:txBody>
      </p:sp>
      <p:sp>
        <p:nvSpPr>
          <p:cNvPr id="5" name="مستطيل 4">
            <a:hlinkClick r:id="rId3" action="ppaction://hlinksldjump"/>
            <a:extLst>
              <a:ext uri="{FF2B5EF4-FFF2-40B4-BE49-F238E27FC236}">
                <a16:creationId xmlns:a16="http://schemas.microsoft.com/office/drawing/2014/main" id="{01814F8F-83DA-4A5C-9C57-B4F73B97F650}"/>
              </a:ext>
            </a:extLst>
          </p:cNvPr>
          <p:cNvSpPr/>
          <p:nvPr/>
        </p:nvSpPr>
        <p:spPr>
          <a:xfrm>
            <a:off x="2351567" y="3861901"/>
            <a:ext cx="925033" cy="104199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2</a:t>
            </a:r>
            <a:endParaRPr lang="ar-SA" sz="7200" dirty="0"/>
          </a:p>
        </p:txBody>
      </p:sp>
      <p:sp>
        <p:nvSpPr>
          <p:cNvPr id="6" name="مستطيل 5">
            <a:hlinkClick r:id="rId4" action="ppaction://hlinksldjump"/>
            <a:extLst>
              <a:ext uri="{FF2B5EF4-FFF2-40B4-BE49-F238E27FC236}">
                <a16:creationId xmlns:a16="http://schemas.microsoft.com/office/drawing/2014/main" id="{3F8EA590-DD3E-4BDC-8B69-6C46ABC781D5}"/>
              </a:ext>
            </a:extLst>
          </p:cNvPr>
          <p:cNvSpPr/>
          <p:nvPr/>
        </p:nvSpPr>
        <p:spPr>
          <a:xfrm>
            <a:off x="3576083" y="3862531"/>
            <a:ext cx="925033" cy="1041991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3</a:t>
            </a:r>
            <a:endParaRPr lang="ar-SA" sz="7200" dirty="0"/>
          </a:p>
        </p:txBody>
      </p:sp>
      <p:sp>
        <p:nvSpPr>
          <p:cNvPr id="7" name="مستطيل 6">
            <a:hlinkClick r:id="rId5" action="ppaction://hlinksldjump"/>
            <a:extLst>
              <a:ext uri="{FF2B5EF4-FFF2-40B4-BE49-F238E27FC236}">
                <a16:creationId xmlns:a16="http://schemas.microsoft.com/office/drawing/2014/main" id="{EF40C74D-535A-4756-BF0A-41F33A15CE21}"/>
              </a:ext>
            </a:extLst>
          </p:cNvPr>
          <p:cNvSpPr/>
          <p:nvPr/>
        </p:nvSpPr>
        <p:spPr>
          <a:xfrm>
            <a:off x="4800599" y="3861901"/>
            <a:ext cx="925033" cy="104199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4</a:t>
            </a:r>
            <a:endParaRPr lang="ar-SA" sz="7200" dirty="0"/>
          </a:p>
        </p:txBody>
      </p:sp>
      <p:sp>
        <p:nvSpPr>
          <p:cNvPr id="8" name="مستطيل 7">
            <a:hlinkClick r:id="rId6" action="ppaction://hlinksldjump"/>
            <a:extLst>
              <a:ext uri="{FF2B5EF4-FFF2-40B4-BE49-F238E27FC236}">
                <a16:creationId xmlns:a16="http://schemas.microsoft.com/office/drawing/2014/main" id="{200D3CA7-5D75-4727-9AB1-F36FD6015EC9}"/>
              </a:ext>
            </a:extLst>
          </p:cNvPr>
          <p:cNvSpPr/>
          <p:nvPr/>
        </p:nvSpPr>
        <p:spPr>
          <a:xfrm>
            <a:off x="5940058" y="3861900"/>
            <a:ext cx="925033" cy="1041991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5</a:t>
            </a:r>
            <a:endParaRPr lang="ar-SA" sz="7200" dirty="0"/>
          </a:p>
        </p:txBody>
      </p:sp>
      <p:sp>
        <p:nvSpPr>
          <p:cNvPr id="9" name="مستطيل 8">
            <a:hlinkClick r:id="rId7" action="ppaction://hlinksldjump"/>
            <a:extLst>
              <a:ext uri="{FF2B5EF4-FFF2-40B4-BE49-F238E27FC236}">
                <a16:creationId xmlns:a16="http://schemas.microsoft.com/office/drawing/2014/main" id="{B6F4B222-A5EA-40E9-8D0B-FCE5331F5DB8}"/>
              </a:ext>
            </a:extLst>
          </p:cNvPr>
          <p:cNvSpPr/>
          <p:nvPr/>
        </p:nvSpPr>
        <p:spPr>
          <a:xfrm>
            <a:off x="7079517" y="3861899"/>
            <a:ext cx="925033" cy="104199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6</a:t>
            </a:r>
            <a:endParaRPr lang="ar-SA" sz="7200" dirty="0"/>
          </a:p>
        </p:txBody>
      </p:sp>
    </p:spTree>
    <p:extLst>
      <p:ext uri="{BB962C8B-B14F-4D97-AF65-F5344CB8AC3E}">
        <p14:creationId xmlns:p14="http://schemas.microsoft.com/office/powerpoint/2010/main" val="235193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20726"/>
            <a:ext cx="550633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Hello , nice to meet you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628650" y="1840008"/>
            <a:ext cx="322489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are you ?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628649" y="2712438"/>
            <a:ext cx="5804807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Name a room in your house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628650" y="3584868"/>
            <a:ext cx="4694464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is the mouse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628650" y="4457298"/>
            <a:ext cx="3962944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Can ostriches fly ? </a:t>
            </a:r>
            <a:endParaRPr lang="ar-SA" sz="3200" dirty="0"/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4986" y="3678602"/>
            <a:ext cx="1704387" cy="180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رسم 27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E103C896-E3EB-413B-A3C4-372D6B7D3E8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20726"/>
            <a:ext cx="550633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Hello , nice to meet you 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628650" y="1840008"/>
            <a:ext cx="322489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are you ? 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628649" y="2712438"/>
            <a:ext cx="5804807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Name a room in your house </a:t>
            </a: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628650" y="3584868"/>
            <a:ext cx="4694464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is the mouse ? </a:t>
            </a: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628650" y="4457298"/>
            <a:ext cx="4828566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Can kangaroos jump ? </a:t>
            </a:r>
            <a:endParaRPr lang="ar-SA" sz="3200" dirty="0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4986" y="3834376"/>
            <a:ext cx="2067022" cy="1245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657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2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رسم 17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FEC910A4-6C12-4A02-BB90-995AAA702C1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20726"/>
            <a:ext cx="550633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Hello , nice to meet you 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628650" y="1840008"/>
            <a:ext cx="322489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are you ? </a:t>
            </a: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628649" y="2712438"/>
            <a:ext cx="5804807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Name a room in your house </a:t>
            </a: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628650" y="3584868"/>
            <a:ext cx="4694464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is the mouse ? </a:t>
            </a: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628650" y="4457298"/>
            <a:ext cx="4509568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 works in a school !</a:t>
            </a:r>
            <a:endParaRPr lang="ar-SA" sz="3200" dirty="0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8134" y="3561563"/>
            <a:ext cx="2683502" cy="1791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827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9" grpId="0" animBg="1"/>
      <p:bldP spid="20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رسم 27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786BC3A6-1790-4870-ABFF-375B1D2161C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20726"/>
            <a:ext cx="550633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Hello , nice to meet you 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628650" y="1840008"/>
            <a:ext cx="322489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are you ? 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628649" y="2712438"/>
            <a:ext cx="5804807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Name a room in your house </a:t>
            </a: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628650" y="3584868"/>
            <a:ext cx="4694464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is the mouse ? </a:t>
            </a: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628650" y="4457298"/>
            <a:ext cx="4987263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She works in a hospital !</a:t>
            </a:r>
            <a:endParaRPr lang="ar-SA" sz="3200" dirty="0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5247" y="3584868"/>
            <a:ext cx="1866445" cy="170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69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2" grpId="0" animBg="1"/>
      <p:bldP spid="19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رسم 17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3D3DBD67-8AC8-436C-814F-7ADC951C0155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20726"/>
            <a:ext cx="550633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Hello , nice to meet you 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628650" y="1840008"/>
            <a:ext cx="322489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are you ? </a:t>
            </a: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628649" y="2712438"/>
            <a:ext cx="5804807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Name a room in your house </a:t>
            </a: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628650" y="3584868"/>
            <a:ext cx="4694464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is the mouse ? </a:t>
            </a: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628650" y="4457298"/>
            <a:ext cx="5057795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 works in a restaurant </a:t>
            </a:r>
            <a:endParaRPr lang="ar-SA" sz="3200" dirty="0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2829" y="3877255"/>
            <a:ext cx="2563589" cy="1174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55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9" grpId="0" animBg="1"/>
      <p:bldP spid="20" grpId="0" animBg="1"/>
      <p:bldP spid="21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رسم 17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9D132C58-EFB3-4CA4-A0E3-A351E3F8DB9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20726"/>
            <a:ext cx="550633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Hello , nice to meet you 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628650" y="1840008"/>
            <a:ext cx="322489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are you ? </a:t>
            </a: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628649" y="2712438"/>
            <a:ext cx="5804807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Name a room in your house </a:t>
            </a: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628650" y="3584868"/>
            <a:ext cx="4694464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is the mouse ? </a:t>
            </a: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628650" y="4457298"/>
            <a:ext cx="4806124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Can polar bear speak ? </a:t>
            </a:r>
            <a:endParaRPr lang="ar-SA" sz="3200" dirty="0"/>
          </a:p>
        </p:txBody>
      </p:sp>
      <p:pic>
        <p:nvPicPr>
          <p:cNvPr id="23" name="صورة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4986" y="3678602"/>
            <a:ext cx="1704387" cy="180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13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9" grpId="0" animBg="1"/>
      <p:bldP spid="20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379</TotalTime>
  <Words>166</Words>
  <Application>Microsoft Office PowerPoint</Application>
  <PresentationFormat>عرض على الشاشة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نسق Office</vt:lpstr>
      <vt:lpstr>Oral examinations  3rd semester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ڪپړۑآء اڷٲﻣير</cp:lastModifiedBy>
  <cp:revision>18</cp:revision>
  <dcterms:created xsi:type="dcterms:W3CDTF">2021-11-10T12:50:03Z</dcterms:created>
  <dcterms:modified xsi:type="dcterms:W3CDTF">2022-04-29T09:50:14Z</dcterms:modified>
</cp:coreProperties>
</file>