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1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6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" y="4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18/08/44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14225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18/08/44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79482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18/08/44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1504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18/08/44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66623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18/08/44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67265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18/08/44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03465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18/08/44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5658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18/08/44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78183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18/08/44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64588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18/08/44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75010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18/08/44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21006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D54B1D-FDD4-4192-B628-3D5F39F1664B}" type="datetimeFigureOut">
              <a:rPr lang="ar-SA" smtClean="0"/>
              <a:t>18/08/44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5644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261A67C-A462-40CA-A858-9947F0F7B7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062715"/>
            <a:ext cx="7772400" cy="2785731"/>
          </a:xfrm>
        </p:spPr>
        <p:txBody>
          <a:bodyPr>
            <a:normAutofit/>
          </a:bodyPr>
          <a:lstStyle/>
          <a:p>
            <a:pPr rtl="0"/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Oral examinations</a:t>
            </a:r>
            <a:b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b="1" baseline="30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semester </a:t>
            </a:r>
            <a:endParaRPr lang="ar-SA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971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45269"/>
            <a:ext cx="7886700" cy="1983731"/>
          </a:xfrm>
        </p:spPr>
        <p:txBody>
          <a:bodyPr>
            <a:normAutofit/>
          </a:bodyPr>
          <a:lstStyle/>
          <a:p>
            <a:pPr marL="0" indent="0" algn="ctr" rtl="0">
              <a:buNone/>
            </a:pPr>
            <a:r>
              <a:rPr lang="en-US" sz="11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</a:t>
            </a:r>
            <a:r>
              <a:rPr lang="en-US" sz="11500" b="1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sz="11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grade </a:t>
            </a:r>
          </a:p>
        </p:txBody>
      </p:sp>
    </p:spTree>
    <p:extLst>
      <p:ext uri="{BB962C8B-B14F-4D97-AF65-F5344CB8AC3E}">
        <p14:creationId xmlns:p14="http://schemas.microsoft.com/office/powerpoint/2010/main" val="2351932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2480" y="1144867"/>
            <a:ext cx="8499039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0" indent="0" algn="l" rtl="0">
              <a:buNone/>
            </a:pPr>
            <a:r>
              <a:rPr lang="en-US" sz="3200" b="1" dirty="0"/>
              <a:t>Do you prefer to live in a city or a village ? Why ? </a:t>
            </a:r>
            <a:endParaRPr lang="en-US" sz="3200" dirty="0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1B4E57E3-B0AD-41EC-AA7A-847CBDAF43CA}"/>
              </a:ext>
            </a:extLst>
          </p:cNvPr>
          <p:cNvSpPr/>
          <p:nvPr/>
        </p:nvSpPr>
        <p:spPr>
          <a:xfrm>
            <a:off x="322480" y="1820882"/>
            <a:ext cx="7210434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/>
              <a:t>A clever person is someone who is …….. 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396A2E8D-EE3E-4365-A2D8-AA39FC6CCF9A}"/>
              </a:ext>
            </a:extLst>
          </p:cNvPr>
          <p:cNvSpPr/>
          <p:nvPr/>
        </p:nvSpPr>
        <p:spPr>
          <a:xfrm>
            <a:off x="322479" y="2563779"/>
            <a:ext cx="8499039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/>
              <a:t>A funny person is someone who makes you ……..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51ADBB7E-9C13-4F28-9924-21EED2FC37FD}"/>
              </a:ext>
            </a:extLst>
          </p:cNvPr>
          <p:cNvSpPr/>
          <p:nvPr/>
        </p:nvSpPr>
        <p:spPr>
          <a:xfrm>
            <a:off x="322480" y="3293229"/>
            <a:ext cx="6237978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/>
              <a:t>What chores do you do at home ?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1C62285-F378-4873-98F8-8571EC8E9798}"/>
              </a:ext>
            </a:extLst>
          </p:cNvPr>
          <p:cNvSpPr/>
          <p:nvPr/>
        </p:nvSpPr>
        <p:spPr>
          <a:xfrm>
            <a:off x="328199" y="4049286"/>
            <a:ext cx="5912944" cy="584775"/>
          </a:xfrm>
          <a:prstGeom prst="rect">
            <a:avLst/>
          </a:prstGeom>
          <a:solidFill>
            <a:srgbClr val="FF8181"/>
          </a:solidFill>
        </p:spPr>
        <p:txBody>
          <a:bodyPr wrap="square">
            <a:spAutoFit/>
          </a:bodyPr>
          <a:lstStyle/>
          <a:p>
            <a:r>
              <a:rPr lang="en-US" sz="3200" b="1" dirty="0"/>
              <a:t>What does scenic views mean ?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2091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2" grpId="0" animBg="1"/>
      <p:bldP spid="4" grpId="0" animBg="1"/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نسق Office">
  <a:themeElements>
    <a:clrScheme name="نسق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نسق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260</TotalTime>
  <Words>54</Words>
  <Application>Microsoft Office PowerPoint</Application>
  <PresentationFormat>عرض على الشاشة (4:3)</PresentationFormat>
  <Paragraphs>7</Paragraphs>
  <Slides>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نسق Office</vt:lpstr>
      <vt:lpstr>Oral examinations  3rd semester 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Oral examinations  1st semester</dc:title>
  <dc:creator>ڪپړۑآء اڷٲﻣير</dc:creator>
  <cp:lastModifiedBy>بدر الشهري</cp:lastModifiedBy>
  <cp:revision>30</cp:revision>
  <dcterms:created xsi:type="dcterms:W3CDTF">2021-11-10T12:50:03Z</dcterms:created>
  <dcterms:modified xsi:type="dcterms:W3CDTF">2023-03-10T10:54:23Z</dcterms:modified>
</cp:coreProperties>
</file>