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422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6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72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46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5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1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0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00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564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61A67C-A462-40CA-A858-9947F0F7B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062715"/>
            <a:ext cx="7772400" cy="2785731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examinations</a:t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semester </a:t>
            </a:r>
            <a:endParaRPr lang="ar-S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7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593" y="2388697"/>
            <a:ext cx="7886700" cy="1983731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en-US" sz="115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grade </a:t>
            </a:r>
          </a:p>
        </p:txBody>
      </p:sp>
    </p:spTree>
    <p:extLst>
      <p:ext uri="{BB962C8B-B14F-4D97-AF65-F5344CB8AC3E}">
        <p14:creationId xmlns:p14="http://schemas.microsoft.com/office/powerpoint/2010/main" val="235193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1" y="1170010"/>
            <a:ext cx="8454292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did you go on your last vacation ?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1775282"/>
            <a:ext cx="5593628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How’s the weather today ?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0" y="2438435"/>
            <a:ext cx="6396304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the meaning of wound ?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3096855"/>
            <a:ext cx="607259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Have you ever ride a horse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3764029"/>
            <a:ext cx="8446543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Which animal is called the ship of desert ?</a:t>
            </a:r>
          </a:p>
        </p:txBody>
      </p:sp>
    </p:spTree>
    <p:extLst>
      <p:ext uri="{BB962C8B-B14F-4D97-AF65-F5344CB8AC3E}">
        <p14:creationId xmlns:p14="http://schemas.microsoft.com/office/powerpoint/2010/main" val="24320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256</TotalTime>
  <Words>45</Words>
  <Application>Microsoft Office PowerPoint</Application>
  <PresentationFormat>عرض على الشاشة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نسق Office</vt:lpstr>
      <vt:lpstr>Oral examinations  3rd semester 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examinations  1st semester</dc:title>
  <dc:creator>ڪپړۑآء اڷٲﻣير</dc:creator>
  <cp:lastModifiedBy>بدر الشهري</cp:lastModifiedBy>
  <cp:revision>28</cp:revision>
  <dcterms:created xsi:type="dcterms:W3CDTF">2021-11-10T12:50:03Z</dcterms:created>
  <dcterms:modified xsi:type="dcterms:W3CDTF">2023-03-06T14:49:35Z</dcterms:modified>
</cp:coreProperties>
</file>