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1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0" d="100"/>
          <a:sy n="70" d="100"/>
        </p:scale>
        <p:origin x="66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14225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794824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1504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6623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67265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034650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856583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781839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64588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5010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2100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54B1D-FDD4-4192-B628-3D5F39F1664B}" type="datetimeFigureOut">
              <a:rPr lang="ar-SA" smtClean="0"/>
              <a:t>14/08/44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6E1227-EFDC-4138-A34D-89E0F074C2B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56442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7" Type="http://schemas.openxmlformats.org/officeDocument/2006/relationships/slide" Target="slide8.xml"/><Relationship Id="rId2" Type="http://schemas.openxmlformats.org/officeDocument/2006/relationships/slide" Target="slide3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5" Type="http://schemas.openxmlformats.org/officeDocument/2006/relationships/slide" Target="slide6.xml"/><Relationship Id="rId4" Type="http://schemas.openxmlformats.org/officeDocument/2006/relationships/slide" Target="slid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0261A67C-A462-40CA-A858-9947F0F7B76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2062715"/>
            <a:ext cx="7772400" cy="2785731"/>
          </a:xfrm>
        </p:spPr>
        <p:txBody>
          <a:bodyPr>
            <a:normAutofit/>
          </a:bodyPr>
          <a:lstStyle/>
          <a:p>
            <a:pPr rtl="0"/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Oral examinations</a:t>
            </a: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en-US" b="1" baseline="30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rd</a:t>
            </a:r>
            <a:r>
              <a:rPr lang="en-US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semester </a:t>
            </a:r>
            <a:endParaRPr lang="ar-SA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8971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445269"/>
            <a:ext cx="7886700" cy="1983731"/>
          </a:xfrm>
        </p:spPr>
        <p:txBody>
          <a:bodyPr>
            <a:normAutofit/>
          </a:bodyPr>
          <a:lstStyle/>
          <a:p>
            <a:pPr marL="0" indent="0" algn="ctr" rtl="0">
              <a:buNone/>
            </a:pP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</a:t>
            </a:r>
            <a:r>
              <a:rPr lang="en-US" sz="11500" b="1" baseline="300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</a:t>
            </a:r>
            <a:r>
              <a:rPr lang="en-US" sz="115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grade </a:t>
            </a:r>
          </a:p>
        </p:txBody>
      </p:sp>
      <p:sp>
        <p:nvSpPr>
          <p:cNvPr id="4" name="مستطيل 3">
            <a:hlinkClick r:id="rId2" action="ppaction://hlinksldjump"/>
            <a:extLst>
              <a:ext uri="{FF2B5EF4-FFF2-40B4-BE49-F238E27FC236}">
                <a16:creationId xmlns:a16="http://schemas.microsoft.com/office/drawing/2014/main" id="{1C528619-E88C-46EA-AB59-E2773CCE1F9E}"/>
              </a:ext>
            </a:extLst>
          </p:cNvPr>
          <p:cNvSpPr/>
          <p:nvPr/>
        </p:nvSpPr>
        <p:spPr>
          <a:xfrm>
            <a:off x="1127051" y="3861901"/>
            <a:ext cx="925033" cy="1041991"/>
          </a:xfrm>
          <a:prstGeom prst="rect">
            <a:avLst/>
          </a:prstGeom>
          <a:solidFill>
            <a:srgbClr val="0070C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1</a:t>
            </a:r>
            <a:endParaRPr lang="ar-SA" sz="7200" dirty="0"/>
          </a:p>
        </p:txBody>
      </p:sp>
      <p:sp>
        <p:nvSpPr>
          <p:cNvPr id="5" name="مستطيل 4">
            <a:hlinkClick r:id="rId3" action="ppaction://hlinksldjump"/>
            <a:extLst>
              <a:ext uri="{FF2B5EF4-FFF2-40B4-BE49-F238E27FC236}">
                <a16:creationId xmlns:a16="http://schemas.microsoft.com/office/drawing/2014/main" id="{01814F8F-83DA-4A5C-9C57-B4F73B97F650}"/>
              </a:ext>
            </a:extLst>
          </p:cNvPr>
          <p:cNvSpPr/>
          <p:nvPr/>
        </p:nvSpPr>
        <p:spPr>
          <a:xfrm>
            <a:off x="2351567" y="3861901"/>
            <a:ext cx="925033" cy="1041991"/>
          </a:xfrm>
          <a:prstGeom prst="rect">
            <a:avLst/>
          </a:prstGeom>
          <a:solidFill>
            <a:srgbClr val="7030A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2</a:t>
            </a:r>
            <a:endParaRPr lang="ar-SA" sz="7200" dirty="0"/>
          </a:p>
        </p:txBody>
      </p:sp>
      <p:sp>
        <p:nvSpPr>
          <p:cNvPr id="6" name="مستطيل 5">
            <a:hlinkClick r:id="rId4" action="ppaction://hlinksldjump"/>
            <a:extLst>
              <a:ext uri="{FF2B5EF4-FFF2-40B4-BE49-F238E27FC236}">
                <a16:creationId xmlns:a16="http://schemas.microsoft.com/office/drawing/2014/main" id="{3F8EA590-DD3E-4BDC-8B69-6C46ABC781D5}"/>
              </a:ext>
            </a:extLst>
          </p:cNvPr>
          <p:cNvSpPr/>
          <p:nvPr/>
        </p:nvSpPr>
        <p:spPr>
          <a:xfrm>
            <a:off x="3576083" y="3862531"/>
            <a:ext cx="925033" cy="1041991"/>
          </a:xfrm>
          <a:prstGeom prst="rect">
            <a:avLst/>
          </a:prstGeom>
          <a:solidFill>
            <a:srgbClr val="00B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3</a:t>
            </a:r>
            <a:endParaRPr lang="ar-SA" sz="7200" dirty="0"/>
          </a:p>
        </p:txBody>
      </p:sp>
      <p:sp>
        <p:nvSpPr>
          <p:cNvPr id="7" name="مستطيل 6">
            <a:hlinkClick r:id="rId5" action="ppaction://hlinksldjump"/>
            <a:extLst>
              <a:ext uri="{FF2B5EF4-FFF2-40B4-BE49-F238E27FC236}">
                <a16:creationId xmlns:a16="http://schemas.microsoft.com/office/drawing/2014/main" id="{EF40C74D-535A-4756-BF0A-41F33A15CE21}"/>
              </a:ext>
            </a:extLst>
          </p:cNvPr>
          <p:cNvSpPr/>
          <p:nvPr/>
        </p:nvSpPr>
        <p:spPr>
          <a:xfrm>
            <a:off x="4800599" y="3861901"/>
            <a:ext cx="925033" cy="1041991"/>
          </a:xfrm>
          <a:prstGeom prst="rect">
            <a:avLst/>
          </a:prstGeom>
          <a:solidFill>
            <a:srgbClr val="FFC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4</a:t>
            </a:r>
            <a:endParaRPr lang="ar-SA" sz="7200" dirty="0"/>
          </a:p>
        </p:txBody>
      </p:sp>
      <p:sp>
        <p:nvSpPr>
          <p:cNvPr id="8" name="مستطيل 7">
            <a:hlinkClick r:id="rId6" action="ppaction://hlinksldjump"/>
            <a:extLst>
              <a:ext uri="{FF2B5EF4-FFF2-40B4-BE49-F238E27FC236}">
                <a16:creationId xmlns:a16="http://schemas.microsoft.com/office/drawing/2014/main" id="{200D3CA7-5D75-4727-9AB1-F36FD6015EC9}"/>
              </a:ext>
            </a:extLst>
          </p:cNvPr>
          <p:cNvSpPr/>
          <p:nvPr/>
        </p:nvSpPr>
        <p:spPr>
          <a:xfrm>
            <a:off x="5940058" y="3861900"/>
            <a:ext cx="925033" cy="1041991"/>
          </a:xfrm>
          <a:prstGeom prst="rect">
            <a:avLst/>
          </a:prstGeom>
          <a:solidFill>
            <a:srgbClr val="FF000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5</a:t>
            </a:r>
            <a:endParaRPr lang="ar-SA" sz="7200" dirty="0"/>
          </a:p>
        </p:txBody>
      </p:sp>
      <p:sp>
        <p:nvSpPr>
          <p:cNvPr id="9" name="مستطيل 8">
            <a:hlinkClick r:id="rId7" action="ppaction://hlinksldjump"/>
            <a:extLst>
              <a:ext uri="{FF2B5EF4-FFF2-40B4-BE49-F238E27FC236}">
                <a16:creationId xmlns:a16="http://schemas.microsoft.com/office/drawing/2014/main" id="{B6F4B222-A5EA-40E9-8D0B-FCE5331F5DB8}"/>
              </a:ext>
            </a:extLst>
          </p:cNvPr>
          <p:cNvSpPr/>
          <p:nvPr/>
        </p:nvSpPr>
        <p:spPr>
          <a:xfrm>
            <a:off x="7079517" y="3861899"/>
            <a:ext cx="925033" cy="1041991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en-US" sz="7200" dirty="0"/>
              <a:t>6</a:t>
            </a:r>
            <a:endParaRPr lang="ar-SA" sz="7200" dirty="0"/>
          </a:p>
        </p:txBody>
      </p:sp>
    </p:spTree>
    <p:extLst>
      <p:ext uri="{BB962C8B-B14F-4D97-AF65-F5344CB8AC3E}">
        <p14:creationId xmlns:p14="http://schemas.microsoft.com/office/powerpoint/2010/main" val="23519327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49652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554924"/>
            <a:ext cx="582585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do you go to shop ? </a:t>
            </a:r>
          </a:p>
        </p:txBody>
      </p:sp>
      <p:sp>
        <p:nvSpPr>
          <p:cNvPr id="4" name="مستطيل 3">
            <a:extLst>
              <a:ext uri="{FF2B5EF4-FFF2-40B4-BE49-F238E27FC236}">
                <a16:creationId xmlns:a16="http://schemas.microsoft.com/office/drawing/2014/main" id="{396A2E8D-EE3E-4365-A2D8-AA39FC6CCF9A}"/>
              </a:ext>
            </a:extLst>
          </p:cNvPr>
          <p:cNvSpPr/>
          <p:nvPr/>
        </p:nvSpPr>
        <p:spPr>
          <a:xfrm>
            <a:off x="328201" y="2218077"/>
            <a:ext cx="4955000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can you do well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2876497"/>
            <a:ext cx="570974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43671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2091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4" grpId="0" animBg="1"/>
      <p:bldP spid="5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1016887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A3B6CE1E-3692-4505-85EE-B9533061BDC6}"/>
              </a:ext>
            </a:extLst>
          </p:cNvPr>
          <p:cNvSpPr/>
          <p:nvPr/>
        </p:nvSpPr>
        <p:spPr>
          <a:xfrm>
            <a:off x="328201" y="1622159"/>
            <a:ext cx="8598085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do you go to sleep when you travel?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873A8D97-7416-4E6F-81A5-5753CD43B3CB}"/>
              </a:ext>
            </a:extLst>
          </p:cNvPr>
          <p:cNvSpPr/>
          <p:nvPr/>
        </p:nvSpPr>
        <p:spPr>
          <a:xfrm>
            <a:off x="328200" y="2285312"/>
            <a:ext cx="631934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wear to school ?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C24FA5CF-B594-4604-A8B6-A823C94F1A05}"/>
              </a:ext>
            </a:extLst>
          </p:cNvPr>
          <p:cNvSpPr/>
          <p:nvPr/>
        </p:nvSpPr>
        <p:spPr>
          <a:xfrm>
            <a:off x="328201" y="2943732"/>
            <a:ext cx="5608142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F930EC03-2AC9-4551-92C6-E124AFD7AE05}"/>
              </a:ext>
            </a:extLst>
          </p:cNvPr>
          <p:cNvSpPr/>
          <p:nvPr/>
        </p:nvSpPr>
        <p:spPr>
          <a:xfrm>
            <a:off x="328201" y="3610906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</p:spTree>
    <p:extLst>
      <p:ext uri="{BB962C8B-B14F-4D97-AF65-F5344CB8AC3E}">
        <p14:creationId xmlns:p14="http://schemas.microsoft.com/office/powerpoint/2010/main" val="16207197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76546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9FFD47DB-06C5-49A5-B3AD-D63096E85C9B}"/>
              </a:ext>
            </a:extLst>
          </p:cNvPr>
          <p:cNvSpPr/>
          <p:nvPr/>
        </p:nvSpPr>
        <p:spPr>
          <a:xfrm>
            <a:off x="328202" y="1581818"/>
            <a:ext cx="5911116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can you buy books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321284C8-76C1-46B6-A569-BC651F329EB2}"/>
              </a:ext>
            </a:extLst>
          </p:cNvPr>
          <p:cNvSpPr/>
          <p:nvPr/>
        </p:nvSpPr>
        <p:spPr>
          <a:xfrm>
            <a:off x="328200" y="2244971"/>
            <a:ext cx="6116143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wear to a mall ?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FE6B7158-F2E8-4E89-8C30-D3E2DC9E4011}"/>
              </a:ext>
            </a:extLst>
          </p:cNvPr>
          <p:cNvSpPr/>
          <p:nvPr/>
        </p:nvSpPr>
        <p:spPr>
          <a:xfrm>
            <a:off x="328201" y="2903391"/>
            <a:ext cx="568071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15" name="مستطيل 14">
            <a:extLst>
              <a:ext uri="{FF2B5EF4-FFF2-40B4-BE49-F238E27FC236}">
                <a16:creationId xmlns:a16="http://schemas.microsoft.com/office/drawing/2014/main" id="{67ED44DB-8975-4C2E-BB99-AD44957E7A4D}"/>
              </a:ext>
            </a:extLst>
          </p:cNvPr>
          <p:cNvSpPr/>
          <p:nvPr/>
        </p:nvSpPr>
        <p:spPr>
          <a:xfrm>
            <a:off x="328201" y="3570565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</p:spTree>
    <p:extLst>
      <p:ext uri="{BB962C8B-B14F-4D97-AF65-F5344CB8AC3E}">
        <p14:creationId xmlns:p14="http://schemas.microsoft.com/office/powerpoint/2010/main" val="1375996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10" grpId="0" animBg="1"/>
      <p:bldP spid="13" grpId="0" animBg="1"/>
      <p:bldP spid="14" grpId="0" animBg="1"/>
      <p:bldP spid="1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09311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1B4E57E3-B0AD-41EC-AA7A-847CBDAF43CA}"/>
              </a:ext>
            </a:extLst>
          </p:cNvPr>
          <p:cNvSpPr/>
          <p:nvPr/>
        </p:nvSpPr>
        <p:spPr>
          <a:xfrm>
            <a:off x="328202" y="1514583"/>
            <a:ext cx="7161170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can you cash some money ?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2" y="2836156"/>
            <a:ext cx="5695227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03330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40ADBE5E-50B7-433D-A8D0-2E77078ED968}"/>
              </a:ext>
            </a:extLst>
          </p:cNvPr>
          <p:cNvSpPr/>
          <p:nvPr/>
        </p:nvSpPr>
        <p:spPr>
          <a:xfrm>
            <a:off x="328199" y="2177736"/>
            <a:ext cx="6653171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wear to a mosque ?</a:t>
            </a:r>
          </a:p>
        </p:txBody>
      </p:sp>
    </p:spTree>
    <p:extLst>
      <p:ext uri="{BB962C8B-B14F-4D97-AF65-F5344CB8AC3E}">
        <p14:creationId xmlns:p14="http://schemas.microsoft.com/office/powerpoint/2010/main" val="4337032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2" grpId="0" animBg="1"/>
      <p:bldP spid="5" grpId="0" animBg="1"/>
      <p:bldP spid="6" grpId="0" animBg="1"/>
      <p:bldP spid="10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49652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1" y="2876497"/>
            <a:ext cx="5666199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43671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5B36DB15-6198-4D8E-BCE5-3245E8197843}"/>
              </a:ext>
            </a:extLst>
          </p:cNvPr>
          <p:cNvSpPr/>
          <p:nvPr/>
        </p:nvSpPr>
        <p:spPr>
          <a:xfrm>
            <a:off x="328201" y="1554924"/>
            <a:ext cx="6478999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do you go to exercise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61598A9C-1CE6-47C6-B539-5D5F38E03E88}"/>
              </a:ext>
            </a:extLst>
          </p:cNvPr>
          <p:cNvSpPr/>
          <p:nvPr/>
        </p:nvSpPr>
        <p:spPr>
          <a:xfrm>
            <a:off x="328199" y="2218077"/>
            <a:ext cx="6193625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wear to school ?</a:t>
            </a:r>
          </a:p>
        </p:txBody>
      </p:sp>
    </p:spTree>
    <p:extLst>
      <p:ext uri="{BB962C8B-B14F-4D97-AF65-F5344CB8AC3E}">
        <p14:creationId xmlns:p14="http://schemas.microsoft.com/office/powerpoint/2010/main" val="38470232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10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6C90778-F531-4351-89EB-42AAEC7737B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8202" y="936205"/>
            <a:ext cx="4243798" cy="531627"/>
          </a:xfrm>
          <a:solidFill>
            <a:schemeClr val="accent4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marL="0" indent="0" algn="l" rtl="0">
              <a:buNone/>
            </a:pPr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Good morning </a:t>
            </a:r>
          </a:p>
        </p:txBody>
      </p:sp>
      <p:sp>
        <p:nvSpPr>
          <p:cNvPr id="5" name="مستطيل 4">
            <a:extLst>
              <a:ext uri="{FF2B5EF4-FFF2-40B4-BE49-F238E27FC236}">
                <a16:creationId xmlns:a16="http://schemas.microsoft.com/office/drawing/2014/main" id="{51ADBB7E-9C13-4F28-9924-21EED2FC37FD}"/>
              </a:ext>
            </a:extLst>
          </p:cNvPr>
          <p:cNvSpPr/>
          <p:nvPr/>
        </p:nvSpPr>
        <p:spPr>
          <a:xfrm>
            <a:off x="328202" y="2863050"/>
            <a:ext cx="5837623" cy="58477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What’s your favorite color ? </a:t>
            </a:r>
          </a:p>
        </p:txBody>
      </p:sp>
      <p:sp>
        <p:nvSpPr>
          <p:cNvPr id="6" name="مستطيل 5">
            <a:extLst>
              <a:ext uri="{FF2B5EF4-FFF2-40B4-BE49-F238E27FC236}">
                <a16:creationId xmlns:a16="http://schemas.microsoft.com/office/drawing/2014/main" id="{D1C62285-F378-4873-98F8-8571EC8E9798}"/>
              </a:ext>
            </a:extLst>
          </p:cNvPr>
          <p:cNvSpPr/>
          <p:nvPr/>
        </p:nvSpPr>
        <p:spPr>
          <a:xfrm>
            <a:off x="328201" y="3530224"/>
            <a:ext cx="5472139" cy="584775"/>
          </a:xfrm>
          <a:prstGeom prst="rect">
            <a:avLst/>
          </a:prstGeom>
          <a:solidFill>
            <a:srgbClr val="FF8181"/>
          </a:solidFill>
        </p:spPr>
        <p:txBody>
          <a:bodyPr wrap="none">
            <a:spAutoFit/>
          </a:bodyPr>
          <a:lstStyle/>
          <a:p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What’s your favorite food ?</a:t>
            </a:r>
            <a:endParaRPr lang="en-US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2" name="رسم 11" descr="منزل">
            <a:hlinkClick r:id="rId2" action="ppaction://hlinksldjump"/>
            <a:extLst>
              <a:ext uri="{FF2B5EF4-FFF2-40B4-BE49-F238E27FC236}">
                <a16:creationId xmlns:a16="http://schemas.microsoft.com/office/drawing/2014/main" id="{2EC3FED8-3A5D-48CB-B632-BF22F37BFB62}"/>
              </a:ext>
            </a:extLst>
          </p:cNvPr>
          <p:cNvPicPr>
            <a:picLocks noChangeAspect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868093" y="5512981"/>
            <a:ext cx="914400" cy="914400"/>
          </a:xfrm>
          <a:prstGeom prst="rect">
            <a:avLst/>
          </a:prstGeom>
        </p:spPr>
      </p:pic>
      <p:sp>
        <p:nvSpPr>
          <p:cNvPr id="10" name="مستطيل 9">
            <a:extLst>
              <a:ext uri="{FF2B5EF4-FFF2-40B4-BE49-F238E27FC236}">
                <a16:creationId xmlns:a16="http://schemas.microsoft.com/office/drawing/2014/main" id="{D2F7B06D-AE5F-4529-BC0C-C278DA31967E}"/>
              </a:ext>
            </a:extLst>
          </p:cNvPr>
          <p:cNvSpPr/>
          <p:nvPr/>
        </p:nvSpPr>
        <p:spPr>
          <a:xfrm>
            <a:off x="328202" y="1541477"/>
            <a:ext cx="5608142" cy="58477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Where do you go to pray ? </a:t>
            </a:r>
          </a:p>
        </p:txBody>
      </p:sp>
      <p:sp>
        <p:nvSpPr>
          <p:cNvPr id="13" name="مستطيل 12">
            <a:extLst>
              <a:ext uri="{FF2B5EF4-FFF2-40B4-BE49-F238E27FC236}">
                <a16:creationId xmlns:a16="http://schemas.microsoft.com/office/drawing/2014/main" id="{6BE43D66-5154-4BF6-A2B1-4371E6BE0117}"/>
              </a:ext>
            </a:extLst>
          </p:cNvPr>
          <p:cNvSpPr/>
          <p:nvPr/>
        </p:nvSpPr>
        <p:spPr>
          <a:xfrm>
            <a:off x="328200" y="2204630"/>
            <a:ext cx="5941971" cy="584775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b="1" dirty="0">
                <a:latin typeface="Arial" panose="020B0604020202020204" pitchFamily="34" charset="0"/>
                <a:cs typeface="Arial" panose="020B0604020202020204" pitchFamily="34" charset="0"/>
              </a:rPr>
              <a:t>What do you wear to a mall ?</a:t>
            </a:r>
          </a:p>
        </p:txBody>
      </p:sp>
    </p:spTree>
    <p:extLst>
      <p:ext uri="{BB962C8B-B14F-4D97-AF65-F5344CB8AC3E}">
        <p14:creationId xmlns:p14="http://schemas.microsoft.com/office/powerpoint/2010/main" val="813184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  <p:bldP spid="5" grpId="0" animBg="1"/>
      <p:bldP spid="6" grpId="0" animBg="1"/>
      <p:bldP spid="10" grpId="0" animBg="1"/>
      <p:bldP spid="13" grpId="0" animBg="1"/>
    </p:bldLst>
  </p:timing>
</p:sld>
</file>

<file path=ppt/theme/theme1.xml><?xml version="1.0" encoding="utf-8"?>
<a:theme xmlns:a="http://schemas.openxmlformats.org/drawingml/2006/main" name="نسق Offic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276</TotalTime>
  <Words>175</Words>
  <Application>Microsoft Office PowerPoint</Application>
  <PresentationFormat>عرض على الشاشة (4:3)</PresentationFormat>
  <Paragraphs>38</Paragraphs>
  <Slides>8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3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نسق Office</vt:lpstr>
      <vt:lpstr>Oral examinations  3rd semester 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Oral examinations  1st semester</dc:title>
  <dc:creator>ڪپړۑآء اڷٲﻣير</dc:creator>
  <cp:lastModifiedBy>بدر الشهري</cp:lastModifiedBy>
  <cp:revision>28</cp:revision>
  <dcterms:created xsi:type="dcterms:W3CDTF">2021-11-10T12:50:03Z</dcterms:created>
  <dcterms:modified xsi:type="dcterms:W3CDTF">2023-03-06T12:53:07Z</dcterms:modified>
</cp:coreProperties>
</file>