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22/08/44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22/08/44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22/08/44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22/08/44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22/08/44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22/08/44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22/08/44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22/08/44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22/08/44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22/08/44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22/08/44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22/08/44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61A67C-A462-40CA-A858-9947F0F7B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815353"/>
            <a:ext cx="7772400" cy="3509682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  <a:b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Mega Goal 2.3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481" y="761948"/>
            <a:ext cx="7140637" cy="1079151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are the most important things in your home?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2480" y="2108011"/>
            <a:ext cx="7140637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sport ? Why ?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2481" y="2945037"/>
            <a:ext cx="7140636" cy="107721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is the most unusual thing you have ever eaten?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2479" y="4293049"/>
            <a:ext cx="7140636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Do you have a pet ? Describe it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199" y="5156682"/>
            <a:ext cx="6408293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dream job ? Why ? </a:t>
            </a:r>
          </a:p>
        </p:txBody>
      </p:sp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274</TotalTime>
  <Words>55</Words>
  <Application>Microsoft Office PowerPoint</Application>
  <PresentationFormat>عرض على الشاشة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نسق Office</vt:lpstr>
      <vt:lpstr>Oral examinations   2nd grade  Mega Goal 2.3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بدر الشهري</cp:lastModifiedBy>
  <cp:revision>34</cp:revision>
  <dcterms:created xsi:type="dcterms:W3CDTF">2021-11-10T12:50:03Z</dcterms:created>
  <dcterms:modified xsi:type="dcterms:W3CDTF">2023-03-14T05:58:58Z</dcterms:modified>
</cp:coreProperties>
</file>