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/>
            </a:lvl1pPr>
            <a:lvl2pPr marL="0" marR="638923" indent="626223">
              <a:spcBef>
                <a:spcPts val="0"/>
              </a:spcBef>
              <a:buSzTx/>
              <a:buNone/>
              <a:defRPr spc="-170" sz="8500"/>
            </a:lvl2pPr>
            <a:lvl3pPr marL="0" marR="638923" indent="1083423">
              <a:spcBef>
                <a:spcPts val="0"/>
              </a:spcBef>
              <a:buSzTx/>
              <a:buNone/>
              <a:defRPr spc="-170" sz="8500"/>
            </a:lvl3pPr>
            <a:lvl4pPr marL="0" marR="638923" indent="1540623">
              <a:spcBef>
                <a:spcPts val="0"/>
              </a:spcBef>
              <a:buSzTx/>
              <a:buNone/>
              <a:defRPr spc="-170" sz="8500"/>
            </a:lvl4pPr>
            <a:lvl5pPr marL="0" marR="638923" indent="1997823">
              <a:spcBef>
                <a:spcPts val="0"/>
              </a:spcBef>
              <a:buSzTx/>
              <a:buNone/>
              <a:defRPr spc="-170" sz="8500"/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1.png"/><Relationship Id="rId6" Type="http://schemas.openxmlformats.org/officeDocument/2006/relationships/image" Target="../media/image5.jpeg"/><Relationship Id="rId7" Type="http://schemas.openxmlformats.org/officeDocument/2006/relationships/image" Target="../media/image12.png"/><Relationship Id="rId8" Type="http://schemas.openxmlformats.org/officeDocument/2006/relationships/image" Target="../media/image10.png"/><Relationship Id="rId9" Type="http://schemas.openxmlformats.org/officeDocument/2006/relationships/image" Target="../media/image14.png"/><Relationship Id="rId10" Type="http://schemas.openxmlformats.org/officeDocument/2006/relationships/image" Target="../media/image19.png"/><Relationship Id="rId11" Type="http://schemas.openxmlformats.org/officeDocument/2006/relationships/image" Target="../media/image2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2.png"/><Relationship Id="rId6" Type="http://schemas.openxmlformats.org/officeDocument/2006/relationships/image" Target="../media/image5.jpeg"/><Relationship Id="rId7" Type="http://schemas.openxmlformats.org/officeDocument/2006/relationships/image" Target="../media/image12.png"/><Relationship Id="rId8" Type="http://schemas.openxmlformats.org/officeDocument/2006/relationships/image" Target="../media/image10.png"/><Relationship Id="rId9" Type="http://schemas.openxmlformats.org/officeDocument/2006/relationships/image" Target="../media/image2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2.png"/><Relationship Id="rId6" Type="http://schemas.openxmlformats.org/officeDocument/2006/relationships/image" Target="../media/image5.jpeg"/><Relationship Id="rId7" Type="http://schemas.openxmlformats.org/officeDocument/2006/relationships/image" Target="../media/image12.png"/><Relationship Id="rId8" Type="http://schemas.openxmlformats.org/officeDocument/2006/relationships/image" Target="../media/image10.png"/><Relationship Id="rId9" Type="http://schemas.openxmlformats.org/officeDocument/2006/relationships/image" Target="../media/image2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2.png"/><Relationship Id="rId5" Type="http://schemas.openxmlformats.org/officeDocument/2006/relationships/image" Target="../media/image25.png"/><Relationship Id="rId6" Type="http://schemas.openxmlformats.org/officeDocument/2006/relationships/image" Target="../media/image2.jpe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5.jpe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3" Type="http://schemas.openxmlformats.org/officeDocument/2006/relationships/image" Target="../media/image31.png"/><Relationship Id="rId14" Type="http://schemas.openxmlformats.org/officeDocument/2006/relationships/image" Target="../media/image32.png"/><Relationship Id="rId15" Type="http://schemas.openxmlformats.org/officeDocument/2006/relationships/image" Target="../media/image33.png"/><Relationship Id="rId16" Type="http://schemas.openxmlformats.org/officeDocument/2006/relationships/image" Target="../media/image3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2.png"/><Relationship Id="rId5" Type="http://schemas.openxmlformats.org/officeDocument/2006/relationships/image" Target="../media/image25.png"/><Relationship Id="rId6" Type="http://schemas.openxmlformats.org/officeDocument/2006/relationships/image" Target="../media/image2.jpe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5.jpeg"/><Relationship Id="rId10" Type="http://schemas.openxmlformats.org/officeDocument/2006/relationships/image" Target="../media/image35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36.png"/><Relationship Id="rId5" Type="http://schemas.openxmlformats.org/officeDocument/2006/relationships/image" Target="../media/image25.png"/><Relationship Id="rId6" Type="http://schemas.openxmlformats.org/officeDocument/2006/relationships/image" Target="../media/image2.jpeg"/><Relationship Id="rId7" Type="http://schemas.openxmlformats.org/officeDocument/2006/relationships/hyperlink" Target="https://v-clock.com/timer/#countdown=00:01:00&amp;date=2022-02-25T15:07:59&amp;onzero=1&amp;sound=xylophone&amp;loop=1" TargetMode="External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5.jpeg"/><Relationship Id="rId12" Type="http://schemas.openxmlformats.org/officeDocument/2006/relationships/image" Target="../media/image40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41.png"/><Relationship Id="rId5" Type="http://schemas.openxmlformats.org/officeDocument/2006/relationships/image" Target="../media/image25.png"/><Relationship Id="rId6" Type="http://schemas.openxmlformats.org/officeDocument/2006/relationships/image" Target="../media/image2.jpe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5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41.png"/><Relationship Id="rId5" Type="http://schemas.openxmlformats.org/officeDocument/2006/relationships/image" Target="../media/image25.png"/><Relationship Id="rId6" Type="http://schemas.openxmlformats.org/officeDocument/2006/relationships/image" Target="../media/image2.jpe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0" Type="http://schemas.openxmlformats.org/officeDocument/2006/relationships/image" Target="../media/image5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48.png"/><Relationship Id="rId5" Type="http://schemas.openxmlformats.org/officeDocument/2006/relationships/image" Target="../media/image2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52.png"/><Relationship Id="rId6" Type="http://schemas.openxmlformats.org/officeDocument/2006/relationships/image" Target="../media/image6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53.png"/><Relationship Id="rId5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hyperlink" Target="https://youtu.be/bar2G7IPXRk" TargetMode="External"/><Relationship Id="rId7" Type="http://schemas.openxmlformats.org/officeDocument/2006/relationships/image" Target="../media/image4.jpeg"/><Relationship Id="rId8" Type="http://schemas.openxmlformats.org/officeDocument/2006/relationships/image" Target="../media/image5.jpe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1.png"/><Relationship Id="rId6" Type="http://schemas.openxmlformats.org/officeDocument/2006/relationships/image" Target="../media/image5.jpeg"/><Relationship Id="rId7" Type="http://schemas.openxmlformats.org/officeDocument/2006/relationships/image" Target="../media/image12.png"/><Relationship Id="rId8" Type="http://schemas.openxmlformats.org/officeDocument/2006/relationships/image" Target="../media/image10.png"/><Relationship Id="rId9" Type="http://schemas.openxmlformats.org/officeDocument/2006/relationships/image" Target="../media/image1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1.png"/><Relationship Id="rId6" Type="http://schemas.openxmlformats.org/officeDocument/2006/relationships/image" Target="../media/image5.jpeg"/><Relationship Id="rId7" Type="http://schemas.openxmlformats.org/officeDocument/2006/relationships/image" Target="../media/image12.png"/><Relationship Id="rId8" Type="http://schemas.openxmlformats.org/officeDocument/2006/relationships/image" Target="../media/image10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1.png"/><Relationship Id="rId6" Type="http://schemas.openxmlformats.org/officeDocument/2006/relationships/image" Target="../media/image5.jpeg"/><Relationship Id="rId7" Type="http://schemas.openxmlformats.org/officeDocument/2006/relationships/image" Target="../media/image12.png"/><Relationship Id="rId8" Type="http://schemas.openxmlformats.org/officeDocument/2006/relationships/image" Target="../media/image10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1.png"/><Relationship Id="rId6" Type="http://schemas.openxmlformats.org/officeDocument/2006/relationships/image" Target="../media/image5.jpeg"/><Relationship Id="rId7" Type="http://schemas.openxmlformats.org/officeDocument/2006/relationships/image" Target="../media/image12.png"/><Relationship Id="rId8" Type="http://schemas.openxmlformats.org/officeDocument/2006/relationships/image" Target="../media/image10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1.png"/><Relationship Id="rId6" Type="http://schemas.openxmlformats.org/officeDocument/2006/relationships/image" Target="../media/image5.jpeg"/><Relationship Id="rId7" Type="http://schemas.openxmlformats.org/officeDocument/2006/relationships/image" Target="../media/image12.png"/><Relationship Id="rId8" Type="http://schemas.openxmlformats.org/officeDocument/2006/relationships/image" Target="../media/image10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1.png"/><Relationship Id="rId6" Type="http://schemas.openxmlformats.org/officeDocument/2006/relationships/image" Target="../media/image5.jpeg"/><Relationship Id="rId7" Type="http://schemas.openxmlformats.org/officeDocument/2006/relationships/image" Target="../media/image12.png"/><Relationship Id="rId8" Type="http://schemas.openxmlformats.org/officeDocument/2006/relationships/image" Target="../media/image10.png"/><Relationship Id="rId9" Type="http://schemas.openxmlformats.org/officeDocument/2006/relationships/image" Target="../media/image14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2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sp>
        <p:nvSpPr>
          <p:cNvPr id="154" name="مستطيل"/>
          <p:cNvSpPr/>
          <p:nvPr/>
        </p:nvSpPr>
        <p:spPr>
          <a:xfrm>
            <a:off x="4247327" y="3516953"/>
            <a:ext cx="16133688" cy="7201080"/>
          </a:xfrm>
          <a:prstGeom prst="rect">
            <a:avLst/>
          </a:prstGeom>
          <a:solidFill>
            <a:srgbClr val="FFF2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55" name="الفصل ٥ -٦ ضرب عددمن رقمين في عدد من رقم واحد مع إعادة التجميع"/>
          <p:cNvSpPr txBox="1"/>
          <p:nvPr/>
        </p:nvSpPr>
        <p:spPr>
          <a:xfrm>
            <a:off x="7338908" y="4704492"/>
            <a:ext cx="11916756" cy="482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>
                <a:solidFill>
                  <a:srgbClr val="000000"/>
                </a:solidFill>
              </a:defRPr>
            </a:pPr>
            <a:r>
              <a:rPr sz="12400">
                <a:latin typeface="Farah Regular"/>
                <a:ea typeface="Farah Regular"/>
                <a:cs typeface="Farah Regular"/>
                <a:sym typeface="Farah Regular"/>
              </a:rPr>
              <a:t>الفصل ٥ -٦ ضرب عددمن رقمين في عدد من رقم واحد مع إعادة التجميع </a:t>
            </a:r>
            <a:r>
              <a:t> </a:t>
            </a:r>
          </a:p>
        </p:txBody>
      </p:sp>
      <p:pic>
        <p:nvPicPr>
          <p:cNvPr id="156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9" t="3349" r="5397" b="1916"/>
          <a:stretch>
            <a:fillRect/>
          </a:stretch>
        </p:blipFill>
        <p:spPr>
          <a:xfrm>
            <a:off x="264662" y="3547696"/>
            <a:ext cx="6700660" cy="71703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2" y="0"/>
                  <a:pt x="13046" y="684"/>
                  <a:pt x="13594" y="887"/>
                </a:cubicBezTo>
                <a:cubicBezTo>
                  <a:pt x="13769" y="952"/>
                  <a:pt x="13990" y="1046"/>
                  <a:pt x="14086" y="1096"/>
                </a:cubicBezTo>
                <a:cubicBezTo>
                  <a:pt x="14342" y="1230"/>
                  <a:pt x="14364" y="1219"/>
                  <a:pt x="14203" y="1037"/>
                </a:cubicBezTo>
                <a:cubicBezTo>
                  <a:pt x="14087" y="906"/>
                  <a:pt x="14088" y="839"/>
                  <a:pt x="14205" y="705"/>
                </a:cubicBezTo>
                <a:cubicBezTo>
                  <a:pt x="14423" y="459"/>
                  <a:pt x="14174" y="0"/>
                  <a:pt x="13823" y="0"/>
                </a:cubicBezTo>
                <a:close/>
                <a:moveTo>
                  <a:pt x="20819" y="1309"/>
                </a:moveTo>
                <a:cubicBezTo>
                  <a:pt x="20217" y="1309"/>
                  <a:pt x="20025" y="1965"/>
                  <a:pt x="20555" y="2207"/>
                </a:cubicBezTo>
                <a:cubicBezTo>
                  <a:pt x="20846" y="2340"/>
                  <a:pt x="20894" y="2330"/>
                  <a:pt x="21090" y="2099"/>
                </a:cubicBezTo>
                <a:cubicBezTo>
                  <a:pt x="21408" y="1724"/>
                  <a:pt x="21266" y="1309"/>
                  <a:pt x="20819" y="1309"/>
                </a:cubicBezTo>
                <a:close/>
                <a:moveTo>
                  <a:pt x="15047" y="3096"/>
                </a:moveTo>
                <a:cubicBezTo>
                  <a:pt x="15035" y="3108"/>
                  <a:pt x="15027" y="3145"/>
                  <a:pt x="15024" y="3209"/>
                </a:cubicBezTo>
                <a:cubicBezTo>
                  <a:pt x="15019" y="3324"/>
                  <a:pt x="15047" y="3389"/>
                  <a:pt x="15085" y="3352"/>
                </a:cubicBezTo>
                <a:cubicBezTo>
                  <a:pt x="15124" y="3316"/>
                  <a:pt x="15128" y="3222"/>
                  <a:pt x="15094" y="3143"/>
                </a:cubicBezTo>
                <a:cubicBezTo>
                  <a:pt x="15076" y="3100"/>
                  <a:pt x="15059" y="3085"/>
                  <a:pt x="15047" y="3096"/>
                </a:cubicBezTo>
                <a:close/>
                <a:moveTo>
                  <a:pt x="16562" y="3392"/>
                </a:moveTo>
                <a:cubicBezTo>
                  <a:pt x="16478" y="3403"/>
                  <a:pt x="16404" y="3428"/>
                  <a:pt x="16349" y="3466"/>
                </a:cubicBezTo>
                <a:cubicBezTo>
                  <a:pt x="16285" y="3510"/>
                  <a:pt x="16175" y="3644"/>
                  <a:pt x="16105" y="3764"/>
                </a:cubicBezTo>
                <a:cubicBezTo>
                  <a:pt x="15929" y="4061"/>
                  <a:pt x="15654" y="4091"/>
                  <a:pt x="15388" y="3841"/>
                </a:cubicBezTo>
                <a:cubicBezTo>
                  <a:pt x="15207" y="3672"/>
                  <a:pt x="15146" y="3661"/>
                  <a:pt x="15061" y="3782"/>
                </a:cubicBezTo>
                <a:cubicBezTo>
                  <a:pt x="15004" y="3863"/>
                  <a:pt x="14644" y="3979"/>
                  <a:pt x="14261" y="4040"/>
                </a:cubicBezTo>
                <a:cubicBezTo>
                  <a:pt x="13878" y="4101"/>
                  <a:pt x="13209" y="4277"/>
                  <a:pt x="12773" y="4433"/>
                </a:cubicBezTo>
                <a:lnTo>
                  <a:pt x="11980" y="4716"/>
                </a:lnTo>
                <a:lnTo>
                  <a:pt x="11670" y="4444"/>
                </a:lnTo>
                <a:cubicBezTo>
                  <a:pt x="11499" y="4294"/>
                  <a:pt x="11246" y="4117"/>
                  <a:pt x="11107" y="4049"/>
                </a:cubicBezTo>
                <a:cubicBezTo>
                  <a:pt x="10403" y="3710"/>
                  <a:pt x="9559" y="4131"/>
                  <a:pt x="9311" y="4945"/>
                </a:cubicBezTo>
                <a:cubicBezTo>
                  <a:pt x="9070" y="5738"/>
                  <a:pt x="9020" y="5743"/>
                  <a:pt x="8239" y="5039"/>
                </a:cubicBezTo>
                <a:cubicBezTo>
                  <a:pt x="7211" y="4113"/>
                  <a:pt x="6626" y="3864"/>
                  <a:pt x="5908" y="4051"/>
                </a:cubicBezTo>
                <a:cubicBezTo>
                  <a:pt x="5145" y="4248"/>
                  <a:pt x="4807" y="5285"/>
                  <a:pt x="5089" y="6564"/>
                </a:cubicBezTo>
                <a:cubicBezTo>
                  <a:pt x="5375" y="7861"/>
                  <a:pt x="6008" y="8896"/>
                  <a:pt x="7491" y="10485"/>
                </a:cubicBezTo>
                <a:cubicBezTo>
                  <a:pt x="7860" y="10881"/>
                  <a:pt x="8129" y="11237"/>
                  <a:pt x="8088" y="11275"/>
                </a:cubicBezTo>
                <a:cubicBezTo>
                  <a:pt x="8047" y="11314"/>
                  <a:pt x="7827" y="11346"/>
                  <a:pt x="7598" y="11346"/>
                </a:cubicBezTo>
                <a:cubicBezTo>
                  <a:pt x="7181" y="11346"/>
                  <a:pt x="6587" y="11618"/>
                  <a:pt x="6119" y="12022"/>
                </a:cubicBezTo>
                <a:lnTo>
                  <a:pt x="5867" y="12239"/>
                </a:lnTo>
                <a:lnTo>
                  <a:pt x="5674" y="11960"/>
                </a:lnTo>
                <a:cubicBezTo>
                  <a:pt x="5285" y="11402"/>
                  <a:pt x="4936" y="11477"/>
                  <a:pt x="3701" y="12385"/>
                </a:cubicBezTo>
                <a:cubicBezTo>
                  <a:pt x="3318" y="12666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2"/>
                </a:cubicBezTo>
                <a:cubicBezTo>
                  <a:pt x="861" y="15068"/>
                  <a:pt x="893" y="15141"/>
                  <a:pt x="1225" y="15396"/>
                </a:cubicBezTo>
                <a:lnTo>
                  <a:pt x="1598" y="15683"/>
                </a:lnTo>
                <a:lnTo>
                  <a:pt x="1257" y="15851"/>
                </a:lnTo>
                <a:cubicBezTo>
                  <a:pt x="1070" y="15943"/>
                  <a:pt x="713" y="16215"/>
                  <a:pt x="466" y="16456"/>
                </a:cubicBezTo>
                <a:cubicBezTo>
                  <a:pt x="114" y="16797"/>
                  <a:pt x="13" y="16984"/>
                  <a:pt x="2" y="17308"/>
                </a:cubicBezTo>
                <a:cubicBezTo>
                  <a:pt x="-11" y="17698"/>
                  <a:pt x="15" y="17731"/>
                  <a:pt x="452" y="17871"/>
                </a:cubicBezTo>
                <a:cubicBezTo>
                  <a:pt x="1055" y="18065"/>
                  <a:pt x="3034" y="17983"/>
                  <a:pt x="3774" y="17734"/>
                </a:cubicBezTo>
                <a:cubicBezTo>
                  <a:pt x="4070" y="17634"/>
                  <a:pt x="4526" y="17381"/>
                  <a:pt x="4786" y="17172"/>
                </a:cubicBezTo>
                <a:cubicBezTo>
                  <a:pt x="5452" y="16636"/>
                  <a:pt x="6366" y="16493"/>
                  <a:pt x="7046" y="16819"/>
                </a:cubicBezTo>
                <a:cubicBezTo>
                  <a:pt x="7308" y="16945"/>
                  <a:pt x="7890" y="17105"/>
                  <a:pt x="8339" y="17176"/>
                </a:cubicBezTo>
                <a:cubicBezTo>
                  <a:pt x="9018" y="17284"/>
                  <a:pt x="9156" y="17341"/>
                  <a:pt x="9156" y="17515"/>
                </a:cubicBezTo>
                <a:cubicBezTo>
                  <a:pt x="9156" y="17652"/>
                  <a:pt x="8976" y="17812"/>
                  <a:pt x="8633" y="17980"/>
                </a:cubicBezTo>
                <a:cubicBezTo>
                  <a:pt x="8345" y="18120"/>
                  <a:pt x="7967" y="18364"/>
                  <a:pt x="7791" y="18521"/>
                </a:cubicBezTo>
                <a:cubicBezTo>
                  <a:pt x="7528" y="18756"/>
                  <a:pt x="7377" y="18803"/>
                  <a:pt x="6957" y="18779"/>
                </a:cubicBezTo>
                <a:cubicBezTo>
                  <a:pt x="6389" y="18746"/>
                  <a:pt x="5963" y="19018"/>
                  <a:pt x="5963" y="19418"/>
                </a:cubicBezTo>
                <a:cubicBezTo>
                  <a:pt x="5963" y="19609"/>
                  <a:pt x="6041" y="19637"/>
                  <a:pt x="6579" y="19637"/>
                </a:cubicBezTo>
                <a:cubicBezTo>
                  <a:pt x="7474" y="19637"/>
                  <a:pt x="7564" y="19792"/>
                  <a:pt x="7004" y="20363"/>
                </a:cubicBezTo>
                <a:cubicBezTo>
                  <a:pt x="6649" y="20725"/>
                  <a:pt x="6545" y="20920"/>
                  <a:pt x="6545" y="21216"/>
                </a:cubicBezTo>
                <a:cubicBezTo>
                  <a:pt x="6545" y="21562"/>
                  <a:pt x="6576" y="21600"/>
                  <a:pt x="6860" y="21600"/>
                </a:cubicBezTo>
                <a:cubicBezTo>
                  <a:pt x="7084" y="21600"/>
                  <a:pt x="7350" y="21437"/>
                  <a:pt x="7782" y="21037"/>
                </a:cubicBezTo>
                <a:cubicBezTo>
                  <a:pt x="8467" y="20401"/>
                  <a:pt x="8574" y="20413"/>
                  <a:pt x="8992" y="21184"/>
                </a:cubicBezTo>
                <a:cubicBezTo>
                  <a:pt x="9197" y="21561"/>
                  <a:pt x="9262" y="21600"/>
                  <a:pt x="9680" y="21600"/>
                </a:cubicBezTo>
                <a:cubicBezTo>
                  <a:pt x="10205" y="21600"/>
                  <a:pt x="10234" y="21530"/>
                  <a:pt x="9910" y="21031"/>
                </a:cubicBezTo>
                <a:cubicBezTo>
                  <a:pt x="9635" y="20607"/>
                  <a:pt x="9608" y="20200"/>
                  <a:pt x="9851" y="20113"/>
                </a:cubicBezTo>
                <a:cubicBezTo>
                  <a:pt x="9971" y="20069"/>
                  <a:pt x="10025" y="19893"/>
                  <a:pt x="10025" y="19544"/>
                </a:cubicBezTo>
                <a:cubicBezTo>
                  <a:pt x="10026" y="19164"/>
                  <a:pt x="10113" y="18913"/>
                  <a:pt x="10374" y="18545"/>
                </a:cubicBezTo>
                <a:cubicBezTo>
                  <a:pt x="10565" y="18275"/>
                  <a:pt x="10780" y="17771"/>
                  <a:pt x="10852" y="17425"/>
                </a:cubicBezTo>
                <a:cubicBezTo>
                  <a:pt x="10976" y="16837"/>
                  <a:pt x="11032" y="16761"/>
                  <a:pt x="11707" y="16256"/>
                </a:cubicBezTo>
                <a:cubicBezTo>
                  <a:pt x="12104" y="15959"/>
                  <a:pt x="12629" y="15487"/>
                  <a:pt x="12873" y="15206"/>
                </a:cubicBezTo>
                <a:lnTo>
                  <a:pt x="13318" y="14696"/>
                </a:lnTo>
                <a:lnTo>
                  <a:pt x="14833" y="14767"/>
                </a:lnTo>
                <a:cubicBezTo>
                  <a:pt x="17209" y="14880"/>
                  <a:pt x="17707" y="15047"/>
                  <a:pt x="17852" y="15772"/>
                </a:cubicBezTo>
                <a:cubicBezTo>
                  <a:pt x="17949" y="16257"/>
                  <a:pt x="18186" y="16255"/>
                  <a:pt x="18677" y="15765"/>
                </a:cubicBezTo>
                <a:cubicBezTo>
                  <a:pt x="18888" y="15555"/>
                  <a:pt x="19112" y="15382"/>
                  <a:pt x="19174" y="15382"/>
                </a:cubicBezTo>
                <a:cubicBezTo>
                  <a:pt x="19236" y="15382"/>
                  <a:pt x="19336" y="15244"/>
                  <a:pt x="19399" y="15075"/>
                </a:cubicBezTo>
                <a:cubicBezTo>
                  <a:pt x="19483" y="14850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3"/>
                </a:cubicBezTo>
                <a:cubicBezTo>
                  <a:pt x="20758" y="13734"/>
                  <a:pt x="20651" y="13685"/>
                  <a:pt x="20058" y="13834"/>
                </a:cubicBezTo>
                <a:cubicBezTo>
                  <a:pt x="19322" y="14019"/>
                  <a:pt x="19037" y="13997"/>
                  <a:pt x="18677" y="13731"/>
                </a:cubicBezTo>
                <a:lnTo>
                  <a:pt x="18362" y="13499"/>
                </a:lnTo>
                <a:lnTo>
                  <a:pt x="18795" y="13083"/>
                </a:lnTo>
                <a:cubicBezTo>
                  <a:pt x="19155" y="12736"/>
                  <a:pt x="19283" y="12677"/>
                  <a:pt x="19561" y="12729"/>
                </a:cubicBezTo>
                <a:cubicBezTo>
                  <a:pt x="19791" y="12772"/>
                  <a:pt x="19965" y="12732"/>
                  <a:pt x="20121" y="12600"/>
                </a:cubicBezTo>
                <a:cubicBezTo>
                  <a:pt x="20474" y="12299"/>
                  <a:pt x="20804" y="11330"/>
                  <a:pt x="20888" y="10340"/>
                </a:cubicBezTo>
                <a:cubicBezTo>
                  <a:pt x="20945" y="9669"/>
                  <a:pt x="21020" y="9387"/>
                  <a:pt x="21181" y="9242"/>
                </a:cubicBezTo>
                <a:cubicBezTo>
                  <a:pt x="21589" y="8873"/>
                  <a:pt x="21328" y="7394"/>
                  <a:pt x="20720" y="6636"/>
                </a:cubicBezTo>
                <a:cubicBezTo>
                  <a:pt x="20506" y="6370"/>
                  <a:pt x="20459" y="5305"/>
                  <a:pt x="20643" y="4855"/>
                </a:cubicBezTo>
                <a:cubicBezTo>
                  <a:pt x="20729" y="4644"/>
                  <a:pt x="20726" y="4643"/>
                  <a:pt x="20562" y="4841"/>
                </a:cubicBezTo>
                <a:cubicBezTo>
                  <a:pt x="20413" y="5019"/>
                  <a:pt x="20357" y="5028"/>
                  <a:pt x="20112" y="4904"/>
                </a:cubicBezTo>
                <a:cubicBezTo>
                  <a:pt x="19958" y="4826"/>
                  <a:pt x="19674" y="4731"/>
                  <a:pt x="19483" y="4693"/>
                </a:cubicBezTo>
                <a:cubicBezTo>
                  <a:pt x="19172" y="4630"/>
                  <a:pt x="19138" y="4584"/>
                  <a:pt x="19166" y="4260"/>
                </a:cubicBezTo>
                <a:cubicBezTo>
                  <a:pt x="19233" y="3490"/>
                  <a:pt x="18528" y="3111"/>
                  <a:pt x="17960" y="3613"/>
                </a:cubicBezTo>
                <a:lnTo>
                  <a:pt x="17697" y="3844"/>
                </a:lnTo>
                <a:lnTo>
                  <a:pt x="17385" y="3613"/>
                </a:lnTo>
                <a:cubicBezTo>
                  <a:pt x="17152" y="3441"/>
                  <a:pt x="16811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67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69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0" name="صفحة ٣١ صفحة ٣١" descr="صفحة ٣١ صفحة ٣١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pic>
        <p:nvPicPr>
          <p:cNvPr id="271" name="IMG_2309.jpeg" descr="IMG_2309.jpeg"/>
          <p:cNvPicPr>
            <a:picLocks noChangeAspect="1"/>
          </p:cNvPicPr>
          <p:nvPr/>
        </p:nvPicPr>
        <p:blipFill>
          <a:blip r:embed="rId6">
            <a:extLst/>
          </a:blip>
          <a:srcRect l="39884" t="25305" r="15633" b="14407"/>
          <a:stretch>
            <a:fillRect/>
          </a:stretch>
        </p:blipFill>
        <p:spPr>
          <a:xfrm>
            <a:off x="22335248" y="7489052"/>
            <a:ext cx="1445183" cy="150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74" name="الفصل ٥ -٦ ضرب عددمن رقمين في عدد من رقم واحد مع إعادة التجميع"/>
          <p:cNvGrpSpPr/>
          <p:nvPr/>
        </p:nvGrpSpPr>
        <p:grpSpPr>
          <a:xfrm>
            <a:off x="6186773" y="560275"/>
            <a:ext cx="14783647" cy="3115773"/>
            <a:chOff x="0" y="0"/>
            <a:chExt cx="14783646" cy="3115771"/>
          </a:xfrm>
        </p:grpSpPr>
        <p:sp>
          <p:nvSpPr>
            <p:cNvPr id="273" name="الفصل ٥ -٦ ضرب عددمن رقمين في عدد من رقم واحد مع إعادة التجميع"/>
            <p:cNvSpPr txBox="1"/>
            <p:nvPr/>
          </p:nvSpPr>
          <p:spPr>
            <a:xfrm>
              <a:off x="215900" y="139699"/>
              <a:ext cx="14351847" cy="2556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 sz="8600">
                  <a:solidFill>
                    <a:srgbClr val="000000"/>
                  </a:solidFill>
                </a:defRPr>
              </a:pPr>
              <a:r>
                <a:rPr>
                  <a:latin typeface="Farah Regular"/>
                  <a:ea typeface="Farah Regular"/>
                  <a:cs typeface="Farah Regular"/>
                  <a:sym typeface="Farah Regular"/>
                </a:rPr>
                <a:t>الفصل ٥ -٦ ضرب عددمن رقمين في عدد من رقم واحد مع إعادة التجميع </a:t>
              </a:r>
              <a:r>
                <a:t> </a:t>
              </a:r>
            </a:p>
          </p:txBody>
        </p:sp>
        <p:pic>
          <p:nvPicPr>
            <p:cNvPr id="272" name="الفصل ٥ -٦ ضرب عددمن رقمين في عدد من رقم واحد مع إعادة التجميع الفصل ٥ -٦ ضرب عددمن رقمين في عدد من رقم واحد مع إعادة التجميع  " descr="الفصل ٥ -٦ ضرب عددمن رقمين في عدد من رقم واحد مع إعادة التجميع الفصل ٥ -٦ ضرب عددمن رقمين في عدد من رقم واحد مع إعادة التجميع  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1"/>
              <a:ext cx="14783647" cy="3115773"/>
            </a:xfrm>
            <a:prstGeom prst="rect">
              <a:avLst/>
            </a:prstGeom>
            <a:effectLst/>
          </p:spPr>
        </p:pic>
      </p:grpSp>
      <p:pic>
        <p:nvPicPr>
          <p:cNvPr id="275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rcRect l="219" t="0" r="0" b="0"/>
          <a:stretch>
            <a:fillRect/>
          </a:stretch>
        </p:blipFill>
        <p:spPr>
          <a:xfrm>
            <a:off x="20510493" y="2732220"/>
            <a:ext cx="3873312" cy="56860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600" fill="norm" stroke="1" extrusionOk="0">
                <a:moveTo>
                  <a:pt x="1507" y="0"/>
                </a:moveTo>
                <a:lnTo>
                  <a:pt x="2539" y="709"/>
                </a:lnTo>
                <a:cubicBezTo>
                  <a:pt x="4168" y="1827"/>
                  <a:pt x="5718" y="2246"/>
                  <a:pt x="8817" y="2408"/>
                </a:cubicBezTo>
                <a:lnTo>
                  <a:pt x="10439" y="2492"/>
                </a:lnTo>
                <a:lnTo>
                  <a:pt x="10576" y="2935"/>
                </a:lnTo>
                <a:cubicBezTo>
                  <a:pt x="10651" y="3179"/>
                  <a:pt x="10820" y="3697"/>
                  <a:pt x="10955" y="4089"/>
                </a:cubicBezTo>
                <a:lnTo>
                  <a:pt x="11200" y="4802"/>
                </a:lnTo>
                <a:lnTo>
                  <a:pt x="10775" y="5069"/>
                </a:lnTo>
                <a:cubicBezTo>
                  <a:pt x="10458" y="5269"/>
                  <a:pt x="10365" y="5425"/>
                  <a:pt x="10401" y="5687"/>
                </a:cubicBezTo>
                <a:lnTo>
                  <a:pt x="10450" y="6038"/>
                </a:lnTo>
                <a:lnTo>
                  <a:pt x="6163" y="6092"/>
                </a:lnTo>
                <a:cubicBezTo>
                  <a:pt x="1900" y="6147"/>
                  <a:pt x="1874" y="6149"/>
                  <a:pt x="1565" y="6409"/>
                </a:cubicBezTo>
                <a:cubicBezTo>
                  <a:pt x="1266" y="6660"/>
                  <a:pt x="1255" y="6949"/>
                  <a:pt x="1255" y="13864"/>
                </a:cubicBezTo>
                <a:lnTo>
                  <a:pt x="1255" y="21057"/>
                </a:lnTo>
                <a:lnTo>
                  <a:pt x="1684" y="21329"/>
                </a:lnTo>
                <a:lnTo>
                  <a:pt x="2116" y="21600"/>
                </a:lnTo>
                <a:lnTo>
                  <a:pt x="9596" y="21597"/>
                </a:lnTo>
                <a:cubicBezTo>
                  <a:pt x="18852" y="21595"/>
                  <a:pt x="19254" y="21587"/>
                  <a:pt x="19645" y="21383"/>
                </a:cubicBezTo>
                <a:lnTo>
                  <a:pt x="20052" y="21169"/>
                </a:lnTo>
                <a:lnTo>
                  <a:pt x="20094" y="13923"/>
                </a:lnTo>
                <a:cubicBezTo>
                  <a:pt x="20137" y="6905"/>
                  <a:pt x="20131" y="6668"/>
                  <a:pt x="19826" y="6412"/>
                </a:cubicBezTo>
                <a:cubicBezTo>
                  <a:pt x="19522" y="6155"/>
                  <a:pt x="19426" y="6146"/>
                  <a:pt x="16611" y="6092"/>
                </a:cubicBezTo>
                <a:lnTo>
                  <a:pt x="13710" y="6038"/>
                </a:lnTo>
                <a:lnTo>
                  <a:pt x="13612" y="5622"/>
                </a:lnTo>
                <a:cubicBezTo>
                  <a:pt x="13558" y="5394"/>
                  <a:pt x="13390" y="5116"/>
                  <a:pt x="13241" y="5004"/>
                </a:cubicBezTo>
                <a:cubicBezTo>
                  <a:pt x="12987" y="4813"/>
                  <a:pt x="12991" y="4727"/>
                  <a:pt x="13296" y="3718"/>
                </a:cubicBezTo>
                <a:cubicBezTo>
                  <a:pt x="13475" y="3124"/>
                  <a:pt x="13664" y="2593"/>
                  <a:pt x="13714" y="2537"/>
                </a:cubicBezTo>
                <a:cubicBezTo>
                  <a:pt x="13765" y="2481"/>
                  <a:pt x="15531" y="2436"/>
                  <a:pt x="17702" y="2436"/>
                </a:cubicBezTo>
                <a:lnTo>
                  <a:pt x="21599" y="2436"/>
                </a:lnTo>
                <a:lnTo>
                  <a:pt x="21599" y="1218"/>
                </a:lnTo>
                <a:lnTo>
                  <a:pt x="21599" y="0"/>
                </a:lnTo>
                <a:lnTo>
                  <a:pt x="11554" y="0"/>
                </a:lnTo>
                <a:lnTo>
                  <a:pt x="10775" y="0"/>
                </a:lnTo>
                <a:lnTo>
                  <a:pt x="1507" y="0"/>
                </a:lnTo>
                <a:close/>
                <a:moveTo>
                  <a:pt x="42" y="18564"/>
                </a:moveTo>
                <a:cubicBezTo>
                  <a:pt x="18" y="18538"/>
                  <a:pt x="1" y="18658"/>
                  <a:pt x="0" y="18886"/>
                </a:cubicBezTo>
                <a:cubicBezTo>
                  <a:pt x="-1" y="19191"/>
                  <a:pt x="28" y="19329"/>
                  <a:pt x="67" y="19192"/>
                </a:cubicBezTo>
                <a:cubicBezTo>
                  <a:pt x="105" y="19056"/>
                  <a:pt x="106" y="18807"/>
                  <a:pt x="69" y="18639"/>
                </a:cubicBezTo>
                <a:cubicBezTo>
                  <a:pt x="59" y="18597"/>
                  <a:pt x="51" y="18572"/>
                  <a:pt x="42" y="1856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6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186773" y="3676046"/>
            <a:ext cx="14231008" cy="1343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539366" y="5111269"/>
            <a:ext cx="12078461" cy="17467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8014533" y="6730996"/>
            <a:ext cx="11768631" cy="64599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81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83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84" name="صفحة ٣٢ صفحة ٣٢" descr="صفحة ٣٢ صفحة ٣٢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pic>
        <p:nvPicPr>
          <p:cNvPr id="285" name="IMG_2309.jpeg" descr="IMG_2309.jpeg"/>
          <p:cNvPicPr>
            <a:picLocks noChangeAspect="1"/>
          </p:cNvPicPr>
          <p:nvPr/>
        </p:nvPicPr>
        <p:blipFill>
          <a:blip r:embed="rId6">
            <a:extLst/>
          </a:blip>
          <a:srcRect l="39884" t="25305" r="15633" b="14407"/>
          <a:stretch>
            <a:fillRect/>
          </a:stretch>
        </p:blipFill>
        <p:spPr>
          <a:xfrm>
            <a:off x="22335248" y="7489052"/>
            <a:ext cx="1445183" cy="150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88" name="الفصل ٥ -٦ ضرب عددمن رقمين في عدد من رقم واحد مع إعادة التجميع"/>
          <p:cNvGrpSpPr/>
          <p:nvPr/>
        </p:nvGrpSpPr>
        <p:grpSpPr>
          <a:xfrm>
            <a:off x="6186773" y="560275"/>
            <a:ext cx="14783647" cy="3115773"/>
            <a:chOff x="0" y="0"/>
            <a:chExt cx="14783646" cy="3115771"/>
          </a:xfrm>
        </p:grpSpPr>
        <p:sp>
          <p:nvSpPr>
            <p:cNvPr id="287" name="الفصل ٥ -٦ ضرب عددمن رقمين في عدد من رقم واحد مع إعادة التجميع"/>
            <p:cNvSpPr txBox="1"/>
            <p:nvPr/>
          </p:nvSpPr>
          <p:spPr>
            <a:xfrm>
              <a:off x="215900" y="139699"/>
              <a:ext cx="14351847" cy="2556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 sz="8600">
                  <a:solidFill>
                    <a:srgbClr val="000000"/>
                  </a:solidFill>
                </a:defRPr>
              </a:pPr>
              <a:r>
                <a:rPr>
                  <a:latin typeface="Farah Regular"/>
                  <a:ea typeface="Farah Regular"/>
                  <a:cs typeface="Farah Regular"/>
                  <a:sym typeface="Farah Regular"/>
                </a:rPr>
                <a:t>الفصل ٥ -٦ ضرب عددمن رقمين في عدد من رقم واحد مع إعادة التجميع </a:t>
              </a:r>
              <a:r>
                <a:t> </a:t>
              </a:r>
            </a:p>
          </p:txBody>
        </p:sp>
        <p:pic>
          <p:nvPicPr>
            <p:cNvPr id="286" name="الفصل ٥ -٦ ضرب عددمن رقمين في عدد من رقم واحد مع إعادة التجميع الفصل ٥ -٦ ضرب عددمن رقمين في عدد من رقم واحد مع إعادة التجميع  " descr="الفصل ٥ -٦ ضرب عددمن رقمين في عدد من رقم واحد مع إعادة التجميع الفصل ٥ -٦ ضرب عددمن رقمين في عدد من رقم واحد مع إعادة التجميع  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1"/>
              <a:ext cx="14783647" cy="3115773"/>
            </a:xfrm>
            <a:prstGeom prst="rect">
              <a:avLst/>
            </a:prstGeom>
            <a:effectLst/>
          </p:spPr>
        </p:pic>
      </p:grpSp>
      <p:pic>
        <p:nvPicPr>
          <p:cNvPr id="289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rcRect l="219" t="0" r="0" b="0"/>
          <a:stretch>
            <a:fillRect/>
          </a:stretch>
        </p:blipFill>
        <p:spPr>
          <a:xfrm>
            <a:off x="20510493" y="2732220"/>
            <a:ext cx="3873312" cy="56860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600" fill="norm" stroke="1" extrusionOk="0">
                <a:moveTo>
                  <a:pt x="1507" y="0"/>
                </a:moveTo>
                <a:lnTo>
                  <a:pt x="2539" y="709"/>
                </a:lnTo>
                <a:cubicBezTo>
                  <a:pt x="4168" y="1827"/>
                  <a:pt x="5718" y="2246"/>
                  <a:pt x="8817" y="2408"/>
                </a:cubicBezTo>
                <a:lnTo>
                  <a:pt x="10439" y="2492"/>
                </a:lnTo>
                <a:lnTo>
                  <a:pt x="10576" y="2935"/>
                </a:lnTo>
                <a:cubicBezTo>
                  <a:pt x="10651" y="3179"/>
                  <a:pt x="10820" y="3697"/>
                  <a:pt x="10955" y="4089"/>
                </a:cubicBezTo>
                <a:lnTo>
                  <a:pt x="11200" y="4802"/>
                </a:lnTo>
                <a:lnTo>
                  <a:pt x="10775" y="5069"/>
                </a:lnTo>
                <a:cubicBezTo>
                  <a:pt x="10458" y="5269"/>
                  <a:pt x="10365" y="5425"/>
                  <a:pt x="10401" y="5687"/>
                </a:cubicBezTo>
                <a:lnTo>
                  <a:pt x="10450" y="6038"/>
                </a:lnTo>
                <a:lnTo>
                  <a:pt x="6163" y="6092"/>
                </a:lnTo>
                <a:cubicBezTo>
                  <a:pt x="1900" y="6147"/>
                  <a:pt x="1874" y="6149"/>
                  <a:pt x="1565" y="6409"/>
                </a:cubicBezTo>
                <a:cubicBezTo>
                  <a:pt x="1266" y="6660"/>
                  <a:pt x="1255" y="6949"/>
                  <a:pt x="1255" y="13864"/>
                </a:cubicBezTo>
                <a:lnTo>
                  <a:pt x="1255" y="21057"/>
                </a:lnTo>
                <a:lnTo>
                  <a:pt x="1684" y="21329"/>
                </a:lnTo>
                <a:lnTo>
                  <a:pt x="2116" y="21600"/>
                </a:lnTo>
                <a:lnTo>
                  <a:pt x="9596" y="21597"/>
                </a:lnTo>
                <a:cubicBezTo>
                  <a:pt x="18852" y="21595"/>
                  <a:pt x="19254" y="21587"/>
                  <a:pt x="19645" y="21383"/>
                </a:cubicBezTo>
                <a:lnTo>
                  <a:pt x="20052" y="21169"/>
                </a:lnTo>
                <a:lnTo>
                  <a:pt x="20094" y="13923"/>
                </a:lnTo>
                <a:cubicBezTo>
                  <a:pt x="20137" y="6905"/>
                  <a:pt x="20131" y="6668"/>
                  <a:pt x="19826" y="6412"/>
                </a:cubicBezTo>
                <a:cubicBezTo>
                  <a:pt x="19522" y="6155"/>
                  <a:pt x="19426" y="6146"/>
                  <a:pt x="16611" y="6092"/>
                </a:cubicBezTo>
                <a:lnTo>
                  <a:pt x="13710" y="6038"/>
                </a:lnTo>
                <a:lnTo>
                  <a:pt x="13612" y="5622"/>
                </a:lnTo>
                <a:cubicBezTo>
                  <a:pt x="13558" y="5394"/>
                  <a:pt x="13390" y="5116"/>
                  <a:pt x="13241" y="5004"/>
                </a:cubicBezTo>
                <a:cubicBezTo>
                  <a:pt x="12987" y="4813"/>
                  <a:pt x="12991" y="4727"/>
                  <a:pt x="13296" y="3718"/>
                </a:cubicBezTo>
                <a:cubicBezTo>
                  <a:pt x="13475" y="3124"/>
                  <a:pt x="13664" y="2593"/>
                  <a:pt x="13714" y="2537"/>
                </a:cubicBezTo>
                <a:cubicBezTo>
                  <a:pt x="13765" y="2481"/>
                  <a:pt x="15531" y="2436"/>
                  <a:pt x="17702" y="2436"/>
                </a:cubicBezTo>
                <a:lnTo>
                  <a:pt x="21599" y="2436"/>
                </a:lnTo>
                <a:lnTo>
                  <a:pt x="21599" y="1218"/>
                </a:lnTo>
                <a:lnTo>
                  <a:pt x="21599" y="0"/>
                </a:lnTo>
                <a:lnTo>
                  <a:pt x="11554" y="0"/>
                </a:lnTo>
                <a:lnTo>
                  <a:pt x="10775" y="0"/>
                </a:lnTo>
                <a:lnTo>
                  <a:pt x="1507" y="0"/>
                </a:lnTo>
                <a:close/>
                <a:moveTo>
                  <a:pt x="42" y="18564"/>
                </a:moveTo>
                <a:cubicBezTo>
                  <a:pt x="18" y="18538"/>
                  <a:pt x="1" y="18658"/>
                  <a:pt x="0" y="18886"/>
                </a:cubicBezTo>
                <a:cubicBezTo>
                  <a:pt x="-1" y="19191"/>
                  <a:pt x="28" y="19329"/>
                  <a:pt x="67" y="19192"/>
                </a:cubicBezTo>
                <a:cubicBezTo>
                  <a:pt x="105" y="19056"/>
                  <a:pt x="106" y="18807"/>
                  <a:pt x="69" y="18639"/>
                </a:cubicBezTo>
                <a:cubicBezTo>
                  <a:pt x="59" y="18597"/>
                  <a:pt x="51" y="18572"/>
                  <a:pt x="42" y="1856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90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040935" y="4589171"/>
            <a:ext cx="14199418" cy="34774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93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95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96" name="صفحة ٣٢ صفحة ٣٢" descr="صفحة ٣٢ صفحة ٣٢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pic>
        <p:nvPicPr>
          <p:cNvPr id="297" name="IMG_2309.jpeg" descr="IMG_2309.jpeg"/>
          <p:cNvPicPr>
            <a:picLocks noChangeAspect="1"/>
          </p:cNvPicPr>
          <p:nvPr/>
        </p:nvPicPr>
        <p:blipFill>
          <a:blip r:embed="rId6">
            <a:extLst/>
          </a:blip>
          <a:srcRect l="39884" t="25305" r="15633" b="14407"/>
          <a:stretch>
            <a:fillRect/>
          </a:stretch>
        </p:blipFill>
        <p:spPr>
          <a:xfrm>
            <a:off x="22335248" y="7489052"/>
            <a:ext cx="1445183" cy="150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00" name="الفصل ٥ -٦ ضرب عددمن رقمين في عدد من رقم واحد مع إعادة التجميع"/>
          <p:cNvGrpSpPr/>
          <p:nvPr/>
        </p:nvGrpSpPr>
        <p:grpSpPr>
          <a:xfrm>
            <a:off x="6186773" y="560275"/>
            <a:ext cx="14783647" cy="3115773"/>
            <a:chOff x="0" y="0"/>
            <a:chExt cx="14783646" cy="3115771"/>
          </a:xfrm>
        </p:grpSpPr>
        <p:sp>
          <p:nvSpPr>
            <p:cNvPr id="299" name="الفصل ٥ -٦ ضرب عددمن رقمين في عدد من رقم واحد مع إعادة التجميع"/>
            <p:cNvSpPr txBox="1"/>
            <p:nvPr/>
          </p:nvSpPr>
          <p:spPr>
            <a:xfrm>
              <a:off x="215900" y="139699"/>
              <a:ext cx="14351847" cy="2556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 sz="8600">
                  <a:solidFill>
                    <a:srgbClr val="000000"/>
                  </a:solidFill>
                </a:defRPr>
              </a:pPr>
              <a:r>
                <a:rPr>
                  <a:latin typeface="Farah Regular"/>
                  <a:ea typeface="Farah Regular"/>
                  <a:cs typeface="Farah Regular"/>
                  <a:sym typeface="Farah Regular"/>
                </a:rPr>
                <a:t>الفصل ٥ -٦ ضرب عددمن رقمين في عدد من رقم واحد مع إعادة التجميع </a:t>
              </a:r>
              <a:r>
                <a:t> </a:t>
              </a:r>
            </a:p>
          </p:txBody>
        </p:sp>
        <p:pic>
          <p:nvPicPr>
            <p:cNvPr id="298" name="الفصل ٥ -٦ ضرب عددمن رقمين في عدد من رقم واحد مع إعادة التجميع الفصل ٥ -٦ ضرب عددمن رقمين في عدد من رقم واحد مع إعادة التجميع  " descr="الفصل ٥ -٦ ضرب عددمن رقمين في عدد من رقم واحد مع إعادة التجميع الفصل ٥ -٦ ضرب عددمن رقمين في عدد من رقم واحد مع إعادة التجميع  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1"/>
              <a:ext cx="14783647" cy="3115773"/>
            </a:xfrm>
            <a:prstGeom prst="rect">
              <a:avLst/>
            </a:prstGeom>
            <a:effectLst/>
          </p:spPr>
        </p:pic>
      </p:grpSp>
      <p:pic>
        <p:nvPicPr>
          <p:cNvPr id="301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rcRect l="219" t="0" r="0" b="0"/>
          <a:stretch>
            <a:fillRect/>
          </a:stretch>
        </p:blipFill>
        <p:spPr>
          <a:xfrm>
            <a:off x="20510493" y="2732220"/>
            <a:ext cx="3873312" cy="56860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600" fill="norm" stroke="1" extrusionOk="0">
                <a:moveTo>
                  <a:pt x="1507" y="0"/>
                </a:moveTo>
                <a:lnTo>
                  <a:pt x="2539" y="709"/>
                </a:lnTo>
                <a:cubicBezTo>
                  <a:pt x="4168" y="1827"/>
                  <a:pt x="5718" y="2246"/>
                  <a:pt x="8817" y="2408"/>
                </a:cubicBezTo>
                <a:lnTo>
                  <a:pt x="10439" y="2492"/>
                </a:lnTo>
                <a:lnTo>
                  <a:pt x="10576" y="2935"/>
                </a:lnTo>
                <a:cubicBezTo>
                  <a:pt x="10651" y="3179"/>
                  <a:pt x="10820" y="3697"/>
                  <a:pt x="10955" y="4089"/>
                </a:cubicBezTo>
                <a:lnTo>
                  <a:pt x="11200" y="4802"/>
                </a:lnTo>
                <a:lnTo>
                  <a:pt x="10775" y="5069"/>
                </a:lnTo>
                <a:cubicBezTo>
                  <a:pt x="10458" y="5269"/>
                  <a:pt x="10365" y="5425"/>
                  <a:pt x="10401" y="5687"/>
                </a:cubicBezTo>
                <a:lnTo>
                  <a:pt x="10450" y="6038"/>
                </a:lnTo>
                <a:lnTo>
                  <a:pt x="6163" y="6092"/>
                </a:lnTo>
                <a:cubicBezTo>
                  <a:pt x="1900" y="6147"/>
                  <a:pt x="1874" y="6149"/>
                  <a:pt x="1565" y="6409"/>
                </a:cubicBezTo>
                <a:cubicBezTo>
                  <a:pt x="1266" y="6660"/>
                  <a:pt x="1255" y="6949"/>
                  <a:pt x="1255" y="13864"/>
                </a:cubicBezTo>
                <a:lnTo>
                  <a:pt x="1255" y="21057"/>
                </a:lnTo>
                <a:lnTo>
                  <a:pt x="1684" y="21329"/>
                </a:lnTo>
                <a:lnTo>
                  <a:pt x="2116" y="21600"/>
                </a:lnTo>
                <a:lnTo>
                  <a:pt x="9596" y="21597"/>
                </a:lnTo>
                <a:cubicBezTo>
                  <a:pt x="18852" y="21595"/>
                  <a:pt x="19254" y="21587"/>
                  <a:pt x="19645" y="21383"/>
                </a:cubicBezTo>
                <a:lnTo>
                  <a:pt x="20052" y="21169"/>
                </a:lnTo>
                <a:lnTo>
                  <a:pt x="20094" y="13923"/>
                </a:lnTo>
                <a:cubicBezTo>
                  <a:pt x="20137" y="6905"/>
                  <a:pt x="20131" y="6668"/>
                  <a:pt x="19826" y="6412"/>
                </a:cubicBezTo>
                <a:cubicBezTo>
                  <a:pt x="19522" y="6155"/>
                  <a:pt x="19426" y="6146"/>
                  <a:pt x="16611" y="6092"/>
                </a:cubicBezTo>
                <a:lnTo>
                  <a:pt x="13710" y="6038"/>
                </a:lnTo>
                <a:lnTo>
                  <a:pt x="13612" y="5622"/>
                </a:lnTo>
                <a:cubicBezTo>
                  <a:pt x="13558" y="5394"/>
                  <a:pt x="13390" y="5116"/>
                  <a:pt x="13241" y="5004"/>
                </a:cubicBezTo>
                <a:cubicBezTo>
                  <a:pt x="12987" y="4813"/>
                  <a:pt x="12991" y="4727"/>
                  <a:pt x="13296" y="3718"/>
                </a:cubicBezTo>
                <a:cubicBezTo>
                  <a:pt x="13475" y="3124"/>
                  <a:pt x="13664" y="2593"/>
                  <a:pt x="13714" y="2537"/>
                </a:cubicBezTo>
                <a:cubicBezTo>
                  <a:pt x="13765" y="2481"/>
                  <a:pt x="15531" y="2436"/>
                  <a:pt x="17702" y="2436"/>
                </a:cubicBezTo>
                <a:lnTo>
                  <a:pt x="21599" y="2436"/>
                </a:lnTo>
                <a:lnTo>
                  <a:pt x="21599" y="1218"/>
                </a:lnTo>
                <a:lnTo>
                  <a:pt x="21599" y="0"/>
                </a:lnTo>
                <a:lnTo>
                  <a:pt x="11554" y="0"/>
                </a:lnTo>
                <a:lnTo>
                  <a:pt x="10775" y="0"/>
                </a:lnTo>
                <a:lnTo>
                  <a:pt x="1507" y="0"/>
                </a:lnTo>
                <a:close/>
                <a:moveTo>
                  <a:pt x="42" y="18564"/>
                </a:moveTo>
                <a:cubicBezTo>
                  <a:pt x="18" y="18538"/>
                  <a:pt x="1" y="18658"/>
                  <a:pt x="0" y="18886"/>
                </a:cubicBezTo>
                <a:cubicBezTo>
                  <a:pt x="-1" y="19191"/>
                  <a:pt x="28" y="19329"/>
                  <a:pt x="67" y="19192"/>
                </a:cubicBezTo>
                <a:cubicBezTo>
                  <a:pt x="105" y="19056"/>
                  <a:pt x="106" y="18807"/>
                  <a:pt x="69" y="18639"/>
                </a:cubicBezTo>
                <a:cubicBezTo>
                  <a:pt x="59" y="18597"/>
                  <a:pt x="51" y="18572"/>
                  <a:pt x="42" y="1856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02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727672" y="4066789"/>
            <a:ext cx="9528466" cy="94239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05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07" name="صفحة ٣٢ صفحة ٣٢" descr="صفحة ٣٢ صفحة ٣٢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665048">
            <a:off x="-763625" y="1679377"/>
            <a:ext cx="7043054" cy="2362201"/>
          </a:xfrm>
          <a:prstGeom prst="rect">
            <a:avLst/>
          </a:prstGeom>
        </p:spPr>
      </p:pic>
      <p:grpSp>
        <p:nvGrpSpPr>
          <p:cNvPr id="312" name="تجميع"/>
          <p:cNvGrpSpPr/>
          <p:nvPr/>
        </p:nvGrpSpPr>
        <p:grpSpPr>
          <a:xfrm>
            <a:off x="553001" y="4233351"/>
            <a:ext cx="3899996" cy="6485973"/>
            <a:chOff x="0" y="0"/>
            <a:chExt cx="3899994" cy="6485971"/>
          </a:xfrm>
        </p:grpSpPr>
        <p:pic>
          <p:nvPicPr>
            <p:cNvPr id="308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90195" y="1782729"/>
              <a:ext cx="2743506" cy="4700022"/>
            </a:xfrm>
            <a:prstGeom prst="rect">
              <a:avLst/>
            </a:prstGeom>
            <a:effectLst/>
          </p:spPr>
        </p:pic>
        <p:sp>
          <p:nvSpPr>
            <p:cNvPr id="309" name="🌟"/>
            <p:cNvSpPr txBox="1"/>
            <p:nvPr/>
          </p:nvSpPr>
          <p:spPr>
            <a:xfrm>
              <a:off x="871055" y="964315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10" name="🌟"/>
            <p:cNvSpPr txBox="1"/>
            <p:nvPr/>
          </p:nvSpPr>
          <p:spPr>
            <a:xfrm>
              <a:off x="0" y="1856237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11" name="🌟"/>
            <p:cNvSpPr txBox="1"/>
            <p:nvPr/>
          </p:nvSpPr>
          <p:spPr>
            <a:xfrm>
              <a:off x="1761948" y="0"/>
              <a:ext cx="2138047" cy="1783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13" name="IMG_2300.jpeg" descr="IMG_2300.jpeg"/>
          <p:cNvPicPr>
            <a:picLocks noChangeAspect="1"/>
          </p:cNvPicPr>
          <p:nvPr/>
        </p:nvPicPr>
        <p:blipFill>
          <a:blip r:embed="rId6">
            <a:extLst/>
          </a:blip>
          <a:srcRect l="29043" t="3349" r="5395" b="1911"/>
          <a:stretch>
            <a:fillRect/>
          </a:stretch>
        </p:blipFill>
        <p:spPr>
          <a:xfrm>
            <a:off x="2234522" y="8437718"/>
            <a:ext cx="2155717" cy="2307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1" y="0"/>
                </a:moveTo>
                <a:cubicBezTo>
                  <a:pt x="13220" y="0"/>
                  <a:pt x="13045" y="685"/>
                  <a:pt x="13592" y="888"/>
                </a:cubicBezTo>
                <a:cubicBezTo>
                  <a:pt x="13768" y="953"/>
                  <a:pt x="13989" y="1046"/>
                  <a:pt x="14084" y="1096"/>
                </a:cubicBezTo>
                <a:cubicBezTo>
                  <a:pt x="14340" y="1230"/>
                  <a:pt x="14363" y="1219"/>
                  <a:pt x="14203" y="1037"/>
                </a:cubicBezTo>
                <a:cubicBezTo>
                  <a:pt x="14087" y="906"/>
                  <a:pt x="14089" y="839"/>
                  <a:pt x="14206" y="706"/>
                </a:cubicBezTo>
                <a:cubicBezTo>
                  <a:pt x="14424" y="459"/>
                  <a:pt x="14172" y="0"/>
                  <a:pt x="13821" y="0"/>
                </a:cubicBezTo>
                <a:close/>
                <a:moveTo>
                  <a:pt x="20819" y="1308"/>
                </a:moveTo>
                <a:cubicBezTo>
                  <a:pt x="20217" y="1308"/>
                  <a:pt x="20024" y="1965"/>
                  <a:pt x="20555" y="2207"/>
                </a:cubicBezTo>
                <a:cubicBezTo>
                  <a:pt x="20846" y="2340"/>
                  <a:pt x="20894" y="2330"/>
                  <a:pt x="21090" y="2099"/>
                </a:cubicBezTo>
                <a:cubicBezTo>
                  <a:pt x="21409" y="1724"/>
                  <a:pt x="21266" y="1308"/>
                  <a:pt x="20819" y="1308"/>
                </a:cubicBezTo>
                <a:close/>
                <a:moveTo>
                  <a:pt x="15045" y="3095"/>
                </a:moveTo>
                <a:cubicBezTo>
                  <a:pt x="15033" y="3107"/>
                  <a:pt x="15028" y="3147"/>
                  <a:pt x="15025" y="3210"/>
                </a:cubicBezTo>
                <a:cubicBezTo>
                  <a:pt x="15020" y="3325"/>
                  <a:pt x="15046" y="3388"/>
                  <a:pt x="15084" y="3352"/>
                </a:cubicBezTo>
                <a:cubicBezTo>
                  <a:pt x="15123" y="3315"/>
                  <a:pt x="15126" y="3222"/>
                  <a:pt x="15092" y="3144"/>
                </a:cubicBezTo>
                <a:cubicBezTo>
                  <a:pt x="15074" y="3100"/>
                  <a:pt x="15057" y="3084"/>
                  <a:pt x="15045" y="3095"/>
                </a:cubicBezTo>
                <a:close/>
                <a:moveTo>
                  <a:pt x="16560" y="3393"/>
                </a:moveTo>
                <a:cubicBezTo>
                  <a:pt x="16477" y="3404"/>
                  <a:pt x="16403" y="3428"/>
                  <a:pt x="16348" y="3467"/>
                </a:cubicBezTo>
                <a:cubicBezTo>
                  <a:pt x="16284" y="3511"/>
                  <a:pt x="16174" y="3644"/>
                  <a:pt x="16104" y="3764"/>
                </a:cubicBezTo>
                <a:cubicBezTo>
                  <a:pt x="15928" y="4062"/>
                  <a:pt x="15653" y="4092"/>
                  <a:pt x="15387" y="3842"/>
                </a:cubicBezTo>
                <a:cubicBezTo>
                  <a:pt x="15207" y="3673"/>
                  <a:pt x="15146" y="3658"/>
                  <a:pt x="15061" y="3779"/>
                </a:cubicBezTo>
                <a:cubicBezTo>
                  <a:pt x="15003" y="3860"/>
                  <a:pt x="14645" y="3978"/>
                  <a:pt x="14262" y="4039"/>
                </a:cubicBezTo>
                <a:cubicBezTo>
                  <a:pt x="13879" y="4100"/>
                  <a:pt x="13209" y="4277"/>
                  <a:pt x="12774" y="4433"/>
                </a:cubicBezTo>
                <a:lnTo>
                  <a:pt x="11979" y="4715"/>
                </a:lnTo>
                <a:lnTo>
                  <a:pt x="11668" y="4444"/>
                </a:lnTo>
                <a:cubicBezTo>
                  <a:pt x="11497" y="4294"/>
                  <a:pt x="11244" y="4118"/>
                  <a:pt x="11105" y="4050"/>
                </a:cubicBezTo>
                <a:cubicBezTo>
                  <a:pt x="10401" y="3710"/>
                  <a:pt x="9558" y="4132"/>
                  <a:pt x="9310" y="4946"/>
                </a:cubicBezTo>
                <a:cubicBezTo>
                  <a:pt x="9069" y="5739"/>
                  <a:pt x="9021" y="5742"/>
                  <a:pt x="8240" y="5039"/>
                </a:cubicBezTo>
                <a:cubicBezTo>
                  <a:pt x="7212" y="4112"/>
                  <a:pt x="6624" y="3864"/>
                  <a:pt x="5906" y="4050"/>
                </a:cubicBezTo>
                <a:cubicBezTo>
                  <a:pt x="5143" y="4248"/>
                  <a:pt x="4805" y="5284"/>
                  <a:pt x="5087" y="6562"/>
                </a:cubicBezTo>
                <a:cubicBezTo>
                  <a:pt x="5373" y="7860"/>
                  <a:pt x="6006" y="8893"/>
                  <a:pt x="7488" y="10482"/>
                </a:cubicBezTo>
                <a:cubicBezTo>
                  <a:pt x="7858" y="10879"/>
                  <a:pt x="8127" y="11235"/>
                  <a:pt x="8086" y="11274"/>
                </a:cubicBezTo>
                <a:cubicBezTo>
                  <a:pt x="8045" y="11312"/>
                  <a:pt x="7827" y="11344"/>
                  <a:pt x="7598" y="11344"/>
                </a:cubicBezTo>
                <a:cubicBezTo>
                  <a:pt x="7181" y="11345"/>
                  <a:pt x="6586" y="11617"/>
                  <a:pt x="6118" y="12021"/>
                </a:cubicBezTo>
                <a:lnTo>
                  <a:pt x="5867" y="12240"/>
                </a:lnTo>
                <a:lnTo>
                  <a:pt x="5674" y="11961"/>
                </a:lnTo>
                <a:cubicBezTo>
                  <a:pt x="5285" y="11403"/>
                  <a:pt x="4937" y="11477"/>
                  <a:pt x="3702" y="12385"/>
                </a:cubicBezTo>
                <a:cubicBezTo>
                  <a:pt x="3319" y="12666"/>
                  <a:pt x="2801" y="12994"/>
                  <a:pt x="2553" y="13113"/>
                </a:cubicBezTo>
                <a:cubicBezTo>
                  <a:pt x="1876" y="13438"/>
                  <a:pt x="1026" y="14284"/>
                  <a:pt x="931" y="14729"/>
                </a:cubicBezTo>
                <a:cubicBezTo>
                  <a:pt x="859" y="15066"/>
                  <a:pt x="890" y="15139"/>
                  <a:pt x="1222" y="15395"/>
                </a:cubicBezTo>
                <a:lnTo>
                  <a:pt x="1596" y="15681"/>
                </a:lnTo>
                <a:lnTo>
                  <a:pt x="1258" y="15852"/>
                </a:lnTo>
                <a:cubicBezTo>
                  <a:pt x="1070" y="15944"/>
                  <a:pt x="714" y="16213"/>
                  <a:pt x="467" y="16454"/>
                </a:cubicBezTo>
                <a:cubicBezTo>
                  <a:pt x="115" y="16795"/>
                  <a:pt x="13" y="16984"/>
                  <a:pt x="2" y="17308"/>
                </a:cubicBezTo>
                <a:cubicBezTo>
                  <a:pt x="-11" y="17698"/>
                  <a:pt x="14" y="17729"/>
                  <a:pt x="451" y="17869"/>
                </a:cubicBezTo>
                <a:cubicBezTo>
                  <a:pt x="1054" y="18063"/>
                  <a:pt x="3032" y="17981"/>
                  <a:pt x="3773" y="17732"/>
                </a:cubicBezTo>
                <a:cubicBezTo>
                  <a:pt x="4068" y="17632"/>
                  <a:pt x="4524" y="17380"/>
                  <a:pt x="4784" y="17171"/>
                </a:cubicBezTo>
                <a:cubicBezTo>
                  <a:pt x="5450" y="16635"/>
                  <a:pt x="6367" y="16492"/>
                  <a:pt x="7047" y="16818"/>
                </a:cubicBezTo>
                <a:cubicBezTo>
                  <a:pt x="7310" y="16944"/>
                  <a:pt x="7889" y="17103"/>
                  <a:pt x="8338" y="17174"/>
                </a:cubicBezTo>
                <a:cubicBezTo>
                  <a:pt x="9017" y="17282"/>
                  <a:pt x="9153" y="17338"/>
                  <a:pt x="9153" y="17513"/>
                </a:cubicBezTo>
                <a:cubicBezTo>
                  <a:pt x="9153" y="17650"/>
                  <a:pt x="8976" y="17809"/>
                  <a:pt x="8633" y="17977"/>
                </a:cubicBezTo>
                <a:cubicBezTo>
                  <a:pt x="8346" y="18118"/>
                  <a:pt x="7964" y="18362"/>
                  <a:pt x="7787" y="18520"/>
                </a:cubicBezTo>
                <a:cubicBezTo>
                  <a:pt x="7525" y="18754"/>
                  <a:pt x="7376" y="18800"/>
                  <a:pt x="6957" y="18776"/>
                </a:cubicBezTo>
                <a:cubicBezTo>
                  <a:pt x="6388" y="18743"/>
                  <a:pt x="5961" y="19019"/>
                  <a:pt x="5961" y="19419"/>
                </a:cubicBezTo>
                <a:cubicBezTo>
                  <a:pt x="5961" y="19610"/>
                  <a:pt x="6041" y="19634"/>
                  <a:pt x="6579" y="19634"/>
                </a:cubicBezTo>
                <a:cubicBezTo>
                  <a:pt x="7474" y="19634"/>
                  <a:pt x="7564" y="19792"/>
                  <a:pt x="7004" y="20363"/>
                </a:cubicBezTo>
                <a:cubicBezTo>
                  <a:pt x="6649" y="20725"/>
                  <a:pt x="6543" y="20917"/>
                  <a:pt x="6543" y="21214"/>
                </a:cubicBezTo>
                <a:cubicBezTo>
                  <a:pt x="6543" y="21559"/>
                  <a:pt x="6575" y="21600"/>
                  <a:pt x="6858" y="21600"/>
                </a:cubicBezTo>
                <a:cubicBezTo>
                  <a:pt x="7083" y="21600"/>
                  <a:pt x="7348" y="21436"/>
                  <a:pt x="7779" y="21035"/>
                </a:cubicBezTo>
                <a:cubicBezTo>
                  <a:pt x="8465" y="20399"/>
                  <a:pt x="8573" y="20413"/>
                  <a:pt x="8992" y="21184"/>
                </a:cubicBezTo>
                <a:cubicBezTo>
                  <a:pt x="9196" y="21561"/>
                  <a:pt x="9262" y="21600"/>
                  <a:pt x="9680" y="21600"/>
                </a:cubicBezTo>
                <a:cubicBezTo>
                  <a:pt x="10206" y="21600"/>
                  <a:pt x="10233" y="21527"/>
                  <a:pt x="9909" y="21028"/>
                </a:cubicBezTo>
                <a:cubicBezTo>
                  <a:pt x="9634" y="20604"/>
                  <a:pt x="9607" y="20197"/>
                  <a:pt x="9850" y="20110"/>
                </a:cubicBezTo>
                <a:cubicBezTo>
                  <a:pt x="9970" y="20067"/>
                  <a:pt x="10026" y="19891"/>
                  <a:pt x="10027" y="19541"/>
                </a:cubicBezTo>
                <a:cubicBezTo>
                  <a:pt x="10027" y="19162"/>
                  <a:pt x="10113" y="18914"/>
                  <a:pt x="10373" y="18546"/>
                </a:cubicBezTo>
                <a:cubicBezTo>
                  <a:pt x="10564" y="18276"/>
                  <a:pt x="10780" y="17770"/>
                  <a:pt x="10853" y="17423"/>
                </a:cubicBezTo>
                <a:cubicBezTo>
                  <a:pt x="10977" y="16835"/>
                  <a:pt x="11032" y="16762"/>
                  <a:pt x="11707" y="16257"/>
                </a:cubicBezTo>
                <a:cubicBezTo>
                  <a:pt x="12104" y="15960"/>
                  <a:pt x="12628" y="15486"/>
                  <a:pt x="12872" y="15205"/>
                </a:cubicBezTo>
                <a:lnTo>
                  <a:pt x="13317" y="14696"/>
                </a:lnTo>
                <a:lnTo>
                  <a:pt x="14832" y="14767"/>
                </a:lnTo>
                <a:cubicBezTo>
                  <a:pt x="17208" y="14880"/>
                  <a:pt x="17706" y="15045"/>
                  <a:pt x="17851" y="15770"/>
                </a:cubicBezTo>
                <a:cubicBezTo>
                  <a:pt x="17948" y="16255"/>
                  <a:pt x="18186" y="16253"/>
                  <a:pt x="18678" y="15762"/>
                </a:cubicBezTo>
                <a:cubicBezTo>
                  <a:pt x="18888" y="15552"/>
                  <a:pt x="19112" y="15380"/>
                  <a:pt x="19173" y="15380"/>
                </a:cubicBezTo>
                <a:cubicBezTo>
                  <a:pt x="19235" y="15380"/>
                  <a:pt x="19335" y="15244"/>
                  <a:pt x="19398" y="15075"/>
                </a:cubicBezTo>
                <a:cubicBezTo>
                  <a:pt x="19481" y="14850"/>
                  <a:pt x="19655" y="14714"/>
                  <a:pt x="20047" y="14573"/>
                </a:cubicBezTo>
                <a:cubicBezTo>
                  <a:pt x="20433" y="14435"/>
                  <a:pt x="20606" y="14306"/>
                  <a:pt x="20657" y="14113"/>
                </a:cubicBezTo>
                <a:cubicBezTo>
                  <a:pt x="20758" y="13734"/>
                  <a:pt x="20648" y="13685"/>
                  <a:pt x="20055" y="13834"/>
                </a:cubicBezTo>
                <a:cubicBezTo>
                  <a:pt x="19319" y="14019"/>
                  <a:pt x="19037" y="13996"/>
                  <a:pt x="18678" y="13730"/>
                </a:cubicBezTo>
                <a:lnTo>
                  <a:pt x="18363" y="13500"/>
                </a:lnTo>
                <a:lnTo>
                  <a:pt x="18796" y="13083"/>
                </a:lnTo>
                <a:cubicBezTo>
                  <a:pt x="19156" y="12737"/>
                  <a:pt x="19281" y="12678"/>
                  <a:pt x="19559" y="12730"/>
                </a:cubicBezTo>
                <a:cubicBezTo>
                  <a:pt x="19788" y="12773"/>
                  <a:pt x="19966" y="12733"/>
                  <a:pt x="20122" y="12600"/>
                </a:cubicBezTo>
                <a:cubicBezTo>
                  <a:pt x="20475" y="12300"/>
                  <a:pt x="20801" y="11331"/>
                  <a:pt x="20886" y="10341"/>
                </a:cubicBezTo>
                <a:cubicBezTo>
                  <a:pt x="20943" y="9669"/>
                  <a:pt x="21020" y="9386"/>
                  <a:pt x="21181" y="9241"/>
                </a:cubicBezTo>
                <a:cubicBezTo>
                  <a:pt x="21589" y="8873"/>
                  <a:pt x="21328" y="7394"/>
                  <a:pt x="20720" y="6636"/>
                </a:cubicBezTo>
                <a:cubicBezTo>
                  <a:pt x="20506" y="6370"/>
                  <a:pt x="20458" y="5303"/>
                  <a:pt x="20642" y="4853"/>
                </a:cubicBezTo>
                <a:cubicBezTo>
                  <a:pt x="20727" y="4642"/>
                  <a:pt x="20727" y="4644"/>
                  <a:pt x="20563" y="4842"/>
                </a:cubicBezTo>
                <a:cubicBezTo>
                  <a:pt x="20415" y="5020"/>
                  <a:pt x="20355" y="5029"/>
                  <a:pt x="20110" y="4905"/>
                </a:cubicBezTo>
                <a:cubicBezTo>
                  <a:pt x="19956" y="4827"/>
                  <a:pt x="19672" y="4732"/>
                  <a:pt x="19480" y="4693"/>
                </a:cubicBezTo>
                <a:cubicBezTo>
                  <a:pt x="19169" y="4630"/>
                  <a:pt x="19137" y="4582"/>
                  <a:pt x="19166" y="4258"/>
                </a:cubicBezTo>
                <a:cubicBezTo>
                  <a:pt x="19233" y="3488"/>
                  <a:pt x="18525" y="3110"/>
                  <a:pt x="17957" y="3612"/>
                </a:cubicBezTo>
                <a:lnTo>
                  <a:pt x="17698" y="3846"/>
                </a:lnTo>
                <a:lnTo>
                  <a:pt x="17383" y="3612"/>
                </a:lnTo>
                <a:cubicBezTo>
                  <a:pt x="17150" y="3440"/>
                  <a:pt x="16810" y="3359"/>
                  <a:pt x="16560" y="3393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16" name="صورة"/>
          <p:cNvGrpSpPr/>
          <p:nvPr/>
        </p:nvGrpSpPr>
        <p:grpSpPr>
          <a:xfrm>
            <a:off x="11276287" y="806873"/>
            <a:ext cx="9481421" cy="2053605"/>
            <a:chOff x="0" y="0"/>
            <a:chExt cx="9481419" cy="2053603"/>
          </a:xfrm>
        </p:grpSpPr>
        <p:pic>
          <p:nvPicPr>
            <p:cNvPr id="315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5900" y="139700"/>
              <a:ext cx="9049620" cy="14948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14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-1"/>
              <a:ext cx="9481420" cy="2053605"/>
            </a:xfrm>
            <a:prstGeom prst="rect">
              <a:avLst/>
            </a:prstGeom>
            <a:effectLst/>
          </p:spPr>
        </p:pic>
      </p:grpSp>
      <p:pic>
        <p:nvPicPr>
          <p:cNvPr id="317" name="IMG_2309.jpeg" descr="IMG_2309.jpeg"/>
          <p:cNvPicPr>
            <a:picLocks noChangeAspect="1"/>
          </p:cNvPicPr>
          <p:nvPr/>
        </p:nvPicPr>
        <p:blipFill>
          <a:blip r:embed="rId9">
            <a:extLst/>
          </a:blip>
          <a:srcRect l="39884" t="25305" r="15633" b="14407"/>
          <a:stretch>
            <a:fillRect/>
          </a:stretch>
        </p:blipFill>
        <p:spPr>
          <a:xfrm>
            <a:off x="22338111" y="6688534"/>
            <a:ext cx="1445183" cy="150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18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348901" y="3071861"/>
            <a:ext cx="16235025" cy="153511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1" name="صورة"/>
          <p:cNvGrpSpPr/>
          <p:nvPr/>
        </p:nvGrpSpPr>
        <p:grpSpPr>
          <a:xfrm>
            <a:off x="16921230" y="4759391"/>
            <a:ext cx="5878596" cy="3678328"/>
            <a:chOff x="0" y="0"/>
            <a:chExt cx="5878594" cy="3678327"/>
          </a:xfrm>
        </p:grpSpPr>
        <p:pic>
          <p:nvPicPr>
            <p:cNvPr id="320" name="صورة" descr="صورة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15900" y="139700"/>
              <a:ext cx="5446795" cy="311952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19" name="صورة" descr="صورة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-1"/>
              <a:ext cx="5878595" cy="3678329"/>
            </a:xfrm>
            <a:prstGeom prst="rect">
              <a:avLst/>
            </a:prstGeom>
            <a:effectLst/>
          </p:spPr>
        </p:pic>
      </p:grpSp>
      <p:grpSp>
        <p:nvGrpSpPr>
          <p:cNvPr id="324" name="صورة"/>
          <p:cNvGrpSpPr/>
          <p:nvPr/>
        </p:nvGrpSpPr>
        <p:grpSpPr>
          <a:xfrm>
            <a:off x="10578128" y="4759391"/>
            <a:ext cx="5634852" cy="3518334"/>
            <a:chOff x="0" y="0"/>
            <a:chExt cx="5634850" cy="3518333"/>
          </a:xfrm>
        </p:grpSpPr>
        <p:pic>
          <p:nvPicPr>
            <p:cNvPr id="323" name="صورة" descr="صورة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15900" y="139700"/>
              <a:ext cx="5203051" cy="295953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2" name="صورة" descr="صورة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0" y="-1"/>
              <a:ext cx="5634851" cy="3518335"/>
            </a:xfrm>
            <a:prstGeom prst="rect">
              <a:avLst/>
            </a:prstGeom>
            <a:effectLst/>
          </p:spPr>
        </p:pic>
      </p:grpSp>
      <p:grpSp>
        <p:nvGrpSpPr>
          <p:cNvPr id="327" name="صورة"/>
          <p:cNvGrpSpPr/>
          <p:nvPr/>
        </p:nvGrpSpPr>
        <p:grpSpPr>
          <a:xfrm>
            <a:off x="3774187" y="4898946"/>
            <a:ext cx="5913318" cy="3797879"/>
            <a:chOff x="0" y="0"/>
            <a:chExt cx="5913316" cy="3797878"/>
          </a:xfrm>
        </p:grpSpPr>
        <p:pic>
          <p:nvPicPr>
            <p:cNvPr id="326" name="صورة" descr="صورة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15900" y="139700"/>
              <a:ext cx="5481517" cy="323907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5" name="صورة" descr="صورة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0" y="0"/>
              <a:ext cx="5913317" cy="379787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30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32" name="صفحة ٣٢ صفحة ٣٢" descr="صفحة ٣٢ صفحة ٣٢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665048">
            <a:off x="-763625" y="1679377"/>
            <a:ext cx="7043054" cy="2362201"/>
          </a:xfrm>
          <a:prstGeom prst="rect">
            <a:avLst/>
          </a:prstGeom>
        </p:spPr>
      </p:pic>
      <p:grpSp>
        <p:nvGrpSpPr>
          <p:cNvPr id="337" name="تجميع"/>
          <p:cNvGrpSpPr/>
          <p:nvPr/>
        </p:nvGrpSpPr>
        <p:grpSpPr>
          <a:xfrm>
            <a:off x="553001" y="4233351"/>
            <a:ext cx="3899996" cy="6485973"/>
            <a:chOff x="0" y="0"/>
            <a:chExt cx="3899994" cy="6485971"/>
          </a:xfrm>
        </p:grpSpPr>
        <p:pic>
          <p:nvPicPr>
            <p:cNvPr id="333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90195" y="1782729"/>
              <a:ext cx="2743506" cy="4700022"/>
            </a:xfrm>
            <a:prstGeom prst="rect">
              <a:avLst/>
            </a:prstGeom>
            <a:effectLst/>
          </p:spPr>
        </p:pic>
        <p:sp>
          <p:nvSpPr>
            <p:cNvPr id="334" name="🌟"/>
            <p:cNvSpPr txBox="1"/>
            <p:nvPr/>
          </p:nvSpPr>
          <p:spPr>
            <a:xfrm>
              <a:off x="871055" y="964315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35" name="🌟"/>
            <p:cNvSpPr txBox="1"/>
            <p:nvPr/>
          </p:nvSpPr>
          <p:spPr>
            <a:xfrm>
              <a:off x="0" y="1856237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36" name="🌟"/>
            <p:cNvSpPr txBox="1"/>
            <p:nvPr/>
          </p:nvSpPr>
          <p:spPr>
            <a:xfrm>
              <a:off x="1761948" y="0"/>
              <a:ext cx="2138047" cy="1783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38" name="IMG_2300.jpeg" descr="IMG_2300.jpeg"/>
          <p:cNvPicPr>
            <a:picLocks noChangeAspect="1"/>
          </p:cNvPicPr>
          <p:nvPr/>
        </p:nvPicPr>
        <p:blipFill>
          <a:blip r:embed="rId6">
            <a:extLst/>
          </a:blip>
          <a:srcRect l="29043" t="3349" r="5395" b="1911"/>
          <a:stretch>
            <a:fillRect/>
          </a:stretch>
        </p:blipFill>
        <p:spPr>
          <a:xfrm>
            <a:off x="2234522" y="8437718"/>
            <a:ext cx="2155717" cy="2307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1" y="0"/>
                </a:moveTo>
                <a:cubicBezTo>
                  <a:pt x="13220" y="0"/>
                  <a:pt x="13045" y="685"/>
                  <a:pt x="13592" y="888"/>
                </a:cubicBezTo>
                <a:cubicBezTo>
                  <a:pt x="13768" y="953"/>
                  <a:pt x="13989" y="1046"/>
                  <a:pt x="14084" y="1096"/>
                </a:cubicBezTo>
                <a:cubicBezTo>
                  <a:pt x="14340" y="1230"/>
                  <a:pt x="14363" y="1219"/>
                  <a:pt x="14203" y="1037"/>
                </a:cubicBezTo>
                <a:cubicBezTo>
                  <a:pt x="14087" y="906"/>
                  <a:pt x="14089" y="839"/>
                  <a:pt x="14206" y="706"/>
                </a:cubicBezTo>
                <a:cubicBezTo>
                  <a:pt x="14424" y="459"/>
                  <a:pt x="14172" y="0"/>
                  <a:pt x="13821" y="0"/>
                </a:cubicBezTo>
                <a:close/>
                <a:moveTo>
                  <a:pt x="20819" y="1308"/>
                </a:moveTo>
                <a:cubicBezTo>
                  <a:pt x="20217" y="1308"/>
                  <a:pt x="20024" y="1965"/>
                  <a:pt x="20555" y="2207"/>
                </a:cubicBezTo>
                <a:cubicBezTo>
                  <a:pt x="20846" y="2340"/>
                  <a:pt x="20894" y="2330"/>
                  <a:pt x="21090" y="2099"/>
                </a:cubicBezTo>
                <a:cubicBezTo>
                  <a:pt x="21409" y="1724"/>
                  <a:pt x="21266" y="1308"/>
                  <a:pt x="20819" y="1308"/>
                </a:cubicBezTo>
                <a:close/>
                <a:moveTo>
                  <a:pt x="15045" y="3095"/>
                </a:moveTo>
                <a:cubicBezTo>
                  <a:pt x="15033" y="3107"/>
                  <a:pt x="15028" y="3147"/>
                  <a:pt x="15025" y="3210"/>
                </a:cubicBezTo>
                <a:cubicBezTo>
                  <a:pt x="15020" y="3325"/>
                  <a:pt x="15046" y="3388"/>
                  <a:pt x="15084" y="3352"/>
                </a:cubicBezTo>
                <a:cubicBezTo>
                  <a:pt x="15123" y="3315"/>
                  <a:pt x="15126" y="3222"/>
                  <a:pt x="15092" y="3144"/>
                </a:cubicBezTo>
                <a:cubicBezTo>
                  <a:pt x="15074" y="3100"/>
                  <a:pt x="15057" y="3084"/>
                  <a:pt x="15045" y="3095"/>
                </a:cubicBezTo>
                <a:close/>
                <a:moveTo>
                  <a:pt x="16560" y="3393"/>
                </a:moveTo>
                <a:cubicBezTo>
                  <a:pt x="16477" y="3404"/>
                  <a:pt x="16403" y="3428"/>
                  <a:pt x="16348" y="3467"/>
                </a:cubicBezTo>
                <a:cubicBezTo>
                  <a:pt x="16284" y="3511"/>
                  <a:pt x="16174" y="3644"/>
                  <a:pt x="16104" y="3764"/>
                </a:cubicBezTo>
                <a:cubicBezTo>
                  <a:pt x="15928" y="4062"/>
                  <a:pt x="15653" y="4092"/>
                  <a:pt x="15387" y="3842"/>
                </a:cubicBezTo>
                <a:cubicBezTo>
                  <a:pt x="15207" y="3673"/>
                  <a:pt x="15146" y="3658"/>
                  <a:pt x="15061" y="3779"/>
                </a:cubicBezTo>
                <a:cubicBezTo>
                  <a:pt x="15003" y="3860"/>
                  <a:pt x="14645" y="3978"/>
                  <a:pt x="14262" y="4039"/>
                </a:cubicBezTo>
                <a:cubicBezTo>
                  <a:pt x="13879" y="4100"/>
                  <a:pt x="13209" y="4277"/>
                  <a:pt x="12774" y="4433"/>
                </a:cubicBezTo>
                <a:lnTo>
                  <a:pt x="11979" y="4715"/>
                </a:lnTo>
                <a:lnTo>
                  <a:pt x="11668" y="4444"/>
                </a:lnTo>
                <a:cubicBezTo>
                  <a:pt x="11497" y="4294"/>
                  <a:pt x="11244" y="4118"/>
                  <a:pt x="11105" y="4050"/>
                </a:cubicBezTo>
                <a:cubicBezTo>
                  <a:pt x="10401" y="3710"/>
                  <a:pt x="9558" y="4132"/>
                  <a:pt x="9310" y="4946"/>
                </a:cubicBezTo>
                <a:cubicBezTo>
                  <a:pt x="9069" y="5739"/>
                  <a:pt x="9021" y="5742"/>
                  <a:pt x="8240" y="5039"/>
                </a:cubicBezTo>
                <a:cubicBezTo>
                  <a:pt x="7212" y="4112"/>
                  <a:pt x="6624" y="3864"/>
                  <a:pt x="5906" y="4050"/>
                </a:cubicBezTo>
                <a:cubicBezTo>
                  <a:pt x="5143" y="4248"/>
                  <a:pt x="4805" y="5284"/>
                  <a:pt x="5087" y="6562"/>
                </a:cubicBezTo>
                <a:cubicBezTo>
                  <a:pt x="5373" y="7860"/>
                  <a:pt x="6006" y="8893"/>
                  <a:pt x="7488" y="10482"/>
                </a:cubicBezTo>
                <a:cubicBezTo>
                  <a:pt x="7858" y="10879"/>
                  <a:pt x="8127" y="11235"/>
                  <a:pt x="8086" y="11274"/>
                </a:cubicBezTo>
                <a:cubicBezTo>
                  <a:pt x="8045" y="11312"/>
                  <a:pt x="7827" y="11344"/>
                  <a:pt x="7598" y="11344"/>
                </a:cubicBezTo>
                <a:cubicBezTo>
                  <a:pt x="7181" y="11345"/>
                  <a:pt x="6586" y="11617"/>
                  <a:pt x="6118" y="12021"/>
                </a:cubicBezTo>
                <a:lnTo>
                  <a:pt x="5867" y="12240"/>
                </a:lnTo>
                <a:lnTo>
                  <a:pt x="5674" y="11961"/>
                </a:lnTo>
                <a:cubicBezTo>
                  <a:pt x="5285" y="11403"/>
                  <a:pt x="4937" y="11477"/>
                  <a:pt x="3702" y="12385"/>
                </a:cubicBezTo>
                <a:cubicBezTo>
                  <a:pt x="3319" y="12666"/>
                  <a:pt x="2801" y="12994"/>
                  <a:pt x="2553" y="13113"/>
                </a:cubicBezTo>
                <a:cubicBezTo>
                  <a:pt x="1876" y="13438"/>
                  <a:pt x="1026" y="14284"/>
                  <a:pt x="931" y="14729"/>
                </a:cubicBezTo>
                <a:cubicBezTo>
                  <a:pt x="859" y="15066"/>
                  <a:pt x="890" y="15139"/>
                  <a:pt x="1222" y="15395"/>
                </a:cubicBezTo>
                <a:lnTo>
                  <a:pt x="1596" y="15681"/>
                </a:lnTo>
                <a:lnTo>
                  <a:pt x="1258" y="15852"/>
                </a:lnTo>
                <a:cubicBezTo>
                  <a:pt x="1070" y="15944"/>
                  <a:pt x="714" y="16213"/>
                  <a:pt x="467" y="16454"/>
                </a:cubicBezTo>
                <a:cubicBezTo>
                  <a:pt x="115" y="16795"/>
                  <a:pt x="13" y="16984"/>
                  <a:pt x="2" y="17308"/>
                </a:cubicBezTo>
                <a:cubicBezTo>
                  <a:pt x="-11" y="17698"/>
                  <a:pt x="14" y="17729"/>
                  <a:pt x="451" y="17869"/>
                </a:cubicBezTo>
                <a:cubicBezTo>
                  <a:pt x="1054" y="18063"/>
                  <a:pt x="3032" y="17981"/>
                  <a:pt x="3773" y="17732"/>
                </a:cubicBezTo>
                <a:cubicBezTo>
                  <a:pt x="4068" y="17632"/>
                  <a:pt x="4524" y="17380"/>
                  <a:pt x="4784" y="17171"/>
                </a:cubicBezTo>
                <a:cubicBezTo>
                  <a:pt x="5450" y="16635"/>
                  <a:pt x="6367" y="16492"/>
                  <a:pt x="7047" y="16818"/>
                </a:cubicBezTo>
                <a:cubicBezTo>
                  <a:pt x="7310" y="16944"/>
                  <a:pt x="7889" y="17103"/>
                  <a:pt x="8338" y="17174"/>
                </a:cubicBezTo>
                <a:cubicBezTo>
                  <a:pt x="9017" y="17282"/>
                  <a:pt x="9153" y="17338"/>
                  <a:pt x="9153" y="17513"/>
                </a:cubicBezTo>
                <a:cubicBezTo>
                  <a:pt x="9153" y="17650"/>
                  <a:pt x="8976" y="17809"/>
                  <a:pt x="8633" y="17977"/>
                </a:cubicBezTo>
                <a:cubicBezTo>
                  <a:pt x="8346" y="18118"/>
                  <a:pt x="7964" y="18362"/>
                  <a:pt x="7787" y="18520"/>
                </a:cubicBezTo>
                <a:cubicBezTo>
                  <a:pt x="7525" y="18754"/>
                  <a:pt x="7376" y="18800"/>
                  <a:pt x="6957" y="18776"/>
                </a:cubicBezTo>
                <a:cubicBezTo>
                  <a:pt x="6388" y="18743"/>
                  <a:pt x="5961" y="19019"/>
                  <a:pt x="5961" y="19419"/>
                </a:cubicBezTo>
                <a:cubicBezTo>
                  <a:pt x="5961" y="19610"/>
                  <a:pt x="6041" y="19634"/>
                  <a:pt x="6579" y="19634"/>
                </a:cubicBezTo>
                <a:cubicBezTo>
                  <a:pt x="7474" y="19634"/>
                  <a:pt x="7564" y="19792"/>
                  <a:pt x="7004" y="20363"/>
                </a:cubicBezTo>
                <a:cubicBezTo>
                  <a:pt x="6649" y="20725"/>
                  <a:pt x="6543" y="20917"/>
                  <a:pt x="6543" y="21214"/>
                </a:cubicBezTo>
                <a:cubicBezTo>
                  <a:pt x="6543" y="21559"/>
                  <a:pt x="6575" y="21600"/>
                  <a:pt x="6858" y="21600"/>
                </a:cubicBezTo>
                <a:cubicBezTo>
                  <a:pt x="7083" y="21600"/>
                  <a:pt x="7348" y="21436"/>
                  <a:pt x="7779" y="21035"/>
                </a:cubicBezTo>
                <a:cubicBezTo>
                  <a:pt x="8465" y="20399"/>
                  <a:pt x="8573" y="20413"/>
                  <a:pt x="8992" y="21184"/>
                </a:cubicBezTo>
                <a:cubicBezTo>
                  <a:pt x="9196" y="21561"/>
                  <a:pt x="9262" y="21600"/>
                  <a:pt x="9680" y="21600"/>
                </a:cubicBezTo>
                <a:cubicBezTo>
                  <a:pt x="10206" y="21600"/>
                  <a:pt x="10233" y="21527"/>
                  <a:pt x="9909" y="21028"/>
                </a:cubicBezTo>
                <a:cubicBezTo>
                  <a:pt x="9634" y="20604"/>
                  <a:pt x="9607" y="20197"/>
                  <a:pt x="9850" y="20110"/>
                </a:cubicBezTo>
                <a:cubicBezTo>
                  <a:pt x="9970" y="20067"/>
                  <a:pt x="10026" y="19891"/>
                  <a:pt x="10027" y="19541"/>
                </a:cubicBezTo>
                <a:cubicBezTo>
                  <a:pt x="10027" y="19162"/>
                  <a:pt x="10113" y="18914"/>
                  <a:pt x="10373" y="18546"/>
                </a:cubicBezTo>
                <a:cubicBezTo>
                  <a:pt x="10564" y="18276"/>
                  <a:pt x="10780" y="17770"/>
                  <a:pt x="10853" y="17423"/>
                </a:cubicBezTo>
                <a:cubicBezTo>
                  <a:pt x="10977" y="16835"/>
                  <a:pt x="11032" y="16762"/>
                  <a:pt x="11707" y="16257"/>
                </a:cubicBezTo>
                <a:cubicBezTo>
                  <a:pt x="12104" y="15960"/>
                  <a:pt x="12628" y="15486"/>
                  <a:pt x="12872" y="15205"/>
                </a:cubicBezTo>
                <a:lnTo>
                  <a:pt x="13317" y="14696"/>
                </a:lnTo>
                <a:lnTo>
                  <a:pt x="14832" y="14767"/>
                </a:lnTo>
                <a:cubicBezTo>
                  <a:pt x="17208" y="14880"/>
                  <a:pt x="17706" y="15045"/>
                  <a:pt x="17851" y="15770"/>
                </a:cubicBezTo>
                <a:cubicBezTo>
                  <a:pt x="17948" y="16255"/>
                  <a:pt x="18186" y="16253"/>
                  <a:pt x="18678" y="15762"/>
                </a:cubicBezTo>
                <a:cubicBezTo>
                  <a:pt x="18888" y="15552"/>
                  <a:pt x="19112" y="15380"/>
                  <a:pt x="19173" y="15380"/>
                </a:cubicBezTo>
                <a:cubicBezTo>
                  <a:pt x="19235" y="15380"/>
                  <a:pt x="19335" y="15244"/>
                  <a:pt x="19398" y="15075"/>
                </a:cubicBezTo>
                <a:cubicBezTo>
                  <a:pt x="19481" y="14850"/>
                  <a:pt x="19655" y="14714"/>
                  <a:pt x="20047" y="14573"/>
                </a:cubicBezTo>
                <a:cubicBezTo>
                  <a:pt x="20433" y="14435"/>
                  <a:pt x="20606" y="14306"/>
                  <a:pt x="20657" y="14113"/>
                </a:cubicBezTo>
                <a:cubicBezTo>
                  <a:pt x="20758" y="13734"/>
                  <a:pt x="20648" y="13685"/>
                  <a:pt x="20055" y="13834"/>
                </a:cubicBezTo>
                <a:cubicBezTo>
                  <a:pt x="19319" y="14019"/>
                  <a:pt x="19037" y="13996"/>
                  <a:pt x="18678" y="13730"/>
                </a:cubicBezTo>
                <a:lnTo>
                  <a:pt x="18363" y="13500"/>
                </a:lnTo>
                <a:lnTo>
                  <a:pt x="18796" y="13083"/>
                </a:lnTo>
                <a:cubicBezTo>
                  <a:pt x="19156" y="12737"/>
                  <a:pt x="19281" y="12678"/>
                  <a:pt x="19559" y="12730"/>
                </a:cubicBezTo>
                <a:cubicBezTo>
                  <a:pt x="19788" y="12773"/>
                  <a:pt x="19966" y="12733"/>
                  <a:pt x="20122" y="12600"/>
                </a:cubicBezTo>
                <a:cubicBezTo>
                  <a:pt x="20475" y="12300"/>
                  <a:pt x="20801" y="11331"/>
                  <a:pt x="20886" y="10341"/>
                </a:cubicBezTo>
                <a:cubicBezTo>
                  <a:pt x="20943" y="9669"/>
                  <a:pt x="21020" y="9386"/>
                  <a:pt x="21181" y="9241"/>
                </a:cubicBezTo>
                <a:cubicBezTo>
                  <a:pt x="21589" y="8873"/>
                  <a:pt x="21328" y="7394"/>
                  <a:pt x="20720" y="6636"/>
                </a:cubicBezTo>
                <a:cubicBezTo>
                  <a:pt x="20506" y="6370"/>
                  <a:pt x="20458" y="5303"/>
                  <a:pt x="20642" y="4853"/>
                </a:cubicBezTo>
                <a:cubicBezTo>
                  <a:pt x="20727" y="4642"/>
                  <a:pt x="20727" y="4644"/>
                  <a:pt x="20563" y="4842"/>
                </a:cubicBezTo>
                <a:cubicBezTo>
                  <a:pt x="20415" y="5020"/>
                  <a:pt x="20355" y="5029"/>
                  <a:pt x="20110" y="4905"/>
                </a:cubicBezTo>
                <a:cubicBezTo>
                  <a:pt x="19956" y="4827"/>
                  <a:pt x="19672" y="4732"/>
                  <a:pt x="19480" y="4693"/>
                </a:cubicBezTo>
                <a:cubicBezTo>
                  <a:pt x="19169" y="4630"/>
                  <a:pt x="19137" y="4582"/>
                  <a:pt x="19166" y="4258"/>
                </a:cubicBezTo>
                <a:cubicBezTo>
                  <a:pt x="19233" y="3488"/>
                  <a:pt x="18525" y="3110"/>
                  <a:pt x="17957" y="3612"/>
                </a:cubicBezTo>
                <a:lnTo>
                  <a:pt x="17698" y="3846"/>
                </a:lnTo>
                <a:lnTo>
                  <a:pt x="17383" y="3612"/>
                </a:lnTo>
                <a:cubicBezTo>
                  <a:pt x="17150" y="3440"/>
                  <a:pt x="16810" y="3359"/>
                  <a:pt x="16560" y="3393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41" name="صورة"/>
          <p:cNvGrpSpPr/>
          <p:nvPr/>
        </p:nvGrpSpPr>
        <p:grpSpPr>
          <a:xfrm>
            <a:off x="11276287" y="806873"/>
            <a:ext cx="9481421" cy="2053605"/>
            <a:chOff x="0" y="0"/>
            <a:chExt cx="9481419" cy="2053603"/>
          </a:xfrm>
        </p:grpSpPr>
        <p:pic>
          <p:nvPicPr>
            <p:cNvPr id="340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5900" y="139700"/>
              <a:ext cx="9049620" cy="14948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39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-1"/>
              <a:ext cx="9481420" cy="2053605"/>
            </a:xfrm>
            <a:prstGeom prst="rect">
              <a:avLst/>
            </a:prstGeom>
            <a:effectLst/>
          </p:spPr>
        </p:pic>
      </p:grpSp>
      <p:pic>
        <p:nvPicPr>
          <p:cNvPr id="342" name="IMG_2309.jpeg" descr="IMG_2309.jpeg"/>
          <p:cNvPicPr>
            <a:picLocks noChangeAspect="1"/>
          </p:cNvPicPr>
          <p:nvPr/>
        </p:nvPicPr>
        <p:blipFill>
          <a:blip r:embed="rId9">
            <a:extLst/>
          </a:blip>
          <a:srcRect l="39884" t="25305" r="15633" b="14407"/>
          <a:stretch>
            <a:fillRect/>
          </a:stretch>
        </p:blipFill>
        <p:spPr>
          <a:xfrm>
            <a:off x="22338111" y="6688534"/>
            <a:ext cx="1445183" cy="150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43" name="خط"/>
          <p:cNvSpPr/>
          <p:nvPr/>
        </p:nvSpPr>
        <p:spPr>
          <a:xfrm>
            <a:off x="6530740" y="8996370"/>
            <a:ext cx="13657309" cy="1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44" name="خط"/>
          <p:cNvSpPr/>
          <p:nvPr/>
        </p:nvSpPr>
        <p:spPr>
          <a:xfrm>
            <a:off x="6965281" y="10878236"/>
            <a:ext cx="13657308" cy="1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345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547708" y="3203011"/>
            <a:ext cx="15623374" cy="42399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48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50" name="صفحة ٣٢ صفحة ٣٢" descr="صفحة ٣٢ صفحة ٣٢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271856">
            <a:off x="-1053140" y="1990991"/>
            <a:ext cx="6148786" cy="2362201"/>
          </a:xfrm>
          <a:prstGeom prst="rect">
            <a:avLst/>
          </a:prstGeom>
        </p:spPr>
      </p:pic>
      <p:grpSp>
        <p:nvGrpSpPr>
          <p:cNvPr id="355" name="تجميع"/>
          <p:cNvGrpSpPr/>
          <p:nvPr/>
        </p:nvGrpSpPr>
        <p:grpSpPr>
          <a:xfrm>
            <a:off x="553001" y="4233351"/>
            <a:ext cx="3899996" cy="6485973"/>
            <a:chOff x="0" y="0"/>
            <a:chExt cx="3899994" cy="6485971"/>
          </a:xfrm>
        </p:grpSpPr>
        <p:pic>
          <p:nvPicPr>
            <p:cNvPr id="351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90195" y="1782729"/>
              <a:ext cx="2743506" cy="4700022"/>
            </a:xfrm>
            <a:prstGeom prst="rect">
              <a:avLst/>
            </a:prstGeom>
            <a:effectLst/>
          </p:spPr>
        </p:pic>
        <p:sp>
          <p:nvSpPr>
            <p:cNvPr id="352" name="🌟"/>
            <p:cNvSpPr txBox="1"/>
            <p:nvPr/>
          </p:nvSpPr>
          <p:spPr>
            <a:xfrm>
              <a:off x="871055" y="964315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53" name="🌟"/>
            <p:cNvSpPr txBox="1"/>
            <p:nvPr/>
          </p:nvSpPr>
          <p:spPr>
            <a:xfrm>
              <a:off x="0" y="1856237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54" name="🌟"/>
            <p:cNvSpPr txBox="1"/>
            <p:nvPr/>
          </p:nvSpPr>
          <p:spPr>
            <a:xfrm>
              <a:off x="1761948" y="0"/>
              <a:ext cx="2138047" cy="1783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56" name="IMG_2300.jpeg" descr="IMG_2300.jpeg"/>
          <p:cNvPicPr>
            <a:picLocks noChangeAspect="1"/>
          </p:cNvPicPr>
          <p:nvPr/>
        </p:nvPicPr>
        <p:blipFill>
          <a:blip r:embed="rId6">
            <a:extLst/>
          </a:blip>
          <a:srcRect l="29043" t="3349" r="5395" b="1911"/>
          <a:stretch>
            <a:fillRect/>
          </a:stretch>
        </p:blipFill>
        <p:spPr>
          <a:xfrm>
            <a:off x="2234522" y="8437718"/>
            <a:ext cx="2155717" cy="2307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1" y="0"/>
                </a:moveTo>
                <a:cubicBezTo>
                  <a:pt x="13220" y="0"/>
                  <a:pt x="13045" y="685"/>
                  <a:pt x="13592" y="888"/>
                </a:cubicBezTo>
                <a:cubicBezTo>
                  <a:pt x="13768" y="953"/>
                  <a:pt x="13989" y="1046"/>
                  <a:pt x="14084" y="1096"/>
                </a:cubicBezTo>
                <a:cubicBezTo>
                  <a:pt x="14340" y="1230"/>
                  <a:pt x="14363" y="1219"/>
                  <a:pt x="14203" y="1037"/>
                </a:cubicBezTo>
                <a:cubicBezTo>
                  <a:pt x="14087" y="906"/>
                  <a:pt x="14089" y="839"/>
                  <a:pt x="14206" y="706"/>
                </a:cubicBezTo>
                <a:cubicBezTo>
                  <a:pt x="14424" y="459"/>
                  <a:pt x="14172" y="0"/>
                  <a:pt x="13821" y="0"/>
                </a:cubicBezTo>
                <a:close/>
                <a:moveTo>
                  <a:pt x="20819" y="1308"/>
                </a:moveTo>
                <a:cubicBezTo>
                  <a:pt x="20217" y="1308"/>
                  <a:pt x="20024" y="1965"/>
                  <a:pt x="20555" y="2207"/>
                </a:cubicBezTo>
                <a:cubicBezTo>
                  <a:pt x="20846" y="2340"/>
                  <a:pt x="20894" y="2330"/>
                  <a:pt x="21090" y="2099"/>
                </a:cubicBezTo>
                <a:cubicBezTo>
                  <a:pt x="21409" y="1724"/>
                  <a:pt x="21266" y="1308"/>
                  <a:pt x="20819" y="1308"/>
                </a:cubicBezTo>
                <a:close/>
                <a:moveTo>
                  <a:pt x="15045" y="3095"/>
                </a:moveTo>
                <a:cubicBezTo>
                  <a:pt x="15033" y="3107"/>
                  <a:pt x="15028" y="3147"/>
                  <a:pt x="15025" y="3210"/>
                </a:cubicBezTo>
                <a:cubicBezTo>
                  <a:pt x="15020" y="3325"/>
                  <a:pt x="15046" y="3388"/>
                  <a:pt x="15084" y="3352"/>
                </a:cubicBezTo>
                <a:cubicBezTo>
                  <a:pt x="15123" y="3315"/>
                  <a:pt x="15126" y="3222"/>
                  <a:pt x="15092" y="3144"/>
                </a:cubicBezTo>
                <a:cubicBezTo>
                  <a:pt x="15074" y="3100"/>
                  <a:pt x="15057" y="3084"/>
                  <a:pt x="15045" y="3095"/>
                </a:cubicBezTo>
                <a:close/>
                <a:moveTo>
                  <a:pt x="16560" y="3393"/>
                </a:moveTo>
                <a:cubicBezTo>
                  <a:pt x="16477" y="3404"/>
                  <a:pt x="16403" y="3428"/>
                  <a:pt x="16348" y="3467"/>
                </a:cubicBezTo>
                <a:cubicBezTo>
                  <a:pt x="16284" y="3511"/>
                  <a:pt x="16174" y="3644"/>
                  <a:pt x="16104" y="3764"/>
                </a:cubicBezTo>
                <a:cubicBezTo>
                  <a:pt x="15928" y="4062"/>
                  <a:pt x="15653" y="4092"/>
                  <a:pt x="15387" y="3842"/>
                </a:cubicBezTo>
                <a:cubicBezTo>
                  <a:pt x="15207" y="3673"/>
                  <a:pt x="15146" y="3658"/>
                  <a:pt x="15061" y="3779"/>
                </a:cubicBezTo>
                <a:cubicBezTo>
                  <a:pt x="15003" y="3860"/>
                  <a:pt x="14645" y="3978"/>
                  <a:pt x="14262" y="4039"/>
                </a:cubicBezTo>
                <a:cubicBezTo>
                  <a:pt x="13879" y="4100"/>
                  <a:pt x="13209" y="4277"/>
                  <a:pt x="12774" y="4433"/>
                </a:cubicBezTo>
                <a:lnTo>
                  <a:pt x="11979" y="4715"/>
                </a:lnTo>
                <a:lnTo>
                  <a:pt x="11668" y="4444"/>
                </a:lnTo>
                <a:cubicBezTo>
                  <a:pt x="11497" y="4294"/>
                  <a:pt x="11244" y="4118"/>
                  <a:pt x="11105" y="4050"/>
                </a:cubicBezTo>
                <a:cubicBezTo>
                  <a:pt x="10401" y="3710"/>
                  <a:pt x="9558" y="4132"/>
                  <a:pt x="9310" y="4946"/>
                </a:cubicBezTo>
                <a:cubicBezTo>
                  <a:pt x="9069" y="5739"/>
                  <a:pt x="9021" y="5742"/>
                  <a:pt x="8240" y="5039"/>
                </a:cubicBezTo>
                <a:cubicBezTo>
                  <a:pt x="7212" y="4112"/>
                  <a:pt x="6624" y="3864"/>
                  <a:pt x="5906" y="4050"/>
                </a:cubicBezTo>
                <a:cubicBezTo>
                  <a:pt x="5143" y="4248"/>
                  <a:pt x="4805" y="5284"/>
                  <a:pt x="5087" y="6562"/>
                </a:cubicBezTo>
                <a:cubicBezTo>
                  <a:pt x="5373" y="7860"/>
                  <a:pt x="6006" y="8893"/>
                  <a:pt x="7488" y="10482"/>
                </a:cubicBezTo>
                <a:cubicBezTo>
                  <a:pt x="7858" y="10879"/>
                  <a:pt x="8127" y="11235"/>
                  <a:pt x="8086" y="11274"/>
                </a:cubicBezTo>
                <a:cubicBezTo>
                  <a:pt x="8045" y="11312"/>
                  <a:pt x="7827" y="11344"/>
                  <a:pt x="7598" y="11344"/>
                </a:cubicBezTo>
                <a:cubicBezTo>
                  <a:pt x="7181" y="11345"/>
                  <a:pt x="6586" y="11617"/>
                  <a:pt x="6118" y="12021"/>
                </a:cubicBezTo>
                <a:lnTo>
                  <a:pt x="5867" y="12240"/>
                </a:lnTo>
                <a:lnTo>
                  <a:pt x="5674" y="11961"/>
                </a:lnTo>
                <a:cubicBezTo>
                  <a:pt x="5285" y="11403"/>
                  <a:pt x="4937" y="11477"/>
                  <a:pt x="3702" y="12385"/>
                </a:cubicBezTo>
                <a:cubicBezTo>
                  <a:pt x="3319" y="12666"/>
                  <a:pt x="2801" y="12994"/>
                  <a:pt x="2553" y="13113"/>
                </a:cubicBezTo>
                <a:cubicBezTo>
                  <a:pt x="1876" y="13438"/>
                  <a:pt x="1026" y="14284"/>
                  <a:pt x="931" y="14729"/>
                </a:cubicBezTo>
                <a:cubicBezTo>
                  <a:pt x="859" y="15066"/>
                  <a:pt x="890" y="15139"/>
                  <a:pt x="1222" y="15395"/>
                </a:cubicBezTo>
                <a:lnTo>
                  <a:pt x="1596" y="15681"/>
                </a:lnTo>
                <a:lnTo>
                  <a:pt x="1258" y="15852"/>
                </a:lnTo>
                <a:cubicBezTo>
                  <a:pt x="1070" y="15944"/>
                  <a:pt x="714" y="16213"/>
                  <a:pt x="467" y="16454"/>
                </a:cubicBezTo>
                <a:cubicBezTo>
                  <a:pt x="115" y="16795"/>
                  <a:pt x="13" y="16984"/>
                  <a:pt x="2" y="17308"/>
                </a:cubicBezTo>
                <a:cubicBezTo>
                  <a:pt x="-11" y="17698"/>
                  <a:pt x="14" y="17729"/>
                  <a:pt x="451" y="17869"/>
                </a:cubicBezTo>
                <a:cubicBezTo>
                  <a:pt x="1054" y="18063"/>
                  <a:pt x="3032" y="17981"/>
                  <a:pt x="3773" y="17732"/>
                </a:cubicBezTo>
                <a:cubicBezTo>
                  <a:pt x="4068" y="17632"/>
                  <a:pt x="4524" y="17380"/>
                  <a:pt x="4784" y="17171"/>
                </a:cubicBezTo>
                <a:cubicBezTo>
                  <a:pt x="5450" y="16635"/>
                  <a:pt x="6367" y="16492"/>
                  <a:pt x="7047" y="16818"/>
                </a:cubicBezTo>
                <a:cubicBezTo>
                  <a:pt x="7310" y="16944"/>
                  <a:pt x="7889" y="17103"/>
                  <a:pt x="8338" y="17174"/>
                </a:cubicBezTo>
                <a:cubicBezTo>
                  <a:pt x="9017" y="17282"/>
                  <a:pt x="9153" y="17338"/>
                  <a:pt x="9153" y="17513"/>
                </a:cubicBezTo>
                <a:cubicBezTo>
                  <a:pt x="9153" y="17650"/>
                  <a:pt x="8976" y="17809"/>
                  <a:pt x="8633" y="17977"/>
                </a:cubicBezTo>
                <a:cubicBezTo>
                  <a:pt x="8346" y="18118"/>
                  <a:pt x="7964" y="18362"/>
                  <a:pt x="7787" y="18520"/>
                </a:cubicBezTo>
                <a:cubicBezTo>
                  <a:pt x="7525" y="18754"/>
                  <a:pt x="7376" y="18800"/>
                  <a:pt x="6957" y="18776"/>
                </a:cubicBezTo>
                <a:cubicBezTo>
                  <a:pt x="6388" y="18743"/>
                  <a:pt x="5961" y="19019"/>
                  <a:pt x="5961" y="19419"/>
                </a:cubicBezTo>
                <a:cubicBezTo>
                  <a:pt x="5961" y="19610"/>
                  <a:pt x="6041" y="19634"/>
                  <a:pt x="6579" y="19634"/>
                </a:cubicBezTo>
                <a:cubicBezTo>
                  <a:pt x="7474" y="19634"/>
                  <a:pt x="7564" y="19792"/>
                  <a:pt x="7004" y="20363"/>
                </a:cubicBezTo>
                <a:cubicBezTo>
                  <a:pt x="6649" y="20725"/>
                  <a:pt x="6543" y="20917"/>
                  <a:pt x="6543" y="21214"/>
                </a:cubicBezTo>
                <a:cubicBezTo>
                  <a:pt x="6543" y="21559"/>
                  <a:pt x="6575" y="21600"/>
                  <a:pt x="6858" y="21600"/>
                </a:cubicBezTo>
                <a:cubicBezTo>
                  <a:pt x="7083" y="21600"/>
                  <a:pt x="7348" y="21436"/>
                  <a:pt x="7779" y="21035"/>
                </a:cubicBezTo>
                <a:cubicBezTo>
                  <a:pt x="8465" y="20399"/>
                  <a:pt x="8573" y="20413"/>
                  <a:pt x="8992" y="21184"/>
                </a:cubicBezTo>
                <a:cubicBezTo>
                  <a:pt x="9196" y="21561"/>
                  <a:pt x="9262" y="21600"/>
                  <a:pt x="9680" y="21600"/>
                </a:cubicBezTo>
                <a:cubicBezTo>
                  <a:pt x="10206" y="21600"/>
                  <a:pt x="10233" y="21527"/>
                  <a:pt x="9909" y="21028"/>
                </a:cubicBezTo>
                <a:cubicBezTo>
                  <a:pt x="9634" y="20604"/>
                  <a:pt x="9607" y="20197"/>
                  <a:pt x="9850" y="20110"/>
                </a:cubicBezTo>
                <a:cubicBezTo>
                  <a:pt x="9970" y="20067"/>
                  <a:pt x="10026" y="19891"/>
                  <a:pt x="10027" y="19541"/>
                </a:cubicBezTo>
                <a:cubicBezTo>
                  <a:pt x="10027" y="19162"/>
                  <a:pt x="10113" y="18914"/>
                  <a:pt x="10373" y="18546"/>
                </a:cubicBezTo>
                <a:cubicBezTo>
                  <a:pt x="10564" y="18276"/>
                  <a:pt x="10780" y="17770"/>
                  <a:pt x="10853" y="17423"/>
                </a:cubicBezTo>
                <a:cubicBezTo>
                  <a:pt x="10977" y="16835"/>
                  <a:pt x="11032" y="16762"/>
                  <a:pt x="11707" y="16257"/>
                </a:cubicBezTo>
                <a:cubicBezTo>
                  <a:pt x="12104" y="15960"/>
                  <a:pt x="12628" y="15486"/>
                  <a:pt x="12872" y="15205"/>
                </a:cubicBezTo>
                <a:lnTo>
                  <a:pt x="13317" y="14696"/>
                </a:lnTo>
                <a:lnTo>
                  <a:pt x="14832" y="14767"/>
                </a:lnTo>
                <a:cubicBezTo>
                  <a:pt x="17208" y="14880"/>
                  <a:pt x="17706" y="15045"/>
                  <a:pt x="17851" y="15770"/>
                </a:cubicBezTo>
                <a:cubicBezTo>
                  <a:pt x="17948" y="16255"/>
                  <a:pt x="18186" y="16253"/>
                  <a:pt x="18678" y="15762"/>
                </a:cubicBezTo>
                <a:cubicBezTo>
                  <a:pt x="18888" y="15552"/>
                  <a:pt x="19112" y="15380"/>
                  <a:pt x="19173" y="15380"/>
                </a:cubicBezTo>
                <a:cubicBezTo>
                  <a:pt x="19235" y="15380"/>
                  <a:pt x="19335" y="15244"/>
                  <a:pt x="19398" y="15075"/>
                </a:cubicBezTo>
                <a:cubicBezTo>
                  <a:pt x="19481" y="14850"/>
                  <a:pt x="19655" y="14714"/>
                  <a:pt x="20047" y="14573"/>
                </a:cubicBezTo>
                <a:cubicBezTo>
                  <a:pt x="20433" y="14435"/>
                  <a:pt x="20606" y="14306"/>
                  <a:pt x="20657" y="14113"/>
                </a:cubicBezTo>
                <a:cubicBezTo>
                  <a:pt x="20758" y="13734"/>
                  <a:pt x="20648" y="13685"/>
                  <a:pt x="20055" y="13834"/>
                </a:cubicBezTo>
                <a:cubicBezTo>
                  <a:pt x="19319" y="14019"/>
                  <a:pt x="19037" y="13996"/>
                  <a:pt x="18678" y="13730"/>
                </a:cubicBezTo>
                <a:lnTo>
                  <a:pt x="18363" y="13500"/>
                </a:lnTo>
                <a:lnTo>
                  <a:pt x="18796" y="13083"/>
                </a:lnTo>
                <a:cubicBezTo>
                  <a:pt x="19156" y="12737"/>
                  <a:pt x="19281" y="12678"/>
                  <a:pt x="19559" y="12730"/>
                </a:cubicBezTo>
                <a:cubicBezTo>
                  <a:pt x="19788" y="12773"/>
                  <a:pt x="19966" y="12733"/>
                  <a:pt x="20122" y="12600"/>
                </a:cubicBezTo>
                <a:cubicBezTo>
                  <a:pt x="20475" y="12300"/>
                  <a:pt x="20801" y="11331"/>
                  <a:pt x="20886" y="10341"/>
                </a:cubicBezTo>
                <a:cubicBezTo>
                  <a:pt x="20943" y="9669"/>
                  <a:pt x="21020" y="9386"/>
                  <a:pt x="21181" y="9241"/>
                </a:cubicBezTo>
                <a:cubicBezTo>
                  <a:pt x="21589" y="8873"/>
                  <a:pt x="21328" y="7394"/>
                  <a:pt x="20720" y="6636"/>
                </a:cubicBezTo>
                <a:cubicBezTo>
                  <a:pt x="20506" y="6370"/>
                  <a:pt x="20458" y="5303"/>
                  <a:pt x="20642" y="4853"/>
                </a:cubicBezTo>
                <a:cubicBezTo>
                  <a:pt x="20727" y="4642"/>
                  <a:pt x="20727" y="4644"/>
                  <a:pt x="20563" y="4842"/>
                </a:cubicBezTo>
                <a:cubicBezTo>
                  <a:pt x="20415" y="5020"/>
                  <a:pt x="20355" y="5029"/>
                  <a:pt x="20110" y="4905"/>
                </a:cubicBezTo>
                <a:cubicBezTo>
                  <a:pt x="19956" y="4827"/>
                  <a:pt x="19672" y="4732"/>
                  <a:pt x="19480" y="4693"/>
                </a:cubicBezTo>
                <a:cubicBezTo>
                  <a:pt x="19169" y="4630"/>
                  <a:pt x="19137" y="4582"/>
                  <a:pt x="19166" y="4258"/>
                </a:cubicBezTo>
                <a:cubicBezTo>
                  <a:pt x="19233" y="3488"/>
                  <a:pt x="18525" y="3110"/>
                  <a:pt x="17957" y="3612"/>
                </a:cubicBezTo>
                <a:lnTo>
                  <a:pt x="17698" y="3846"/>
                </a:lnTo>
                <a:lnTo>
                  <a:pt x="17383" y="3612"/>
                </a:lnTo>
                <a:cubicBezTo>
                  <a:pt x="17150" y="3440"/>
                  <a:pt x="16810" y="3359"/>
                  <a:pt x="16560" y="339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57" name="صورة" descr="صورة">
            <a:hlinkClick r:id="rId7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703746" y="1252088"/>
            <a:ext cx="3006663" cy="2981264"/>
          </a:xfrm>
          <a:prstGeom prst="rect">
            <a:avLst/>
          </a:prstGeom>
        </p:spPr>
      </p:pic>
      <p:grpSp>
        <p:nvGrpSpPr>
          <p:cNvPr id="360" name="صورة"/>
          <p:cNvGrpSpPr/>
          <p:nvPr/>
        </p:nvGrpSpPr>
        <p:grpSpPr>
          <a:xfrm>
            <a:off x="11617042" y="1186861"/>
            <a:ext cx="9604414" cy="2245245"/>
            <a:chOff x="0" y="0"/>
            <a:chExt cx="9604412" cy="2245244"/>
          </a:xfrm>
        </p:grpSpPr>
        <p:pic>
          <p:nvPicPr>
            <p:cNvPr id="359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15900" y="139700"/>
              <a:ext cx="9172613" cy="16864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58" name="صورة" descr="صورة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9604413" cy="2245245"/>
            </a:xfrm>
            <a:prstGeom prst="rect">
              <a:avLst/>
            </a:prstGeom>
            <a:effectLst/>
          </p:spPr>
        </p:pic>
      </p:grpSp>
      <p:grpSp>
        <p:nvGrpSpPr>
          <p:cNvPr id="363" name="تجميع"/>
          <p:cNvGrpSpPr/>
          <p:nvPr/>
        </p:nvGrpSpPr>
        <p:grpSpPr>
          <a:xfrm>
            <a:off x="5813260" y="9123747"/>
            <a:ext cx="14450720" cy="2057948"/>
            <a:chOff x="0" y="0"/>
            <a:chExt cx="14450719" cy="2057946"/>
          </a:xfrm>
        </p:grpSpPr>
        <p:sp>
          <p:nvSpPr>
            <p:cNvPr id="361" name="خط"/>
            <p:cNvSpPr/>
            <p:nvPr/>
          </p:nvSpPr>
          <p:spPr>
            <a:xfrm>
              <a:off x="0" y="0"/>
              <a:ext cx="14450486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62" name="خط"/>
            <p:cNvSpPr/>
            <p:nvPr/>
          </p:nvSpPr>
          <p:spPr>
            <a:xfrm flipV="1">
              <a:off x="233" y="2018057"/>
              <a:ext cx="14450487" cy="3989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pic>
        <p:nvPicPr>
          <p:cNvPr id="364" name="IMG_2309.jpeg" descr="IMG_2309.jpeg"/>
          <p:cNvPicPr>
            <a:picLocks noChangeAspect="1"/>
          </p:cNvPicPr>
          <p:nvPr/>
        </p:nvPicPr>
        <p:blipFill>
          <a:blip r:embed="rId11">
            <a:extLst/>
          </a:blip>
          <a:srcRect l="39884" t="25305" r="15633" b="14407"/>
          <a:stretch>
            <a:fillRect/>
          </a:stretch>
        </p:blipFill>
        <p:spPr>
          <a:xfrm>
            <a:off x="22105104" y="6640468"/>
            <a:ext cx="1445183" cy="1508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65" name="صورة" descr="صورة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7710409" y="3723607"/>
            <a:ext cx="15839879" cy="31343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68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70" name="صفحة ٢٧ صفحة ٢٧" descr="صفحة ٢٧ صفحة ٢٧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8900000">
            <a:off x="-1018528" y="1737689"/>
            <a:ext cx="7043054" cy="2362201"/>
          </a:xfrm>
          <a:prstGeom prst="rect">
            <a:avLst/>
          </a:prstGeom>
        </p:spPr>
      </p:pic>
      <p:grpSp>
        <p:nvGrpSpPr>
          <p:cNvPr id="375" name="تجميع"/>
          <p:cNvGrpSpPr/>
          <p:nvPr/>
        </p:nvGrpSpPr>
        <p:grpSpPr>
          <a:xfrm>
            <a:off x="553001" y="4233351"/>
            <a:ext cx="3899996" cy="6485973"/>
            <a:chOff x="0" y="0"/>
            <a:chExt cx="3899994" cy="6485971"/>
          </a:xfrm>
        </p:grpSpPr>
        <p:pic>
          <p:nvPicPr>
            <p:cNvPr id="371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90195" y="1782729"/>
              <a:ext cx="2743506" cy="4700022"/>
            </a:xfrm>
            <a:prstGeom prst="rect">
              <a:avLst/>
            </a:prstGeom>
            <a:effectLst/>
          </p:spPr>
        </p:pic>
        <p:sp>
          <p:nvSpPr>
            <p:cNvPr id="372" name="🌟"/>
            <p:cNvSpPr txBox="1"/>
            <p:nvPr/>
          </p:nvSpPr>
          <p:spPr>
            <a:xfrm>
              <a:off x="871055" y="964315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73" name="🌟"/>
            <p:cNvSpPr txBox="1"/>
            <p:nvPr/>
          </p:nvSpPr>
          <p:spPr>
            <a:xfrm>
              <a:off x="0" y="1856237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74" name="🌟"/>
            <p:cNvSpPr txBox="1"/>
            <p:nvPr/>
          </p:nvSpPr>
          <p:spPr>
            <a:xfrm>
              <a:off x="1761948" y="0"/>
              <a:ext cx="2138047" cy="1783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76" name="IMG_2300.jpeg" descr="IMG_2300.jpeg"/>
          <p:cNvPicPr>
            <a:picLocks noChangeAspect="1"/>
          </p:cNvPicPr>
          <p:nvPr/>
        </p:nvPicPr>
        <p:blipFill>
          <a:blip r:embed="rId6">
            <a:extLst/>
          </a:blip>
          <a:srcRect l="29043" t="3349" r="5395" b="1911"/>
          <a:stretch>
            <a:fillRect/>
          </a:stretch>
        </p:blipFill>
        <p:spPr>
          <a:xfrm>
            <a:off x="2234522" y="8437718"/>
            <a:ext cx="2155717" cy="2307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1" y="0"/>
                </a:moveTo>
                <a:cubicBezTo>
                  <a:pt x="13220" y="0"/>
                  <a:pt x="13045" y="685"/>
                  <a:pt x="13592" y="888"/>
                </a:cubicBezTo>
                <a:cubicBezTo>
                  <a:pt x="13768" y="953"/>
                  <a:pt x="13989" y="1046"/>
                  <a:pt x="14084" y="1096"/>
                </a:cubicBezTo>
                <a:cubicBezTo>
                  <a:pt x="14340" y="1230"/>
                  <a:pt x="14363" y="1219"/>
                  <a:pt x="14203" y="1037"/>
                </a:cubicBezTo>
                <a:cubicBezTo>
                  <a:pt x="14087" y="906"/>
                  <a:pt x="14089" y="839"/>
                  <a:pt x="14206" y="706"/>
                </a:cubicBezTo>
                <a:cubicBezTo>
                  <a:pt x="14424" y="459"/>
                  <a:pt x="14172" y="0"/>
                  <a:pt x="13821" y="0"/>
                </a:cubicBezTo>
                <a:close/>
                <a:moveTo>
                  <a:pt x="20819" y="1308"/>
                </a:moveTo>
                <a:cubicBezTo>
                  <a:pt x="20217" y="1308"/>
                  <a:pt x="20024" y="1965"/>
                  <a:pt x="20555" y="2207"/>
                </a:cubicBezTo>
                <a:cubicBezTo>
                  <a:pt x="20846" y="2340"/>
                  <a:pt x="20894" y="2330"/>
                  <a:pt x="21090" y="2099"/>
                </a:cubicBezTo>
                <a:cubicBezTo>
                  <a:pt x="21409" y="1724"/>
                  <a:pt x="21266" y="1308"/>
                  <a:pt x="20819" y="1308"/>
                </a:cubicBezTo>
                <a:close/>
                <a:moveTo>
                  <a:pt x="15045" y="3095"/>
                </a:moveTo>
                <a:cubicBezTo>
                  <a:pt x="15033" y="3107"/>
                  <a:pt x="15028" y="3147"/>
                  <a:pt x="15025" y="3210"/>
                </a:cubicBezTo>
                <a:cubicBezTo>
                  <a:pt x="15020" y="3325"/>
                  <a:pt x="15046" y="3388"/>
                  <a:pt x="15084" y="3352"/>
                </a:cubicBezTo>
                <a:cubicBezTo>
                  <a:pt x="15123" y="3315"/>
                  <a:pt x="15126" y="3222"/>
                  <a:pt x="15092" y="3144"/>
                </a:cubicBezTo>
                <a:cubicBezTo>
                  <a:pt x="15074" y="3100"/>
                  <a:pt x="15057" y="3084"/>
                  <a:pt x="15045" y="3095"/>
                </a:cubicBezTo>
                <a:close/>
                <a:moveTo>
                  <a:pt x="16560" y="3393"/>
                </a:moveTo>
                <a:cubicBezTo>
                  <a:pt x="16477" y="3404"/>
                  <a:pt x="16403" y="3428"/>
                  <a:pt x="16348" y="3467"/>
                </a:cubicBezTo>
                <a:cubicBezTo>
                  <a:pt x="16284" y="3511"/>
                  <a:pt x="16174" y="3644"/>
                  <a:pt x="16104" y="3764"/>
                </a:cubicBezTo>
                <a:cubicBezTo>
                  <a:pt x="15928" y="4062"/>
                  <a:pt x="15653" y="4092"/>
                  <a:pt x="15387" y="3842"/>
                </a:cubicBezTo>
                <a:cubicBezTo>
                  <a:pt x="15207" y="3673"/>
                  <a:pt x="15146" y="3658"/>
                  <a:pt x="15061" y="3779"/>
                </a:cubicBezTo>
                <a:cubicBezTo>
                  <a:pt x="15003" y="3860"/>
                  <a:pt x="14645" y="3978"/>
                  <a:pt x="14262" y="4039"/>
                </a:cubicBezTo>
                <a:cubicBezTo>
                  <a:pt x="13879" y="4100"/>
                  <a:pt x="13209" y="4277"/>
                  <a:pt x="12774" y="4433"/>
                </a:cubicBezTo>
                <a:lnTo>
                  <a:pt x="11979" y="4715"/>
                </a:lnTo>
                <a:lnTo>
                  <a:pt x="11668" y="4444"/>
                </a:lnTo>
                <a:cubicBezTo>
                  <a:pt x="11497" y="4294"/>
                  <a:pt x="11244" y="4118"/>
                  <a:pt x="11105" y="4050"/>
                </a:cubicBezTo>
                <a:cubicBezTo>
                  <a:pt x="10401" y="3710"/>
                  <a:pt x="9558" y="4132"/>
                  <a:pt x="9310" y="4946"/>
                </a:cubicBezTo>
                <a:cubicBezTo>
                  <a:pt x="9069" y="5739"/>
                  <a:pt x="9021" y="5742"/>
                  <a:pt x="8240" y="5039"/>
                </a:cubicBezTo>
                <a:cubicBezTo>
                  <a:pt x="7212" y="4112"/>
                  <a:pt x="6624" y="3864"/>
                  <a:pt x="5906" y="4050"/>
                </a:cubicBezTo>
                <a:cubicBezTo>
                  <a:pt x="5143" y="4248"/>
                  <a:pt x="4805" y="5284"/>
                  <a:pt x="5087" y="6562"/>
                </a:cubicBezTo>
                <a:cubicBezTo>
                  <a:pt x="5373" y="7860"/>
                  <a:pt x="6006" y="8893"/>
                  <a:pt x="7488" y="10482"/>
                </a:cubicBezTo>
                <a:cubicBezTo>
                  <a:pt x="7858" y="10879"/>
                  <a:pt x="8127" y="11235"/>
                  <a:pt x="8086" y="11274"/>
                </a:cubicBezTo>
                <a:cubicBezTo>
                  <a:pt x="8045" y="11312"/>
                  <a:pt x="7827" y="11344"/>
                  <a:pt x="7598" y="11344"/>
                </a:cubicBezTo>
                <a:cubicBezTo>
                  <a:pt x="7181" y="11345"/>
                  <a:pt x="6586" y="11617"/>
                  <a:pt x="6118" y="12021"/>
                </a:cubicBezTo>
                <a:lnTo>
                  <a:pt x="5867" y="12240"/>
                </a:lnTo>
                <a:lnTo>
                  <a:pt x="5674" y="11961"/>
                </a:lnTo>
                <a:cubicBezTo>
                  <a:pt x="5285" y="11403"/>
                  <a:pt x="4937" y="11477"/>
                  <a:pt x="3702" y="12385"/>
                </a:cubicBezTo>
                <a:cubicBezTo>
                  <a:pt x="3319" y="12666"/>
                  <a:pt x="2801" y="12994"/>
                  <a:pt x="2553" y="13113"/>
                </a:cubicBezTo>
                <a:cubicBezTo>
                  <a:pt x="1876" y="13438"/>
                  <a:pt x="1026" y="14284"/>
                  <a:pt x="931" y="14729"/>
                </a:cubicBezTo>
                <a:cubicBezTo>
                  <a:pt x="859" y="15066"/>
                  <a:pt x="890" y="15139"/>
                  <a:pt x="1222" y="15395"/>
                </a:cubicBezTo>
                <a:lnTo>
                  <a:pt x="1596" y="15681"/>
                </a:lnTo>
                <a:lnTo>
                  <a:pt x="1258" y="15852"/>
                </a:lnTo>
                <a:cubicBezTo>
                  <a:pt x="1070" y="15944"/>
                  <a:pt x="714" y="16213"/>
                  <a:pt x="467" y="16454"/>
                </a:cubicBezTo>
                <a:cubicBezTo>
                  <a:pt x="115" y="16795"/>
                  <a:pt x="13" y="16984"/>
                  <a:pt x="2" y="17308"/>
                </a:cubicBezTo>
                <a:cubicBezTo>
                  <a:pt x="-11" y="17698"/>
                  <a:pt x="14" y="17729"/>
                  <a:pt x="451" y="17869"/>
                </a:cubicBezTo>
                <a:cubicBezTo>
                  <a:pt x="1054" y="18063"/>
                  <a:pt x="3032" y="17981"/>
                  <a:pt x="3773" y="17732"/>
                </a:cubicBezTo>
                <a:cubicBezTo>
                  <a:pt x="4068" y="17632"/>
                  <a:pt x="4524" y="17380"/>
                  <a:pt x="4784" y="17171"/>
                </a:cubicBezTo>
                <a:cubicBezTo>
                  <a:pt x="5450" y="16635"/>
                  <a:pt x="6367" y="16492"/>
                  <a:pt x="7047" y="16818"/>
                </a:cubicBezTo>
                <a:cubicBezTo>
                  <a:pt x="7310" y="16944"/>
                  <a:pt x="7889" y="17103"/>
                  <a:pt x="8338" y="17174"/>
                </a:cubicBezTo>
                <a:cubicBezTo>
                  <a:pt x="9017" y="17282"/>
                  <a:pt x="9153" y="17338"/>
                  <a:pt x="9153" y="17513"/>
                </a:cubicBezTo>
                <a:cubicBezTo>
                  <a:pt x="9153" y="17650"/>
                  <a:pt x="8976" y="17809"/>
                  <a:pt x="8633" y="17977"/>
                </a:cubicBezTo>
                <a:cubicBezTo>
                  <a:pt x="8346" y="18118"/>
                  <a:pt x="7964" y="18362"/>
                  <a:pt x="7787" y="18520"/>
                </a:cubicBezTo>
                <a:cubicBezTo>
                  <a:pt x="7525" y="18754"/>
                  <a:pt x="7376" y="18800"/>
                  <a:pt x="6957" y="18776"/>
                </a:cubicBezTo>
                <a:cubicBezTo>
                  <a:pt x="6388" y="18743"/>
                  <a:pt x="5961" y="19019"/>
                  <a:pt x="5961" y="19419"/>
                </a:cubicBezTo>
                <a:cubicBezTo>
                  <a:pt x="5961" y="19610"/>
                  <a:pt x="6041" y="19634"/>
                  <a:pt x="6579" y="19634"/>
                </a:cubicBezTo>
                <a:cubicBezTo>
                  <a:pt x="7474" y="19634"/>
                  <a:pt x="7564" y="19792"/>
                  <a:pt x="7004" y="20363"/>
                </a:cubicBezTo>
                <a:cubicBezTo>
                  <a:pt x="6649" y="20725"/>
                  <a:pt x="6543" y="20917"/>
                  <a:pt x="6543" y="21214"/>
                </a:cubicBezTo>
                <a:cubicBezTo>
                  <a:pt x="6543" y="21559"/>
                  <a:pt x="6575" y="21600"/>
                  <a:pt x="6858" y="21600"/>
                </a:cubicBezTo>
                <a:cubicBezTo>
                  <a:pt x="7083" y="21600"/>
                  <a:pt x="7348" y="21436"/>
                  <a:pt x="7779" y="21035"/>
                </a:cubicBezTo>
                <a:cubicBezTo>
                  <a:pt x="8465" y="20399"/>
                  <a:pt x="8573" y="20413"/>
                  <a:pt x="8992" y="21184"/>
                </a:cubicBezTo>
                <a:cubicBezTo>
                  <a:pt x="9196" y="21561"/>
                  <a:pt x="9262" y="21600"/>
                  <a:pt x="9680" y="21600"/>
                </a:cubicBezTo>
                <a:cubicBezTo>
                  <a:pt x="10206" y="21600"/>
                  <a:pt x="10233" y="21527"/>
                  <a:pt x="9909" y="21028"/>
                </a:cubicBezTo>
                <a:cubicBezTo>
                  <a:pt x="9634" y="20604"/>
                  <a:pt x="9607" y="20197"/>
                  <a:pt x="9850" y="20110"/>
                </a:cubicBezTo>
                <a:cubicBezTo>
                  <a:pt x="9970" y="20067"/>
                  <a:pt x="10026" y="19891"/>
                  <a:pt x="10027" y="19541"/>
                </a:cubicBezTo>
                <a:cubicBezTo>
                  <a:pt x="10027" y="19162"/>
                  <a:pt x="10113" y="18914"/>
                  <a:pt x="10373" y="18546"/>
                </a:cubicBezTo>
                <a:cubicBezTo>
                  <a:pt x="10564" y="18276"/>
                  <a:pt x="10780" y="17770"/>
                  <a:pt x="10853" y="17423"/>
                </a:cubicBezTo>
                <a:cubicBezTo>
                  <a:pt x="10977" y="16835"/>
                  <a:pt x="11032" y="16762"/>
                  <a:pt x="11707" y="16257"/>
                </a:cubicBezTo>
                <a:cubicBezTo>
                  <a:pt x="12104" y="15960"/>
                  <a:pt x="12628" y="15486"/>
                  <a:pt x="12872" y="15205"/>
                </a:cubicBezTo>
                <a:lnTo>
                  <a:pt x="13317" y="14696"/>
                </a:lnTo>
                <a:lnTo>
                  <a:pt x="14832" y="14767"/>
                </a:lnTo>
                <a:cubicBezTo>
                  <a:pt x="17208" y="14880"/>
                  <a:pt x="17706" y="15045"/>
                  <a:pt x="17851" y="15770"/>
                </a:cubicBezTo>
                <a:cubicBezTo>
                  <a:pt x="17948" y="16255"/>
                  <a:pt x="18186" y="16253"/>
                  <a:pt x="18678" y="15762"/>
                </a:cubicBezTo>
                <a:cubicBezTo>
                  <a:pt x="18888" y="15552"/>
                  <a:pt x="19112" y="15380"/>
                  <a:pt x="19173" y="15380"/>
                </a:cubicBezTo>
                <a:cubicBezTo>
                  <a:pt x="19235" y="15380"/>
                  <a:pt x="19335" y="15244"/>
                  <a:pt x="19398" y="15075"/>
                </a:cubicBezTo>
                <a:cubicBezTo>
                  <a:pt x="19481" y="14850"/>
                  <a:pt x="19655" y="14714"/>
                  <a:pt x="20047" y="14573"/>
                </a:cubicBezTo>
                <a:cubicBezTo>
                  <a:pt x="20433" y="14435"/>
                  <a:pt x="20606" y="14306"/>
                  <a:pt x="20657" y="14113"/>
                </a:cubicBezTo>
                <a:cubicBezTo>
                  <a:pt x="20758" y="13734"/>
                  <a:pt x="20648" y="13685"/>
                  <a:pt x="20055" y="13834"/>
                </a:cubicBezTo>
                <a:cubicBezTo>
                  <a:pt x="19319" y="14019"/>
                  <a:pt x="19037" y="13996"/>
                  <a:pt x="18678" y="13730"/>
                </a:cubicBezTo>
                <a:lnTo>
                  <a:pt x="18363" y="13500"/>
                </a:lnTo>
                <a:lnTo>
                  <a:pt x="18796" y="13083"/>
                </a:lnTo>
                <a:cubicBezTo>
                  <a:pt x="19156" y="12737"/>
                  <a:pt x="19281" y="12678"/>
                  <a:pt x="19559" y="12730"/>
                </a:cubicBezTo>
                <a:cubicBezTo>
                  <a:pt x="19788" y="12773"/>
                  <a:pt x="19966" y="12733"/>
                  <a:pt x="20122" y="12600"/>
                </a:cubicBezTo>
                <a:cubicBezTo>
                  <a:pt x="20475" y="12300"/>
                  <a:pt x="20801" y="11331"/>
                  <a:pt x="20886" y="10341"/>
                </a:cubicBezTo>
                <a:cubicBezTo>
                  <a:pt x="20943" y="9669"/>
                  <a:pt x="21020" y="9386"/>
                  <a:pt x="21181" y="9241"/>
                </a:cubicBezTo>
                <a:cubicBezTo>
                  <a:pt x="21589" y="8873"/>
                  <a:pt x="21328" y="7394"/>
                  <a:pt x="20720" y="6636"/>
                </a:cubicBezTo>
                <a:cubicBezTo>
                  <a:pt x="20506" y="6370"/>
                  <a:pt x="20458" y="5303"/>
                  <a:pt x="20642" y="4853"/>
                </a:cubicBezTo>
                <a:cubicBezTo>
                  <a:pt x="20727" y="4642"/>
                  <a:pt x="20727" y="4644"/>
                  <a:pt x="20563" y="4842"/>
                </a:cubicBezTo>
                <a:cubicBezTo>
                  <a:pt x="20415" y="5020"/>
                  <a:pt x="20355" y="5029"/>
                  <a:pt x="20110" y="4905"/>
                </a:cubicBezTo>
                <a:cubicBezTo>
                  <a:pt x="19956" y="4827"/>
                  <a:pt x="19672" y="4732"/>
                  <a:pt x="19480" y="4693"/>
                </a:cubicBezTo>
                <a:cubicBezTo>
                  <a:pt x="19169" y="4630"/>
                  <a:pt x="19137" y="4582"/>
                  <a:pt x="19166" y="4258"/>
                </a:cubicBezTo>
                <a:cubicBezTo>
                  <a:pt x="19233" y="3488"/>
                  <a:pt x="18525" y="3110"/>
                  <a:pt x="17957" y="3612"/>
                </a:cubicBezTo>
                <a:lnTo>
                  <a:pt x="17698" y="3846"/>
                </a:lnTo>
                <a:lnTo>
                  <a:pt x="17383" y="3612"/>
                </a:lnTo>
                <a:cubicBezTo>
                  <a:pt x="17150" y="3440"/>
                  <a:pt x="16810" y="3359"/>
                  <a:pt x="16560" y="339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77" name="صورة" descr="صور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730602" y="1029473"/>
            <a:ext cx="9280856" cy="2255914"/>
          </a:xfrm>
          <a:prstGeom prst="rect">
            <a:avLst/>
          </a:prstGeom>
        </p:spPr>
      </p:pic>
      <p:pic>
        <p:nvPicPr>
          <p:cNvPr id="378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944486" y="3103708"/>
            <a:ext cx="18643913" cy="1252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452996" y="5235277"/>
            <a:ext cx="18690291" cy="1981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IMG_2309.jpeg" descr="IMG_2309.jpeg"/>
          <p:cNvPicPr>
            <a:picLocks noChangeAspect="1"/>
          </p:cNvPicPr>
          <p:nvPr/>
        </p:nvPicPr>
        <p:blipFill>
          <a:blip r:embed="rId10">
            <a:extLst/>
          </a:blip>
          <a:srcRect l="39884" t="25305" r="15633" b="14407"/>
          <a:stretch>
            <a:fillRect/>
          </a:stretch>
        </p:blipFill>
        <p:spPr>
          <a:xfrm>
            <a:off x="22302455" y="7432100"/>
            <a:ext cx="1445183" cy="1508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83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85" name="صفحة ٢٧ صفحة ٢٧" descr="صفحة ٢٧ صفحة ٢٧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8900000">
            <a:off x="-1018528" y="1737689"/>
            <a:ext cx="7043054" cy="2362201"/>
          </a:xfrm>
          <a:prstGeom prst="rect">
            <a:avLst/>
          </a:prstGeom>
        </p:spPr>
      </p:pic>
      <p:grpSp>
        <p:nvGrpSpPr>
          <p:cNvPr id="390" name="تجميع"/>
          <p:cNvGrpSpPr/>
          <p:nvPr/>
        </p:nvGrpSpPr>
        <p:grpSpPr>
          <a:xfrm>
            <a:off x="553001" y="4233351"/>
            <a:ext cx="3899996" cy="6485973"/>
            <a:chOff x="0" y="0"/>
            <a:chExt cx="3899994" cy="6485971"/>
          </a:xfrm>
        </p:grpSpPr>
        <p:pic>
          <p:nvPicPr>
            <p:cNvPr id="386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90195" y="1782729"/>
              <a:ext cx="2743506" cy="4700022"/>
            </a:xfrm>
            <a:prstGeom prst="rect">
              <a:avLst/>
            </a:prstGeom>
            <a:effectLst/>
          </p:spPr>
        </p:pic>
        <p:sp>
          <p:nvSpPr>
            <p:cNvPr id="387" name="🌟"/>
            <p:cNvSpPr txBox="1"/>
            <p:nvPr/>
          </p:nvSpPr>
          <p:spPr>
            <a:xfrm>
              <a:off x="871055" y="964315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88" name="🌟"/>
            <p:cNvSpPr txBox="1"/>
            <p:nvPr/>
          </p:nvSpPr>
          <p:spPr>
            <a:xfrm>
              <a:off x="0" y="1856237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89" name="🌟"/>
            <p:cNvSpPr txBox="1"/>
            <p:nvPr/>
          </p:nvSpPr>
          <p:spPr>
            <a:xfrm>
              <a:off x="1761948" y="0"/>
              <a:ext cx="2138047" cy="1783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91" name="IMG_2300.jpeg" descr="IMG_2300.jpeg"/>
          <p:cNvPicPr>
            <a:picLocks noChangeAspect="1"/>
          </p:cNvPicPr>
          <p:nvPr/>
        </p:nvPicPr>
        <p:blipFill>
          <a:blip r:embed="rId6">
            <a:extLst/>
          </a:blip>
          <a:srcRect l="29043" t="3349" r="5395" b="1911"/>
          <a:stretch>
            <a:fillRect/>
          </a:stretch>
        </p:blipFill>
        <p:spPr>
          <a:xfrm>
            <a:off x="2234522" y="8437718"/>
            <a:ext cx="2155717" cy="2307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1" y="0"/>
                </a:moveTo>
                <a:cubicBezTo>
                  <a:pt x="13220" y="0"/>
                  <a:pt x="13045" y="685"/>
                  <a:pt x="13592" y="888"/>
                </a:cubicBezTo>
                <a:cubicBezTo>
                  <a:pt x="13768" y="953"/>
                  <a:pt x="13989" y="1046"/>
                  <a:pt x="14084" y="1096"/>
                </a:cubicBezTo>
                <a:cubicBezTo>
                  <a:pt x="14340" y="1230"/>
                  <a:pt x="14363" y="1219"/>
                  <a:pt x="14203" y="1037"/>
                </a:cubicBezTo>
                <a:cubicBezTo>
                  <a:pt x="14087" y="906"/>
                  <a:pt x="14089" y="839"/>
                  <a:pt x="14206" y="706"/>
                </a:cubicBezTo>
                <a:cubicBezTo>
                  <a:pt x="14424" y="459"/>
                  <a:pt x="14172" y="0"/>
                  <a:pt x="13821" y="0"/>
                </a:cubicBezTo>
                <a:close/>
                <a:moveTo>
                  <a:pt x="20819" y="1308"/>
                </a:moveTo>
                <a:cubicBezTo>
                  <a:pt x="20217" y="1308"/>
                  <a:pt x="20024" y="1965"/>
                  <a:pt x="20555" y="2207"/>
                </a:cubicBezTo>
                <a:cubicBezTo>
                  <a:pt x="20846" y="2340"/>
                  <a:pt x="20894" y="2330"/>
                  <a:pt x="21090" y="2099"/>
                </a:cubicBezTo>
                <a:cubicBezTo>
                  <a:pt x="21409" y="1724"/>
                  <a:pt x="21266" y="1308"/>
                  <a:pt x="20819" y="1308"/>
                </a:cubicBezTo>
                <a:close/>
                <a:moveTo>
                  <a:pt x="15045" y="3095"/>
                </a:moveTo>
                <a:cubicBezTo>
                  <a:pt x="15033" y="3107"/>
                  <a:pt x="15028" y="3147"/>
                  <a:pt x="15025" y="3210"/>
                </a:cubicBezTo>
                <a:cubicBezTo>
                  <a:pt x="15020" y="3325"/>
                  <a:pt x="15046" y="3388"/>
                  <a:pt x="15084" y="3352"/>
                </a:cubicBezTo>
                <a:cubicBezTo>
                  <a:pt x="15123" y="3315"/>
                  <a:pt x="15126" y="3222"/>
                  <a:pt x="15092" y="3144"/>
                </a:cubicBezTo>
                <a:cubicBezTo>
                  <a:pt x="15074" y="3100"/>
                  <a:pt x="15057" y="3084"/>
                  <a:pt x="15045" y="3095"/>
                </a:cubicBezTo>
                <a:close/>
                <a:moveTo>
                  <a:pt x="16560" y="3393"/>
                </a:moveTo>
                <a:cubicBezTo>
                  <a:pt x="16477" y="3404"/>
                  <a:pt x="16403" y="3428"/>
                  <a:pt x="16348" y="3467"/>
                </a:cubicBezTo>
                <a:cubicBezTo>
                  <a:pt x="16284" y="3511"/>
                  <a:pt x="16174" y="3644"/>
                  <a:pt x="16104" y="3764"/>
                </a:cubicBezTo>
                <a:cubicBezTo>
                  <a:pt x="15928" y="4062"/>
                  <a:pt x="15653" y="4092"/>
                  <a:pt x="15387" y="3842"/>
                </a:cubicBezTo>
                <a:cubicBezTo>
                  <a:pt x="15207" y="3673"/>
                  <a:pt x="15146" y="3658"/>
                  <a:pt x="15061" y="3779"/>
                </a:cubicBezTo>
                <a:cubicBezTo>
                  <a:pt x="15003" y="3860"/>
                  <a:pt x="14645" y="3978"/>
                  <a:pt x="14262" y="4039"/>
                </a:cubicBezTo>
                <a:cubicBezTo>
                  <a:pt x="13879" y="4100"/>
                  <a:pt x="13209" y="4277"/>
                  <a:pt x="12774" y="4433"/>
                </a:cubicBezTo>
                <a:lnTo>
                  <a:pt x="11979" y="4715"/>
                </a:lnTo>
                <a:lnTo>
                  <a:pt x="11668" y="4444"/>
                </a:lnTo>
                <a:cubicBezTo>
                  <a:pt x="11497" y="4294"/>
                  <a:pt x="11244" y="4118"/>
                  <a:pt x="11105" y="4050"/>
                </a:cubicBezTo>
                <a:cubicBezTo>
                  <a:pt x="10401" y="3710"/>
                  <a:pt x="9558" y="4132"/>
                  <a:pt x="9310" y="4946"/>
                </a:cubicBezTo>
                <a:cubicBezTo>
                  <a:pt x="9069" y="5739"/>
                  <a:pt x="9021" y="5742"/>
                  <a:pt x="8240" y="5039"/>
                </a:cubicBezTo>
                <a:cubicBezTo>
                  <a:pt x="7212" y="4112"/>
                  <a:pt x="6624" y="3864"/>
                  <a:pt x="5906" y="4050"/>
                </a:cubicBezTo>
                <a:cubicBezTo>
                  <a:pt x="5143" y="4248"/>
                  <a:pt x="4805" y="5284"/>
                  <a:pt x="5087" y="6562"/>
                </a:cubicBezTo>
                <a:cubicBezTo>
                  <a:pt x="5373" y="7860"/>
                  <a:pt x="6006" y="8893"/>
                  <a:pt x="7488" y="10482"/>
                </a:cubicBezTo>
                <a:cubicBezTo>
                  <a:pt x="7858" y="10879"/>
                  <a:pt x="8127" y="11235"/>
                  <a:pt x="8086" y="11274"/>
                </a:cubicBezTo>
                <a:cubicBezTo>
                  <a:pt x="8045" y="11312"/>
                  <a:pt x="7827" y="11344"/>
                  <a:pt x="7598" y="11344"/>
                </a:cubicBezTo>
                <a:cubicBezTo>
                  <a:pt x="7181" y="11345"/>
                  <a:pt x="6586" y="11617"/>
                  <a:pt x="6118" y="12021"/>
                </a:cubicBezTo>
                <a:lnTo>
                  <a:pt x="5867" y="12240"/>
                </a:lnTo>
                <a:lnTo>
                  <a:pt x="5674" y="11961"/>
                </a:lnTo>
                <a:cubicBezTo>
                  <a:pt x="5285" y="11403"/>
                  <a:pt x="4937" y="11477"/>
                  <a:pt x="3702" y="12385"/>
                </a:cubicBezTo>
                <a:cubicBezTo>
                  <a:pt x="3319" y="12666"/>
                  <a:pt x="2801" y="12994"/>
                  <a:pt x="2553" y="13113"/>
                </a:cubicBezTo>
                <a:cubicBezTo>
                  <a:pt x="1876" y="13438"/>
                  <a:pt x="1026" y="14284"/>
                  <a:pt x="931" y="14729"/>
                </a:cubicBezTo>
                <a:cubicBezTo>
                  <a:pt x="859" y="15066"/>
                  <a:pt x="890" y="15139"/>
                  <a:pt x="1222" y="15395"/>
                </a:cubicBezTo>
                <a:lnTo>
                  <a:pt x="1596" y="15681"/>
                </a:lnTo>
                <a:lnTo>
                  <a:pt x="1258" y="15852"/>
                </a:lnTo>
                <a:cubicBezTo>
                  <a:pt x="1070" y="15944"/>
                  <a:pt x="714" y="16213"/>
                  <a:pt x="467" y="16454"/>
                </a:cubicBezTo>
                <a:cubicBezTo>
                  <a:pt x="115" y="16795"/>
                  <a:pt x="13" y="16984"/>
                  <a:pt x="2" y="17308"/>
                </a:cubicBezTo>
                <a:cubicBezTo>
                  <a:pt x="-11" y="17698"/>
                  <a:pt x="14" y="17729"/>
                  <a:pt x="451" y="17869"/>
                </a:cubicBezTo>
                <a:cubicBezTo>
                  <a:pt x="1054" y="18063"/>
                  <a:pt x="3032" y="17981"/>
                  <a:pt x="3773" y="17732"/>
                </a:cubicBezTo>
                <a:cubicBezTo>
                  <a:pt x="4068" y="17632"/>
                  <a:pt x="4524" y="17380"/>
                  <a:pt x="4784" y="17171"/>
                </a:cubicBezTo>
                <a:cubicBezTo>
                  <a:pt x="5450" y="16635"/>
                  <a:pt x="6367" y="16492"/>
                  <a:pt x="7047" y="16818"/>
                </a:cubicBezTo>
                <a:cubicBezTo>
                  <a:pt x="7310" y="16944"/>
                  <a:pt x="7889" y="17103"/>
                  <a:pt x="8338" y="17174"/>
                </a:cubicBezTo>
                <a:cubicBezTo>
                  <a:pt x="9017" y="17282"/>
                  <a:pt x="9153" y="17338"/>
                  <a:pt x="9153" y="17513"/>
                </a:cubicBezTo>
                <a:cubicBezTo>
                  <a:pt x="9153" y="17650"/>
                  <a:pt x="8976" y="17809"/>
                  <a:pt x="8633" y="17977"/>
                </a:cubicBezTo>
                <a:cubicBezTo>
                  <a:pt x="8346" y="18118"/>
                  <a:pt x="7964" y="18362"/>
                  <a:pt x="7787" y="18520"/>
                </a:cubicBezTo>
                <a:cubicBezTo>
                  <a:pt x="7525" y="18754"/>
                  <a:pt x="7376" y="18800"/>
                  <a:pt x="6957" y="18776"/>
                </a:cubicBezTo>
                <a:cubicBezTo>
                  <a:pt x="6388" y="18743"/>
                  <a:pt x="5961" y="19019"/>
                  <a:pt x="5961" y="19419"/>
                </a:cubicBezTo>
                <a:cubicBezTo>
                  <a:pt x="5961" y="19610"/>
                  <a:pt x="6041" y="19634"/>
                  <a:pt x="6579" y="19634"/>
                </a:cubicBezTo>
                <a:cubicBezTo>
                  <a:pt x="7474" y="19634"/>
                  <a:pt x="7564" y="19792"/>
                  <a:pt x="7004" y="20363"/>
                </a:cubicBezTo>
                <a:cubicBezTo>
                  <a:pt x="6649" y="20725"/>
                  <a:pt x="6543" y="20917"/>
                  <a:pt x="6543" y="21214"/>
                </a:cubicBezTo>
                <a:cubicBezTo>
                  <a:pt x="6543" y="21559"/>
                  <a:pt x="6575" y="21600"/>
                  <a:pt x="6858" y="21600"/>
                </a:cubicBezTo>
                <a:cubicBezTo>
                  <a:pt x="7083" y="21600"/>
                  <a:pt x="7348" y="21436"/>
                  <a:pt x="7779" y="21035"/>
                </a:cubicBezTo>
                <a:cubicBezTo>
                  <a:pt x="8465" y="20399"/>
                  <a:pt x="8573" y="20413"/>
                  <a:pt x="8992" y="21184"/>
                </a:cubicBezTo>
                <a:cubicBezTo>
                  <a:pt x="9196" y="21561"/>
                  <a:pt x="9262" y="21600"/>
                  <a:pt x="9680" y="21600"/>
                </a:cubicBezTo>
                <a:cubicBezTo>
                  <a:pt x="10206" y="21600"/>
                  <a:pt x="10233" y="21527"/>
                  <a:pt x="9909" y="21028"/>
                </a:cubicBezTo>
                <a:cubicBezTo>
                  <a:pt x="9634" y="20604"/>
                  <a:pt x="9607" y="20197"/>
                  <a:pt x="9850" y="20110"/>
                </a:cubicBezTo>
                <a:cubicBezTo>
                  <a:pt x="9970" y="20067"/>
                  <a:pt x="10026" y="19891"/>
                  <a:pt x="10027" y="19541"/>
                </a:cubicBezTo>
                <a:cubicBezTo>
                  <a:pt x="10027" y="19162"/>
                  <a:pt x="10113" y="18914"/>
                  <a:pt x="10373" y="18546"/>
                </a:cubicBezTo>
                <a:cubicBezTo>
                  <a:pt x="10564" y="18276"/>
                  <a:pt x="10780" y="17770"/>
                  <a:pt x="10853" y="17423"/>
                </a:cubicBezTo>
                <a:cubicBezTo>
                  <a:pt x="10977" y="16835"/>
                  <a:pt x="11032" y="16762"/>
                  <a:pt x="11707" y="16257"/>
                </a:cubicBezTo>
                <a:cubicBezTo>
                  <a:pt x="12104" y="15960"/>
                  <a:pt x="12628" y="15486"/>
                  <a:pt x="12872" y="15205"/>
                </a:cubicBezTo>
                <a:lnTo>
                  <a:pt x="13317" y="14696"/>
                </a:lnTo>
                <a:lnTo>
                  <a:pt x="14832" y="14767"/>
                </a:lnTo>
                <a:cubicBezTo>
                  <a:pt x="17208" y="14880"/>
                  <a:pt x="17706" y="15045"/>
                  <a:pt x="17851" y="15770"/>
                </a:cubicBezTo>
                <a:cubicBezTo>
                  <a:pt x="17948" y="16255"/>
                  <a:pt x="18186" y="16253"/>
                  <a:pt x="18678" y="15762"/>
                </a:cubicBezTo>
                <a:cubicBezTo>
                  <a:pt x="18888" y="15552"/>
                  <a:pt x="19112" y="15380"/>
                  <a:pt x="19173" y="15380"/>
                </a:cubicBezTo>
                <a:cubicBezTo>
                  <a:pt x="19235" y="15380"/>
                  <a:pt x="19335" y="15244"/>
                  <a:pt x="19398" y="15075"/>
                </a:cubicBezTo>
                <a:cubicBezTo>
                  <a:pt x="19481" y="14850"/>
                  <a:pt x="19655" y="14714"/>
                  <a:pt x="20047" y="14573"/>
                </a:cubicBezTo>
                <a:cubicBezTo>
                  <a:pt x="20433" y="14435"/>
                  <a:pt x="20606" y="14306"/>
                  <a:pt x="20657" y="14113"/>
                </a:cubicBezTo>
                <a:cubicBezTo>
                  <a:pt x="20758" y="13734"/>
                  <a:pt x="20648" y="13685"/>
                  <a:pt x="20055" y="13834"/>
                </a:cubicBezTo>
                <a:cubicBezTo>
                  <a:pt x="19319" y="14019"/>
                  <a:pt x="19037" y="13996"/>
                  <a:pt x="18678" y="13730"/>
                </a:cubicBezTo>
                <a:lnTo>
                  <a:pt x="18363" y="13500"/>
                </a:lnTo>
                <a:lnTo>
                  <a:pt x="18796" y="13083"/>
                </a:lnTo>
                <a:cubicBezTo>
                  <a:pt x="19156" y="12737"/>
                  <a:pt x="19281" y="12678"/>
                  <a:pt x="19559" y="12730"/>
                </a:cubicBezTo>
                <a:cubicBezTo>
                  <a:pt x="19788" y="12773"/>
                  <a:pt x="19966" y="12733"/>
                  <a:pt x="20122" y="12600"/>
                </a:cubicBezTo>
                <a:cubicBezTo>
                  <a:pt x="20475" y="12300"/>
                  <a:pt x="20801" y="11331"/>
                  <a:pt x="20886" y="10341"/>
                </a:cubicBezTo>
                <a:cubicBezTo>
                  <a:pt x="20943" y="9669"/>
                  <a:pt x="21020" y="9386"/>
                  <a:pt x="21181" y="9241"/>
                </a:cubicBezTo>
                <a:cubicBezTo>
                  <a:pt x="21589" y="8873"/>
                  <a:pt x="21328" y="7394"/>
                  <a:pt x="20720" y="6636"/>
                </a:cubicBezTo>
                <a:cubicBezTo>
                  <a:pt x="20506" y="6370"/>
                  <a:pt x="20458" y="5303"/>
                  <a:pt x="20642" y="4853"/>
                </a:cubicBezTo>
                <a:cubicBezTo>
                  <a:pt x="20727" y="4642"/>
                  <a:pt x="20727" y="4644"/>
                  <a:pt x="20563" y="4842"/>
                </a:cubicBezTo>
                <a:cubicBezTo>
                  <a:pt x="20415" y="5020"/>
                  <a:pt x="20355" y="5029"/>
                  <a:pt x="20110" y="4905"/>
                </a:cubicBezTo>
                <a:cubicBezTo>
                  <a:pt x="19956" y="4827"/>
                  <a:pt x="19672" y="4732"/>
                  <a:pt x="19480" y="4693"/>
                </a:cubicBezTo>
                <a:cubicBezTo>
                  <a:pt x="19169" y="4630"/>
                  <a:pt x="19137" y="4582"/>
                  <a:pt x="19166" y="4258"/>
                </a:cubicBezTo>
                <a:cubicBezTo>
                  <a:pt x="19233" y="3488"/>
                  <a:pt x="18525" y="3110"/>
                  <a:pt x="17957" y="3612"/>
                </a:cubicBezTo>
                <a:lnTo>
                  <a:pt x="17698" y="3846"/>
                </a:lnTo>
                <a:lnTo>
                  <a:pt x="17383" y="3612"/>
                </a:lnTo>
                <a:cubicBezTo>
                  <a:pt x="17150" y="3440"/>
                  <a:pt x="16810" y="3359"/>
                  <a:pt x="16560" y="339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92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734205" y="907557"/>
            <a:ext cx="9748351" cy="23530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95" name="صورة"/>
          <p:cNvGrpSpPr/>
          <p:nvPr/>
        </p:nvGrpSpPr>
        <p:grpSpPr>
          <a:xfrm>
            <a:off x="4870460" y="3447638"/>
            <a:ext cx="18041698" cy="6820098"/>
            <a:chOff x="0" y="0"/>
            <a:chExt cx="18041697" cy="6820096"/>
          </a:xfrm>
        </p:grpSpPr>
        <p:pic>
          <p:nvPicPr>
            <p:cNvPr id="394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15900" y="139700"/>
              <a:ext cx="17609898" cy="62612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93" name="صورة" descr="صورة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18041698" cy="6820097"/>
            </a:xfrm>
            <a:prstGeom prst="rect">
              <a:avLst/>
            </a:prstGeom>
            <a:effectLst/>
          </p:spPr>
        </p:pic>
      </p:grpSp>
      <p:pic>
        <p:nvPicPr>
          <p:cNvPr id="396" name="IMG_2309.jpeg" descr="IMG_2309.jpeg"/>
          <p:cNvPicPr>
            <a:picLocks noChangeAspect="1"/>
          </p:cNvPicPr>
          <p:nvPr/>
        </p:nvPicPr>
        <p:blipFill>
          <a:blip r:embed="rId10">
            <a:extLst/>
          </a:blip>
          <a:srcRect l="39884" t="25305" r="15633" b="14407"/>
          <a:stretch>
            <a:fillRect/>
          </a:stretch>
        </p:blipFill>
        <p:spPr>
          <a:xfrm>
            <a:off x="21975668" y="8758839"/>
            <a:ext cx="1445183" cy="150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99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400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01" name="مستطيل مستطيل" descr="مستطيل مستطيل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94687" y="3787755"/>
            <a:ext cx="13172843" cy="5746819"/>
          </a:xfrm>
          <a:prstGeom prst="rect">
            <a:avLst/>
          </a:prstGeom>
        </p:spPr>
      </p:pic>
      <p:sp>
        <p:nvSpPr>
          <p:cNvPr id="403" name="ماذا تعلمت"/>
          <p:cNvSpPr txBox="1"/>
          <p:nvPr/>
        </p:nvSpPr>
        <p:spPr>
          <a:xfrm>
            <a:off x="6438782" y="4579493"/>
            <a:ext cx="12246748" cy="4163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2438400">
              <a:lnSpc>
                <a:spcPct val="90000"/>
              </a:lnSpc>
              <a:defRPr sz="11200">
                <a:gradFill flip="none" rotWithShape="1">
                  <a:gsLst>
                    <a:gs pos="0">
                      <a:srgbClr val="F5EC00"/>
                    </a:gs>
                    <a:gs pos="100000">
                      <a:srgbClr val="AF0328"/>
                    </a:gs>
                  </a:gsLst>
                  <a:lin ang="5400000" scaled="0"/>
                </a:gra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 rtl="0">
              <a:defRPr sz="2400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sz="11200">
                <a:latin typeface="Canela Text Bold"/>
                <a:ea typeface="Canela Text Bold"/>
                <a:cs typeface="Canela Text Bold"/>
                <a:sym typeface="Canela Text Bold"/>
              </a:rPr>
              <a:t>ماذا تعلمت </a:t>
            </a:r>
          </a:p>
        </p:txBody>
      </p:sp>
      <p:pic>
        <p:nvPicPr>
          <p:cNvPr id="404" name="IMG_2300.jpeg" descr="IMG_2300.jpeg"/>
          <p:cNvPicPr>
            <a:picLocks noChangeAspect="1"/>
          </p:cNvPicPr>
          <p:nvPr/>
        </p:nvPicPr>
        <p:blipFill>
          <a:blip r:embed="rId5">
            <a:extLst/>
          </a:blip>
          <a:srcRect l="29038" t="3349" r="5396" b="1914"/>
          <a:stretch>
            <a:fillRect/>
          </a:stretch>
        </p:blipFill>
        <p:spPr>
          <a:xfrm>
            <a:off x="645464" y="2730514"/>
            <a:ext cx="7346342" cy="7861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2" y="0"/>
                </a:moveTo>
                <a:cubicBezTo>
                  <a:pt x="13221" y="0"/>
                  <a:pt x="13045" y="683"/>
                  <a:pt x="13593" y="887"/>
                </a:cubicBezTo>
                <a:cubicBezTo>
                  <a:pt x="13769" y="952"/>
                  <a:pt x="13990" y="1046"/>
                  <a:pt x="14086" y="1096"/>
                </a:cubicBezTo>
                <a:cubicBezTo>
                  <a:pt x="14342" y="1229"/>
                  <a:pt x="14364" y="1218"/>
                  <a:pt x="14203" y="1036"/>
                </a:cubicBezTo>
                <a:cubicBezTo>
                  <a:pt x="14087" y="905"/>
                  <a:pt x="14087" y="839"/>
                  <a:pt x="14205" y="706"/>
                </a:cubicBezTo>
                <a:cubicBezTo>
                  <a:pt x="14423" y="459"/>
                  <a:pt x="14173" y="0"/>
                  <a:pt x="13822" y="0"/>
                </a:cubicBezTo>
                <a:close/>
                <a:moveTo>
                  <a:pt x="20818" y="1309"/>
                </a:moveTo>
                <a:cubicBezTo>
                  <a:pt x="20217" y="1309"/>
                  <a:pt x="20025" y="1964"/>
                  <a:pt x="20556" y="2206"/>
                </a:cubicBezTo>
                <a:cubicBezTo>
                  <a:pt x="20847" y="2339"/>
                  <a:pt x="20894" y="2330"/>
                  <a:pt x="21090" y="2099"/>
                </a:cubicBezTo>
                <a:cubicBezTo>
                  <a:pt x="21408" y="1724"/>
                  <a:pt x="21265" y="1309"/>
                  <a:pt x="20818" y="1309"/>
                </a:cubicBezTo>
                <a:close/>
                <a:moveTo>
                  <a:pt x="15047" y="3096"/>
                </a:moveTo>
                <a:cubicBezTo>
                  <a:pt x="15035" y="3107"/>
                  <a:pt x="15027" y="3146"/>
                  <a:pt x="15024" y="3209"/>
                </a:cubicBezTo>
                <a:cubicBezTo>
                  <a:pt x="15019" y="3324"/>
                  <a:pt x="15047" y="3388"/>
                  <a:pt x="15085" y="3352"/>
                </a:cubicBezTo>
                <a:cubicBezTo>
                  <a:pt x="15124" y="3316"/>
                  <a:pt x="15128" y="3221"/>
                  <a:pt x="15094" y="3143"/>
                </a:cubicBezTo>
                <a:cubicBezTo>
                  <a:pt x="15076" y="3099"/>
                  <a:pt x="15059" y="3084"/>
                  <a:pt x="15047" y="3096"/>
                </a:cubicBezTo>
                <a:close/>
                <a:moveTo>
                  <a:pt x="16693" y="3384"/>
                </a:moveTo>
                <a:cubicBezTo>
                  <a:pt x="16555" y="3382"/>
                  <a:pt x="16432" y="3408"/>
                  <a:pt x="16349" y="3466"/>
                </a:cubicBezTo>
                <a:cubicBezTo>
                  <a:pt x="16285" y="3510"/>
                  <a:pt x="16176" y="3643"/>
                  <a:pt x="16105" y="3763"/>
                </a:cubicBezTo>
                <a:cubicBezTo>
                  <a:pt x="15930" y="4061"/>
                  <a:pt x="15654" y="4092"/>
                  <a:pt x="15388" y="3842"/>
                </a:cubicBezTo>
                <a:cubicBezTo>
                  <a:pt x="15207" y="3672"/>
                  <a:pt x="15146" y="3660"/>
                  <a:pt x="15061" y="3781"/>
                </a:cubicBezTo>
                <a:cubicBezTo>
                  <a:pt x="15003" y="3862"/>
                  <a:pt x="14643" y="3979"/>
                  <a:pt x="14261" y="4040"/>
                </a:cubicBezTo>
                <a:cubicBezTo>
                  <a:pt x="13878" y="4101"/>
                  <a:pt x="13209" y="4278"/>
                  <a:pt x="12773" y="4434"/>
                </a:cubicBezTo>
                <a:lnTo>
                  <a:pt x="11981" y="4716"/>
                </a:lnTo>
                <a:lnTo>
                  <a:pt x="11670" y="4445"/>
                </a:lnTo>
                <a:cubicBezTo>
                  <a:pt x="11499" y="4295"/>
                  <a:pt x="11246" y="4117"/>
                  <a:pt x="11107" y="4050"/>
                </a:cubicBezTo>
                <a:cubicBezTo>
                  <a:pt x="10403" y="3710"/>
                  <a:pt x="9558" y="4131"/>
                  <a:pt x="9311" y="4944"/>
                </a:cubicBezTo>
                <a:cubicBezTo>
                  <a:pt x="9069" y="5738"/>
                  <a:pt x="9020" y="5743"/>
                  <a:pt x="8239" y="5039"/>
                </a:cubicBezTo>
                <a:cubicBezTo>
                  <a:pt x="7211" y="4113"/>
                  <a:pt x="6626" y="3864"/>
                  <a:pt x="5908" y="4050"/>
                </a:cubicBezTo>
                <a:cubicBezTo>
                  <a:pt x="5146" y="4248"/>
                  <a:pt x="4808" y="5285"/>
                  <a:pt x="5090" y="6564"/>
                </a:cubicBezTo>
                <a:cubicBezTo>
                  <a:pt x="5375" y="7861"/>
                  <a:pt x="6008" y="8896"/>
                  <a:pt x="7491" y="10485"/>
                </a:cubicBezTo>
                <a:cubicBezTo>
                  <a:pt x="7860" y="10881"/>
                  <a:pt x="8130" y="11237"/>
                  <a:pt x="8089" y="11275"/>
                </a:cubicBezTo>
                <a:cubicBezTo>
                  <a:pt x="8048" y="11314"/>
                  <a:pt x="7827" y="11346"/>
                  <a:pt x="7598" y="11346"/>
                </a:cubicBezTo>
                <a:cubicBezTo>
                  <a:pt x="7180" y="11347"/>
                  <a:pt x="6586" y="11617"/>
                  <a:pt x="6119" y="12021"/>
                </a:cubicBezTo>
                <a:lnTo>
                  <a:pt x="5868" y="12238"/>
                </a:lnTo>
                <a:lnTo>
                  <a:pt x="5674" y="11960"/>
                </a:lnTo>
                <a:cubicBezTo>
                  <a:pt x="5285" y="11402"/>
                  <a:pt x="4937" y="11477"/>
                  <a:pt x="3701" y="12384"/>
                </a:cubicBezTo>
                <a:cubicBezTo>
                  <a:pt x="3318" y="12666"/>
                  <a:pt x="2803" y="12993"/>
                  <a:pt x="2555" y="13112"/>
                </a:cubicBezTo>
                <a:cubicBezTo>
                  <a:pt x="1878" y="13437"/>
                  <a:pt x="1028" y="14285"/>
                  <a:pt x="933" y="14731"/>
                </a:cubicBezTo>
                <a:cubicBezTo>
                  <a:pt x="861" y="15068"/>
                  <a:pt x="893" y="15141"/>
                  <a:pt x="1225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2"/>
                  <a:pt x="714" y="16215"/>
                  <a:pt x="466" y="16455"/>
                </a:cubicBezTo>
                <a:cubicBezTo>
                  <a:pt x="115" y="16797"/>
                  <a:pt x="13" y="16983"/>
                  <a:pt x="2" y="17307"/>
                </a:cubicBezTo>
                <a:cubicBezTo>
                  <a:pt x="-11" y="17697"/>
                  <a:pt x="16" y="17730"/>
                  <a:pt x="453" y="17871"/>
                </a:cubicBezTo>
                <a:cubicBezTo>
                  <a:pt x="1055" y="18064"/>
                  <a:pt x="3035" y="17982"/>
                  <a:pt x="3775" y="17733"/>
                </a:cubicBezTo>
                <a:cubicBezTo>
                  <a:pt x="4071" y="17634"/>
                  <a:pt x="4525" y="17380"/>
                  <a:pt x="4786" y="17171"/>
                </a:cubicBezTo>
                <a:cubicBezTo>
                  <a:pt x="5452" y="16635"/>
                  <a:pt x="6366" y="16492"/>
                  <a:pt x="7046" y="16818"/>
                </a:cubicBezTo>
                <a:cubicBezTo>
                  <a:pt x="7308" y="16944"/>
                  <a:pt x="7891" y="17105"/>
                  <a:pt x="8339" y="17176"/>
                </a:cubicBezTo>
                <a:cubicBezTo>
                  <a:pt x="9018" y="17284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2"/>
                </a:cubicBezTo>
                <a:cubicBezTo>
                  <a:pt x="7527" y="18756"/>
                  <a:pt x="7376" y="18802"/>
                  <a:pt x="6957" y="18778"/>
                </a:cubicBezTo>
                <a:cubicBezTo>
                  <a:pt x="6388" y="18745"/>
                  <a:pt x="5964" y="19018"/>
                  <a:pt x="5964" y="19418"/>
                </a:cubicBezTo>
                <a:cubicBezTo>
                  <a:pt x="5964" y="19609"/>
                  <a:pt x="6042" y="19636"/>
                  <a:pt x="6579" y="19636"/>
                </a:cubicBezTo>
                <a:cubicBezTo>
                  <a:pt x="7475" y="19636"/>
                  <a:pt x="7564" y="19790"/>
                  <a:pt x="7004" y="20361"/>
                </a:cubicBezTo>
                <a:cubicBezTo>
                  <a:pt x="6649" y="20723"/>
                  <a:pt x="6545" y="20920"/>
                  <a:pt x="6545" y="21216"/>
                </a:cubicBezTo>
                <a:cubicBezTo>
                  <a:pt x="6545" y="21562"/>
                  <a:pt x="6576" y="21600"/>
                  <a:pt x="6860" y="21600"/>
                </a:cubicBezTo>
                <a:cubicBezTo>
                  <a:pt x="7084" y="21600"/>
                  <a:pt x="7350" y="21437"/>
                  <a:pt x="7782" y="21036"/>
                </a:cubicBezTo>
                <a:cubicBezTo>
                  <a:pt x="8467" y="20400"/>
                  <a:pt x="8574" y="20413"/>
                  <a:pt x="8992" y="21183"/>
                </a:cubicBezTo>
                <a:cubicBezTo>
                  <a:pt x="9197" y="21561"/>
                  <a:pt x="9261" y="21600"/>
                  <a:pt x="9679" y="21600"/>
                </a:cubicBezTo>
                <a:cubicBezTo>
                  <a:pt x="10205" y="21600"/>
                  <a:pt x="10234" y="21529"/>
                  <a:pt x="9910" y="21030"/>
                </a:cubicBezTo>
                <a:cubicBezTo>
                  <a:pt x="9635" y="20606"/>
                  <a:pt x="9609" y="20200"/>
                  <a:pt x="9851" y="20113"/>
                </a:cubicBezTo>
                <a:cubicBezTo>
                  <a:pt x="9971" y="20069"/>
                  <a:pt x="10025" y="19893"/>
                  <a:pt x="10026" y="19543"/>
                </a:cubicBezTo>
                <a:cubicBezTo>
                  <a:pt x="10026" y="19164"/>
                  <a:pt x="10113" y="18914"/>
                  <a:pt x="10373" y="18546"/>
                </a:cubicBezTo>
                <a:cubicBezTo>
                  <a:pt x="10564" y="18276"/>
                  <a:pt x="10780" y="17771"/>
                  <a:pt x="10852" y="17425"/>
                </a:cubicBezTo>
                <a:cubicBezTo>
                  <a:pt x="10976" y="16836"/>
                  <a:pt x="11032" y="16761"/>
                  <a:pt x="11707" y="16256"/>
                </a:cubicBezTo>
                <a:cubicBezTo>
                  <a:pt x="12104" y="15959"/>
                  <a:pt x="12629" y="15486"/>
                  <a:pt x="12874" y="15205"/>
                </a:cubicBezTo>
                <a:lnTo>
                  <a:pt x="13317" y="14695"/>
                </a:lnTo>
                <a:lnTo>
                  <a:pt x="14833" y="14767"/>
                </a:lnTo>
                <a:cubicBezTo>
                  <a:pt x="17209" y="14880"/>
                  <a:pt x="17707" y="15045"/>
                  <a:pt x="17851" y="15770"/>
                </a:cubicBezTo>
                <a:cubicBezTo>
                  <a:pt x="17948" y="16255"/>
                  <a:pt x="18185" y="16254"/>
                  <a:pt x="18677" y="15764"/>
                </a:cubicBezTo>
                <a:cubicBezTo>
                  <a:pt x="18888" y="15554"/>
                  <a:pt x="19111" y="15382"/>
                  <a:pt x="19172" y="15382"/>
                </a:cubicBezTo>
                <a:cubicBezTo>
                  <a:pt x="19234" y="15382"/>
                  <a:pt x="19337" y="15244"/>
                  <a:pt x="19400" y="15075"/>
                </a:cubicBezTo>
                <a:cubicBezTo>
                  <a:pt x="19483" y="14849"/>
                  <a:pt x="19657" y="14715"/>
                  <a:pt x="20049" y="14574"/>
                </a:cubicBezTo>
                <a:cubicBezTo>
                  <a:pt x="20435" y="14436"/>
                  <a:pt x="20605" y="14306"/>
                  <a:pt x="20656" y="14113"/>
                </a:cubicBezTo>
                <a:cubicBezTo>
                  <a:pt x="20758" y="13734"/>
                  <a:pt x="20650" y="13683"/>
                  <a:pt x="20057" y="13833"/>
                </a:cubicBezTo>
                <a:cubicBezTo>
                  <a:pt x="19321" y="14018"/>
                  <a:pt x="19036" y="13997"/>
                  <a:pt x="18677" y="13731"/>
                </a:cubicBezTo>
                <a:lnTo>
                  <a:pt x="18363" y="13499"/>
                </a:lnTo>
                <a:lnTo>
                  <a:pt x="18795" y="13082"/>
                </a:lnTo>
                <a:cubicBezTo>
                  <a:pt x="19155" y="12736"/>
                  <a:pt x="19282" y="12677"/>
                  <a:pt x="19560" y="12729"/>
                </a:cubicBezTo>
                <a:cubicBezTo>
                  <a:pt x="19790" y="12772"/>
                  <a:pt x="19965" y="12732"/>
                  <a:pt x="20121" y="12599"/>
                </a:cubicBezTo>
                <a:cubicBezTo>
                  <a:pt x="20474" y="12299"/>
                  <a:pt x="20803" y="11330"/>
                  <a:pt x="20887" y="10340"/>
                </a:cubicBezTo>
                <a:cubicBezTo>
                  <a:pt x="20945" y="9668"/>
                  <a:pt x="21020" y="9387"/>
                  <a:pt x="21181" y="9242"/>
                </a:cubicBezTo>
                <a:cubicBezTo>
                  <a:pt x="21589" y="8873"/>
                  <a:pt x="21327" y="7394"/>
                  <a:pt x="20719" y="6637"/>
                </a:cubicBezTo>
                <a:cubicBezTo>
                  <a:pt x="20505" y="6370"/>
                  <a:pt x="20459" y="5304"/>
                  <a:pt x="20643" y="4855"/>
                </a:cubicBezTo>
                <a:cubicBezTo>
                  <a:pt x="20728" y="4644"/>
                  <a:pt x="20726" y="4643"/>
                  <a:pt x="20562" y="4841"/>
                </a:cubicBezTo>
                <a:cubicBezTo>
                  <a:pt x="20414" y="5019"/>
                  <a:pt x="20356" y="5028"/>
                  <a:pt x="20111" y="4904"/>
                </a:cubicBezTo>
                <a:cubicBezTo>
                  <a:pt x="19957" y="4826"/>
                  <a:pt x="19673" y="4731"/>
                  <a:pt x="19482" y="4692"/>
                </a:cubicBezTo>
                <a:cubicBezTo>
                  <a:pt x="19171" y="4630"/>
                  <a:pt x="19137" y="4584"/>
                  <a:pt x="19165" y="4259"/>
                </a:cubicBezTo>
                <a:cubicBezTo>
                  <a:pt x="19233" y="3489"/>
                  <a:pt x="18527" y="3111"/>
                  <a:pt x="17959" y="3613"/>
                </a:cubicBezTo>
                <a:lnTo>
                  <a:pt x="17698" y="3844"/>
                </a:lnTo>
                <a:lnTo>
                  <a:pt x="17385" y="3613"/>
                </a:lnTo>
                <a:cubicBezTo>
                  <a:pt x="17191" y="3469"/>
                  <a:pt x="16922" y="3387"/>
                  <a:pt x="16693" y="3384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07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408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09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41" t="3349" r="5395" b="1911"/>
          <a:stretch>
            <a:fillRect/>
          </a:stretch>
        </p:blipFill>
        <p:spPr>
          <a:xfrm>
            <a:off x="331155" y="4883620"/>
            <a:ext cx="5468676" cy="5852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2" y="0"/>
                </a:moveTo>
                <a:cubicBezTo>
                  <a:pt x="13222" y="0"/>
                  <a:pt x="13045" y="683"/>
                  <a:pt x="13593" y="886"/>
                </a:cubicBezTo>
                <a:cubicBezTo>
                  <a:pt x="13768" y="951"/>
                  <a:pt x="13990" y="1046"/>
                  <a:pt x="14086" y="1096"/>
                </a:cubicBezTo>
                <a:cubicBezTo>
                  <a:pt x="14341" y="1229"/>
                  <a:pt x="14363" y="1218"/>
                  <a:pt x="14202" y="1036"/>
                </a:cubicBezTo>
                <a:cubicBezTo>
                  <a:pt x="14087" y="905"/>
                  <a:pt x="14088" y="839"/>
                  <a:pt x="14206" y="706"/>
                </a:cubicBezTo>
                <a:cubicBezTo>
                  <a:pt x="14423" y="459"/>
                  <a:pt x="14174" y="0"/>
                  <a:pt x="13822" y="0"/>
                </a:cubicBezTo>
                <a:close/>
                <a:moveTo>
                  <a:pt x="20818" y="1310"/>
                </a:moveTo>
                <a:cubicBezTo>
                  <a:pt x="20216" y="1310"/>
                  <a:pt x="20025" y="1964"/>
                  <a:pt x="20556" y="2206"/>
                </a:cubicBezTo>
                <a:cubicBezTo>
                  <a:pt x="20847" y="2339"/>
                  <a:pt x="20893" y="2329"/>
                  <a:pt x="21089" y="2099"/>
                </a:cubicBezTo>
                <a:cubicBezTo>
                  <a:pt x="21408" y="1724"/>
                  <a:pt x="21265" y="1310"/>
                  <a:pt x="20818" y="1310"/>
                </a:cubicBezTo>
                <a:close/>
                <a:moveTo>
                  <a:pt x="15046" y="3095"/>
                </a:moveTo>
                <a:cubicBezTo>
                  <a:pt x="15034" y="3107"/>
                  <a:pt x="15026" y="3146"/>
                  <a:pt x="15023" y="3209"/>
                </a:cubicBezTo>
                <a:cubicBezTo>
                  <a:pt x="15018" y="3324"/>
                  <a:pt x="15045" y="3388"/>
                  <a:pt x="15084" y="3351"/>
                </a:cubicBezTo>
                <a:cubicBezTo>
                  <a:pt x="15122" y="3315"/>
                  <a:pt x="15126" y="3222"/>
                  <a:pt x="15093" y="3143"/>
                </a:cubicBezTo>
                <a:cubicBezTo>
                  <a:pt x="15074" y="3100"/>
                  <a:pt x="15059" y="3084"/>
                  <a:pt x="15046" y="3095"/>
                </a:cubicBezTo>
                <a:close/>
                <a:moveTo>
                  <a:pt x="16561" y="3391"/>
                </a:moveTo>
                <a:cubicBezTo>
                  <a:pt x="16477" y="3402"/>
                  <a:pt x="16404" y="3427"/>
                  <a:pt x="16348" y="3466"/>
                </a:cubicBezTo>
                <a:cubicBezTo>
                  <a:pt x="16284" y="3510"/>
                  <a:pt x="16175" y="3643"/>
                  <a:pt x="16104" y="3763"/>
                </a:cubicBezTo>
                <a:cubicBezTo>
                  <a:pt x="15929" y="4061"/>
                  <a:pt x="15652" y="4091"/>
                  <a:pt x="15386" y="3841"/>
                </a:cubicBezTo>
                <a:cubicBezTo>
                  <a:pt x="15206" y="3671"/>
                  <a:pt x="15145" y="3660"/>
                  <a:pt x="15060" y="3781"/>
                </a:cubicBezTo>
                <a:cubicBezTo>
                  <a:pt x="15003" y="3862"/>
                  <a:pt x="14643" y="3979"/>
                  <a:pt x="14260" y="4040"/>
                </a:cubicBezTo>
                <a:cubicBezTo>
                  <a:pt x="13877" y="4101"/>
                  <a:pt x="13207" y="4278"/>
                  <a:pt x="12772" y="4434"/>
                </a:cubicBezTo>
                <a:lnTo>
                  <a:pt x="11981" y="4717"/>
                </a:lnTo>
                <a:lnTo>
                  <a:pt x="11670" y="4444"/>
                </a:lnTo>
                <a:cubicBezTo>
                  <a:pt x="11500" y="4295"/>
                  <a:pt x="11245" y="4118"/>
                  <a:pt x="11106" y="4050"/>
                </a:cubicBezTo>
                <a:cubicBezTo>
                  <a:pt x="10402" y="3710"/>
                  <a:pt x="9558" y="4130"/>
                  <a:pt x="9311" y="4944"/>
                </a:cubicBezTo>
                <a:cubicBezTo>
                  <a:pt x="9070" y="5737"/>
                  <a:pt x="9019" y="5743"/>
                  <a:pt x="8239" y="5039"/>
                </a:cubicBezTo>
                <a:cubicBezTo>
                  <a:pt x="7211" y="4112"/>
                  <a:pt x="6625" y="3864"/>
                  <a:pt x="5907" y="4050"/>
                </a:cubicBezTo>
                <a:cubicBezTo>
                  <a:pt x="5144" y="4248"/>
                  <a:pt x="4806" y="5285"/>
                  <a:pt x="5088" y="6564"/>
                </a:cubicBezTo>
                <a:cubicBezTo>
                  <a:pt x="5374" y="7861"/>
                  <a:pt x="6007" y="8895"/>
                  <a:pt x="7489" y="10484"/>
                </a:cubicBezTo>
                <a:cubicBezTo>
                  <a:pt x="7859" y="10880"/>
                  <a:pt x="8129" y="11236"/>
                  <a:pt x="8088" y="11275"/>
                </a:cubicBezTo>
                <a:cubicBezTo>
                  <a:pt x="8047" y="11313"/>
                  <a:pt x="7827" y="11345"/>
                  <a:pt x="7598" y="11345"/>
                </a:cubicBezTo>
                <a:cubicBezTo>
                  <a:pt x="7180" y="11345"/>
                  <a:pt x="6586" y="11618"/>
                  <a:pt x="6118" y="12022"/>
                </a:cubicBezTo>
                <a:lnTo>
                  <a:pt x="5867" y="12238"/>
                </a:lnTo>
                <a:lnTo>
                  <a:pt x="5673" y="11960"/>
                </a:lnTo>
                <a:cubicBezTo>
                  <a:pt x="5284" y="11402"/>
                  <a:pt x="4936" y="11476"/>
                  <a:pt x="3701" y="12383"/>
                </a:cubicBezTo>
                <a:cubicBezTo>
                  <a:pt x="3318" y="12665"/>
                  <a:pt x="2801" y="12992"/>
                  <a:pt x="2553" y="13111"/>
                </a:cubicBezTo>
                <a:cubicBezTo>
                  <a:pt x="1876" y="13436"/>
                  <a:pt x="1027" y="14284"/>
                  <a:pt x="931" y="14730"/>
                </a:cubicBezTo>
                <a:cubicBezTo>
                  <a:pt x="860" y="15067"/>
                  <a:pt x="893" y="15140"/>
                  <a:pt x="1225" y="15395"/>
                </a:cubicBezTo>
                <a:lnTo>
                  <a:pt x="1597" y="15682"/>
                </a:lnTo>
                <a:lnTo>
                  <a:pt x="1257" y="15851"/>
                </a:lnTo>
                <a:cubicBezTo>
                  <a:pt x="1070" y="15943"/>
                  <a:pt x="714" y="16215"/>
                  <a:pt x="466" y="16456"/>
                </a:cubicBezTo>
                <a:cubicBezTo>
                  <a:pt x="114" y="16797"/>
                  <a:pt x="13" y="16983"/>
                  <a:pt x="2" y="17307"/>
                </a:cubicBezTo>
                <a:cubicBezTo>
                  <a:pt x="-11" y="17697"/>
                  <a:pt x="15" y="17730"/>
                  <a:pt x="452" y="17871"/>
                </a:cubicBezTo>
                <a:cubicBezTo>
                  <a:pt x="1055" y="18064"/>
                  <a:pt x="3033" y="17982"/>
                  <a:pt x="3774" y="17733"/>
                </a:cubicBezTo>
                <a:cubicBezTo>
                  <a:pt x="4069" y="17633"/>
                  <a:pt x="4525" y="17380"/>
                  <a:pt x="4785" y="17170"/>
                </a:cubicBezTo>
                <a:cubicBezTo>
                  <a:pt x="5451" y="16634"/>
                  <a:pt x="6366" y="16491"/>
                  <a:pt x="7046" y="16817"/>
                </a:cubicBezTo>
                <a:cubicBezTo>
                  <a:pt x="7308" y="16943"/>
                  <a:pt x="7889" y="17105"/>
                  <a:pt x="8338" y="17176"/>
                </a:cubicBezTo>
                <a:cubicBezTo>
                  <a:pt x="9017" y="17284"/>
                  <a:pt x="9154" y="17340"/>
                  <a:pt x="9154" y="17515"/>
                </a:cubicBezTo>
                <a:cubicBezTo>
                  <a:pt x="9154" y="17652"/>
                  <a:pt x="8976" y="17811"/>
                  <a:pt x="8633" y="17979"/>
                </a:cubicBezTo>
                <a:cubicBezTo>
                  <a:pt x="8346" y="18119"/>
                  <a:pt x="7965" y="18364"/>
                  <a:pt x="7789" y="18521"/>
                </a:cubicBezTo>
                <a:cubicBezTo>
                  <a:pt x="7526" y="18755"/>
                  <a:pt x="7375" y="18802"/>
                  <a:pt x="6956" y="18777"/>
                </a:cubicBezTo>
                <a:cubicBezTo>
                  <a:pt x="6387" y="18744"/>
                  <a:pt x="5963" y="19018"/>
                  <a:pt x="5963" y="19417"/>
                </a:cubicBezTo>
                <a:cubicBezTo>
                  <a:pt x="5963" y="19608"/>
                  <a:pt x="6041" y="19636"/>
                  <a:pt x="6579" y="19636"/>
                </a:cubicBezTo>
                <a:cubicBezTo>
                  <a:pt x="7474" y="19636"/>
                  <a:pt x="7564" y="19790"/>
                  <a:pt x="7004" y="20361"/>
                </a:cubicBezTo>
                <a:cubicBezTo>
                  <a:pt x="6649" y="20723"/>
                  <a:pt x="6543" y="20919"/>
                  <a:pt x="6543" y="21215"/>
                </a:cubicBezTo>
                <a:cubicBezTo>
                  <a:pt x="6543" y="21560"/>
                  <a:pt x="6576" y="21600"/>
                  <a:pt x="6860" y="21600"/>
                </a:cubicBezTo>
                <a:cubicBezTo>
                  <a:pt x="7084" y="21600"/>
                  <a:pt x="7350" y="21437"/>
                  <a:pt x="7781" y="21036"/>
                </a:cubicBezTo>
                <a:cubicBezTo>
                  <a:pt x="8466" y="20400"/>
                  <a:pt x="8573" y="20412"/>
                  <a:pt x="8991" y="21183"/>
                </a:cubicBezTo>
                <a:cubicBezTo>
                  <a:pt x="9196" y="21560"/>
                  <a:pt x="9260" y="21600"/>
                  <a:pt x="9678" y="21600"/>
                </a:cubicBezTo>
                <a:cubicBezTo>
                  <a:pt x="10204" y="21600"/>
                  <a:pt x="10234" y="21528"/>
                  <a:pt x="9910" y="21029"/>
                </a:cubicBezTo>
                <a:cubicBezTo>
                  <a:pt x="9635" y="20605"/>
                  <a:pt x="9608" y="20199"/>
                  <a:pt x="9851" y="20112"/>
                </a:cubicBezTo>
                <a:cubicBezTo>
                  <a:pt x="9971" y="20068"/>
                  <a:pt x="10024" y="19891"/>
                  <a:pt x="10024" y="19542"/>
                </a:cubicBezTo>
                <a:cubicBezTo>
                  <a:pt x="10025" y="19162"/>
                  <a:pt x="10112" y="18912"/>
                  <a:pt x="10372" y="18544"/>
                </a:cubicBezTo>
                <a:cubicBezTo>
                  <a:pt x="10563" y="18274"/>
                  <a:pt x="10779" y="17772"/>
                  <a:pt x="10851" y="17425"/>
                </a:cubicBezTo>
                <a:cubicBezTo>
                  <a:pt x="10975" y="16837"/>
                  <a:pt x="11031" y="16760"/>
                  <a:pt x="11706" y="16255"/>
                </a:cubicBezTo>
                <a:cubicBezTo>
                  <a:pt x="12103" y="15958"/>
                  <a:pt x="12628" y="15485"/>
                  <a:pt x="12873" y="15205"/>
                </a:cubicBezTo>
                <a:lnTo>
                  <a:pt x="13317" y="14695"/>
                </a:lnTo>
                <a:lnTo>
                  <a:pt x="14832" y="14767"/>
                </a:lnTo>
                <a:cubicBezTo>
                  <a:pt x="17208" y="14880"/>
                  <a:pt x="17707" y="15045"/>
                  <a:pt x="17851" y="15770"/>
                </a:cubicBezTo>
                <a:cubicBezTo>
                  <a:pt x="17948" y="16255"/>
                  <a:pt x="18185" y="16253"/>
                  <a:pt x="18677" y="15763"/>
                </a:cubicBezTo>
                <a:cubicBezTo>
                  <a:pt x="18887" y="15553"/>
                  <a:pt x="19111" y="15382"/>
                  <a:pt x="19173" y="15382"/>
                </a:cubicBezTo>
                <a:cubicBezTo>
                  <a:pt x="19235" y="15382"/>
                  <a:pt x="19337" y="15244"/>
                  <a:pt x="19400" y="15074"/>
                </a:cubicBezTo>
                <a:cubicBezTo>
                  <a:pt x="19483" y="14849"/>
                  <a:pt x="19656" y="14714"/>
                  <a:pt x="20048" y="14573"/>
                </a:cubicBezTo>
                <a:cubicBezTo>
                  <a:pt x="20434" y="14435"/>
                  <a:pt x="20605" y="14307"/>
                  <a:pt x="20656" y="14113"/>
                </a:cubicBezTo>
                <a:cubicBezTo>
                  <a:pt x="20758" y="13734"/>
                  <a:pt x="20649" y="13683"/>
                  <a:pt x="20056" y="13832"/>
                </a:cubicBezTo>
                <a:cubicBezTo>
                  <a:pt x="19320" y="14017"/>
                  <a:pt x="19036" y="13997"/>
                  <a:pt x="18677" y="13731"/>
                </a:cubicBezTo>
                <a:lnTo>
                  <a:pt x="18362" y="13498"/>
                </a:lnTo>
                <a:lnTo>
                  <a:pt x="18795" y="13082"/>
                </a:lnTo>
                <a:cubicBezTo>
                  <a:pt x="19155" y="12735"/>
                  <a:pt x="19281" y="12677"/>
                  <a:pt x="19559" y="12729"/>
                </a:cubicBezTo>
                <a:cubicBezTo>
                  <a:pt x="19789" y="12772"/>
                  <a:pt x="19966" y="12731"/>
                  <a:pt x="20121" y="12599"/>
                </a:cubicBezTo>
                <a:cubicBezTo>
                  <a:pt x="20475" y="12298"/>
                  <a:pt x="20803" y="11330"/>
                  <a:pt x="20888" y="10340"/>
                </a:cubicBezTo>
                <a:cubicBezTo>
                  <a:pt x="20945" y="9668"/>
                  <a:pt x="21020" y="9387"/>
                  <a:pt x="21181" y="9241"/>
                </a:cubicBezTo>
                <a:cubicBezTo>
                  <a:pt x="21589" y="8873"/>
                  <a:pt x="21326" y="7393"/>
                  <a:pt x="20718" y="6636"/>
                </a:cubicBezTo>
                <a:cubicBezTo>
                  <a:pt x="20504" y="6369"/>
                  <a:pt x="20459" y="5304"/>
                  <a:pt x="20642" y="4854"/>
                </a:cubicBezTo>
                <a:cubicBezTo>
                  <a:pt x="20728" y="4644"/>
                  <a:pt x="20726" y="4643"/>
                  <a:pt x="20562" y="4841"/>
                </a:cubicBezTo>
                <a:cubicBezTo>
                  <a:pt x="20414" y="5020"/>
                  <a:pt x="20355" y="5028"/>
                  <a:pt x="20110" y="4904"/>
                </a:cubicBezTo>
                <a:cubicBezTo>
                  <a:pt x="19956" y="4826"/>
                  <a:pt x="19673" y="4730"/>
                  <a:pt x="19482" y="4692"/>
                </a:cubicBezTo>
                <a:cubicBezTo>
                  <a:pt x="19171" y="4629"/>
                  <a:pt x="19137" y="4584"/>
                  <a:pt x="19165" y="4260"/>
                </a:cubicBezTo>
                <a:cubicBezTo>
                  <a:pt x="19233" y="3490"/>
                  <a:pt x="18526" y="3111"/>
                  <a:pt x="17958" y="3612"/>
                </a:cubicBezTo>
                <a:lnTo>
                  <a:pt x="17696" y="3844"/>
                </a:lnTo>
                <a:lnTo>
                  <a:pt x="17384" y="3612"/>
                </a:lnTo>
                <a:cubicBezTo>
                  <a:pt x="17152" y="3440"/>
                  <a:pt x="16810" y="3357"/>
                  <a:pt x="16561" y="339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10" name="قيم نفسك بالنسبة لفهمك للدرس"/>
          <p:cNvSpPr txBox="1"/>
          <p:nvPr/>
        </p:nvSpPr>
        <p:spPr>
          <a:xfrm>
            <a:off x="7062686" y="3866906"/>
            <a:ext cx="12804715" cy="1030846"/>
          </a:xfrm>
          <a:prstGeom prst="rect">
            <a:avLst/>
          </a:prstGeom>
          <a:solidFill>
            <a:srgbClr val="FFD9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825500">
              <a:buClr>
                <a:srgbClr val="9A7865"/>
              </a:buClr>
              <a:defRPr sz="5300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 rtl="0">
              <a:defRPr/>
            </a:pPr>
            <a:r>
              <a:t>قيم نفسك بالنسبة لفهمك للدرس </a:t>
            </a:r>
          </a:p>
        </p:txBody>
      </p:sp>
      <p:grpSp>
        <p:nvGrpSpPr>
          <p:cNvPr id="413" name="تجميع"/>
          <p:cNvGrpSpPr/>
          <p:nvPr/>
        </p:nvGrpSpPr>
        <p:grpSpPr>
          <a:xfrm>
            <a:off x="14632233" y="7027199"/>
            <a:ext cx="5171019" cy="4838286"/>
            <a:chOff x="26216" y="27522"/>
            <a:chExt cx="5171018" cy="4838285"/>
          </a:xfrm>
        </p:grpSpPr>
        <p:pic>
          <p:nvPicPr>
            <p:cNvPr id="411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9150087">
              <a:off x="28366" y="1481815"/>
              <a:ext cx="5166719" cy="1929700"/>
            </a:xfrm>
            <a:prstGeom prst="rect">
              <a:avLst/>
            </a:prstGeom>
            <a:effectLst/>
          </p:spPr>
        </p:pic>
        <p:sp>
          <p:nvSpPr>
            <p:cNvPr id="412" name="سهل 😍"/>
            <p:cNvSpPr txBox="1"/>
            <p:nvPr/>
          </p:nvSpPr>
          <p:spPr>
            <a:xfrm rot="18621863">
              <a:off x="507666" y="1650112"/>
              <a:ext cx="4231209" cy="1251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سهل 😍</a:t>
              </a:r>
            </a:p>
          </p:txBody>
        </p:sp>
      </p:grpSp>
      <p:sp>
        <p:nvSpPr>
          <p:cNvPr id="414" name="سهل 😍"/>
          <p:cNvSpPr txBox="1"/>
          <p:nvPr/>
        </p:nvSpPr>
        <p:spPr>
          <a:xfrm rot="18621863">
            <a:off x="10190715" y="5714887"/>
            <a:ext cx="3800262" cy="1080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defTabSz="825500">
              <a:buClr>
                <a:srgbClr val="9A7865"/>
              </a:buClr>
              <a:defRPr sz="5600">
                <a:solidFill>
                  <a:srgbClr val="11053B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سهل 😍</a:t>
            </a:r>
          </a:p>
        </p:txBody>
      </p:sp>
      <p:pic>
        <p:nvPicPr>
          <p:cNvPr id="415" name="صعب 😥 صعب 😥 " descr="صعب 😥 صعب 😥 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8621863">
            <a:off x="18052121" y="4096616"/>
            <a:ext cx="4930000" cy="2249126"/>
          </a:xfrm>
          <a:prstGeom prst="rect">
            <a:avLst/>
          </a:prstGeom>
        </p:spPr>
      </p:pic>
      <p:pic>
        <p:nvPicPr>
          <p:cNvPr id="416" name="صعب 😥 صعب 😥 " descr="صعب 😥 صعب 😥 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7626730">
            <a:off x="5341091" y="6789048"/>
            <a:ext cx="4930000" cy="2249125"/>
          </a:xfrm>
          <a:prstGeom prst="rect">
            <a:avLst/>
          </a:prstGeom>
        </p:spPr>
      </p:pic>
      <p:grpSp>
        <p:nvGrpSpPr>
          <p:cNvPr id="419" name="تجميع"/>
          <p:cNvGrpSpPr/>
          <p:nvPr/>
        </p:nvGrpSpPr>
        <p:grpSpPr>
          <a:xfrm>
            <a:off x="4715540" y="2066088"/>
            <a:ext cx="5096811" cy="4660004"/>
            <a:chOff x="26216" y="27522"/>
            <a:chExt cx="5096810" cy="4660003"/>
          </a:xfrm>
        </p:grpSpPr>
        <p:pic>
          <p:nvPicPr>
            <p:cNvPr id="417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9150087">
              <a:off x="26678" y="1324901"/>
              <a:ext cx="4607320" cy="1716320"/>
            </a:xfrm>
            <a:prstGeom prst="rect">
              <a:avLst/>
            </a:prstGeom>
            <a:effectLst/>
          </p:spPr>
        </p:pic>
        <p:sp>
          <p:nvSpPr>
            <p:cNvPr id="418" name="ممتع 🤩"/>
            <p:cNvSpPr txBox="1"/>
            <p:nvPr/>
          </p:nvSpPr>
          <p:spPr>
            <a:xfrm rot="18621863">
              <a:off x="1476422" y="1284072"/>
              <a:ext cx="3200366" cy="26513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9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1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8" t="3349" r="5395" b="1916"/>
          <a:stretch>
            <a:fillRect/>
          </a:stretch>
        </p:blipFill>
        <p:spPr>
          <a:xfrm>
            <a:off x="553001" y="5993143"/>
            <a:ext cx="4030155" cy="43124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3"/>
                  <a:pt x="13594" y="887"/>
                </a:cubicBezTo>
                <a:cubicBezTo>
                  <a:pt x="13769" y="952"/>
                  <a:pt x="13990" y="1045"/>
                  <a:pt x="14086" y="1095"/>
                </a:cubicBezTo>
                <a:cubicBezTo>
                  <a:pt x="14341" y="1229"/>
                  <a:pt x="14363" y="1218"/>
                  <a:pt x="14202" y="1036"/>
                </a:cubicBezTo>
                <a:cubicBezTo>
                  <a:pt x="14087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10"/>
                </a:moveTo>
                <a:cubicBezTo>
                  <a:pt x="20217" y="1310"/>
                  <a:pt x="20025" y="1964"/>
                  <a:pt x="20556" y="2207"/>
                </a:cubicBezTo>
                <a:cubicBezTo>
                  <a:pt x="20847" y="2339"/>
                  <a:pt x="20892" y="2330"/>
                  <a:pt x="21088" y="2099"/>
                </a:cubicBezTo>
                <a:cubicBezTo>
                  <a:pt x="21407" y="1724"/>
                  <a:pt x="21266" y="1310"/>
                  <a:pt x="20819" y="1310"/>
                </a:cubicBezTo>
                <a:close/>
                <a:moveTo>
                  <a:pt x="15046" y="3095"/>
                </a:moveTo>
                <a:cubicBezTo>
                  <a:pt x="15034" y="3107"/>
                  <a:pt x="15026" y="3145"/>
                  <a:pt x="15023" y="3208"/>
                </a:cubicBezTo>
                <a:cubicBezTo>
                  <a:pt x="15018" y="3323"/>
                  <a:pt x="15045" y="3388"/>
                  <a:pt x="15084" y="3352"/>
                </a:cubicBezTo>
                <a:cubicBezTo>
                  <a:pt x="15123" y="3315"/>
                  <a:pt x="15128" y="3222"/>
                  <a:pt x="15095" y="3143"/>
                </a:cubicBezTo>
                <a:cubicBezTo>
                  <a:pt x="15076" y="3099"/>
                  <a:pt x="15058" y="3084"/>
                  <a:pt x="15046" y="3095"/>
                </a:cubicBezTo>
                <a:close/>
                <a:moveTo>
                  <a:pt x="16562" y="3391"/>
                </a:moveTo>
                <a:cubicBezTo>
                  <a:pt x="16479" y="3403"/>
                  <a:pt x="16405" y="3426"/>
                  <a:pt x="16349" y="3465"/>
                </a:cubicBezTo>
                <a:cubicBezTo>
                  <a:pt x="16285" y="3509"/>
                  <a:pt x="16176" y="3643"/>
                  <a:pt x="16105" y="3763"/>
                </a:cubicBezTo>
                <a:cubicBezTo>
                  <a:pt x="15930" y="4061"/>
                  <a:pt x="15653" y="4090"/>
                  <a:pt x="15387" y="3841"/>
                </a:cubicBezTo>
                <a:cubicBezTo>
                  <a:pt x="15207" y="3671"/>
                  <a:pt x="15146" y="3660"/>
                  <a:pt x="15061" y="3781"/>
                </a:cubicBezTo>
                <a:cubicBezTo>
                  <a:pt x="15003" y="3862"/>
                  <a:pt x="14644" y="3978"/>
                  <a:pt x="14261" y="4039"/>
                </a:cubicBezTo>
                <a:cubicBezTo>
                  <a:pt x="13878" y="4100"/>
                  <a:pt x="13208" y="4277"/>
                  <a:pt x="12772" y="4433"/>
                </a:cubicBezTo>
                <a:lnTo>
                  <a:pt x="11981" y="4717"/>
                </a:lnTo>
                <a:lnTo>
                  <a:pt x="11669" y="4445"/>
                </a:lnTo>
                <a:cubicBezTo>
                  <a:pt x="11499" y="4295"/>
                  <a:pt x="11247" y="4117"/>
                  <a:pt x="11107" y="4049"/>
                </a:cubicBezTo>
                <a:cubicBezTo>
                  <a:pt x="10404" y="3709"/>
                  <a:pt x="9559" y="4130"/>
                  <a:pt x="9311" y="4944"/>
                </a:cubicBezTo>
                <a:cubicBezTo>
                  <a:pt x="9070" y="5737"/>
                  <a:pt x="9021" y="5743"/>
                  <a:pt x="8240" y="5039"/>
                </a:cubicBezTo>
                <a:cubicBezTo>
                  <a:pt x="7212" y="4113"/>
                  <a:pt x="6625" y="3863"/>
                  <a:pt x="5907" y="4049"/>
                </a:cubicBezTo>
                <a:cubicBezTo>
                  <a:pt x="5145" y="4247"/>
                  <a:pt x="4807" y="5286"/>
                  <a:pt x="5088" y="6564"/>
                </a:cubicBezTo>
                <a:cubicBezTo>
                  <a:pt x="5374" y="7861"/>
                  <a:pt x="6008" y="8895"/>
                  <a:pt x="7490" y="10484"/>
                </a:cubicBezTo>
                <a:cubicBezTo>
                  <a:pt x="7860" y="10880"/>
                  <a:pt x="8129" y="11237"/>
                  <a:pt x="8088" y="11275"/>
                </a:cubicBezTo>
                <a:cubicBezTo>
                  <a:pt x="8047" y="11314"/>
                  <a:pt x="7827" y="11346"/>
                  <a:pt x="7598" y="11347"/>
                </a:cubicBezTo>
                <a:cubicBezTo>
                  <a:pt x="7180" y="11347"/>
                  <a:pt x="6588" y="11618"/>
                  <a:pt x="6120" y="12023"/>
                </a:cubicBezTo>
                <a:lnTo>
                  <a:pt x="5867" y="12239"/>
                </a:lnTo>
                <a:lnTo>
                  <a:pt x="5674" y="11961"/>
                </a:lnTo>
                <a:cubicBezTo>
                  <a:pt x="5285" y="11403"/>
                  <a:pt x="4936" y="11477"/>
                  <a:pt x="3701" y="12384"/>
                </a:cubicBezTo>
                <a:cubicBezTo>
                  <a:pt x="3318" y="12666"/>
                  <a:pt x="2802" y="12993"/>
                  <a:pt x="2554" y="13112"/>
                </a:cubicBezTo>
                <a:cubicBezTo>
                  <a:pt x="1877" y="13437"/>
                  <a:pt x="1028" y="14286"/>
                  <a:pt x="933" y="14732"/>
                </a:cubicBezTo>
                <a:cubicBezTo>
                  <a:pt x="861" y="15069"/>
                  <a:pt x="893" y="15141"/>
                  <a:pt x="1225" y="15396"/>
                </a:cubicBezTo>
                <a:lnTo>
                  <a:pt x="1598" y="15682"/>
                </a:lnTo>
                <a:lnTo>
                  <a:pt x="1257" y="15851"/>
                </a:lnTo>
                <a:cubicBezTo>
                  <a:pt x="1069" y="15944"/>
                  <a:pt x="715" y="16215"/>
                  <a:pt x="467" y="16455"/>
                </a:cubicBezTo>
                <a:cubicBezTo>
                  <a:pt x="116" y="16797"/>
                  <a:pt x="13" y="16984"/>
                  <a:pt x="2" y="17308"/>
                </a:cubicBezTo>
                <a:cubicBezTo>
                  <a:pt x="-11" y="17698"/>
                  <a:pt x="16" y="17731"/>
                  <a:pt x="453" y="17871"/>
                </a:cubicBezTo>
                <a:cubicBezTo>
                  <a:pt x="1056" y="18064"/>
                  <a:pt x="3034" y="17983"/>
                  <a:pt x="3775" y="17734"/>
                </a:cubicBezTo>
                <a:cubicBezTo>
                  <a:pt x="4070" y="17634"/>
                  <a:pt x="4525" y="17381"/>
                  <a:pt x="4785" y="17171"/>
                </a:cubicBezTo>
                <a:cubicBezTo>
                  <a:pt x="5451" y="16635"/>
                  <a:pt x="6366" y="16493"/>
                  <a:pt x="7046" y="16819"/>
                </a:cubicBezTo>
                <a:cubicBezTo>
                  <a:pt x="7309" y="16945"/>
                  <a:pt x="7890" y="17106"/>
                  <a:pt x="8339" y="17177"/>
                </a:cubicBezTo>
                <a:cubicBezTo>
                  <a:pt x="9018" y="17285"/>
                  <a:pt x="9156" y="17341"/>
                  <a:pt x="9156" y="17515"/>
                </a:cubicBezTo>
                <a:cubicBezTo>
                  <a:pt x="9156" y="17652"/>
                  <a:pt x="8977" y="17812"/>
                  <a:pt x="8634" y="17980"/>
                </a:cubicBezTo>
                <a:cubicBezTo>
                  <a:pt x="8346" y="18121"/>
                  <a:pt x="7966" y="18363"/>
                  <a:pt x="7789" y="18521"/>
                </a:cubicBezTo>
                <a:cubicBezTo>
                  <a:pt x="7527" y="18755"/>
                  <a:pt x="7377" y="18803"/>
                  <a:pt x="6958" y="18779"/>
                </a:cubicBezTo>
                <a:cubicBezTo>
                  <a:pt x="6389" y="18746"/>
                  <a:pt x="5964" y="19020"/>
                  <a:pt x="5964" y="19419"/>
                </a:cubicBezTo>
                <a:cubicBezTo>
                  <a:pt x="5964" y="19610"/>
                  <a:pt x="6041" y="19636"/>
                  <a:pt x="6579" y="19636"/>
                </a:cubicBezTo>
                <a:cubicBezTo>
                  <a:pt x="7474" y="19636"/>
                  <a:pt x="7564" y="19790"/>
                  <a:pt x="7004" y="20362"/>
                </a:cubicBezTo>
                <a:cubicBezTo>
                  <a:pt x="6649" y="20724"/>
                  <a:pt x="6545" y="20920"/>
                  <a:pt x="6545" y="21216"/>
                </a:cubicBezTo>
                <a:cubicBezTo>
                  <a:pt x="6545" y="21562"/>
                  <a:pt x="6575" y="21600"/>
                  <a:pt x="6859" y="21600"/>
                </a:cubicBezTo>
                <a:cubicBezTo>
                  <a:pt x="7083" y="21600"/>
                  <a:pt x="7352" y="21438"/>
                  <a:pt x="7783" y="21037"/>
                </a:cubicBezTo>
                <a:cubicBezTo>
                  <a:pt x="8468" y="20401"/>
                  <a:pt x="8573" y="20414"/>
                  <a:pt x="8991" y="21185"/>
                </a:cubicBezTo>
                <a:cubicBezTo>
                  <a:pt x="9196" y="21562"/>
                  <a:pt x="9262" y="21600"/>
                  <a:pt x="9680" y="21600"/>
                </a:cubicBezTo>
                <a:cubicBezTo>
                  <a:pt x="10205" y="21600"/>
                  <a:pt x="10233" y="21531"/>
                  <a:pt x="9909" y="21031"/>
                </a:cubicBezTo>
                <a:cubicBezTo>
                  <a:pt x="9635" y="20608"/>
                  <a:pt x="9608" y="20201"/>
                  <a:pt x="9850" y="20113"/>
                </a:cubicBezTo>
                <a:cubicBezTo>
                  <a:pt x="9970" y="20070"/>
                  <a:pt x="10025" y="19892"/>
                  <a:pt x="10025" y="19543"/>
                </a:cubicBezTo>
                <a:cubicBezTo>
                  <a:pt x="10026" y="19163"/>
                  <a:pt x="10112" y="18915"/>
                  <a:pt x="10373" y="18547"/>
                </a:cubicBezTo>
                <a:cubicBezTo>
                  <a:pt x="10563" y="18277"/>
                  <a:pt x="10780" y="17772"/>
                  <a:pt x="10853" y="17426"/>
                </a:cubicBezTo>
                <a:cubicBezTo>
                  <a:pt x="10976" y="16837"/>
                  <a:pt x="11032" y="16762"/>
                  <a:pt x="11707" y="16257"/>
                </a:cubicBezTo>
                <a:cubicBezTo>
                  <a:pt x="12104" y="15960"/>
                  <a:pt x="12629" y="15486"/>
                  <a:pt x="12874" y="15205"/>
                </a:cubicBezTo>
                <a:lnTo>
                  <a:pt x="13318" y="14696"/>
                </a:lnTo>
                <a:lnTo>
                  <a:pt x="14834" y="14768"/>
                </a:lnTo>
                <a:cubicBezTo>
                  <a:pt x="17209" y="14881"/>
                  <a:pt x="17706" y="15047"/>
                  <a:pt x="17850" y="15772"/>
                </a:cubicBezTo>
                <a:cubicBezTo>
                  <a:pt x="17947" y="16257"/>
                  <a:pt x="18186" y="16254"/>
                  <a:pt x="18678" y="15764"/>
                </a:cubicBezTo>
                <a:cubicBezTo>
                  <a:pt x="18888" y="15554"/>
                  <a:pt x="19111" y="15382"/>
                  <a:pt x="19172" y="15382"/>
                </a:cubicBezTo>
                <a:cubicBezTo>
                  <a:pt x="19234" y="15382"/>
                  <a:pt x="19337" y="15243"/>
                  <a:pt x="19400" y="15074"/>
                </a:cubicBezTo>
                <a:cubicBezTo>
                  <a:pt x="19483" y="14849"/>
                  <a:pt x="19656" y="14716"/>
                  <a:pt x="20048" y="14575"/>
                </a:cubicBezTo>
                <a:cubicBezTo>
                  <a:pt x="20434" y="14436"/>
                  <a:pt x="20605" y="14307"/>
                  <a:pt x="20657" y="14114"/>
                </a:cubicBezTo>
                <a:cubicBezTo>
                  <a:pt x="20758" y="13735"/>
                  <a:pt x="20650" y="13684"/>
                  <a:pt x="20057" y="13833"/>
                </a:cubicBezTo>
                <a:cubicBezTo>
                  <a:pt x="19321" y="14018"/>
                  <a:pt x="19037" y="13998"/>
                  <a:pt x="18678" y="13732"/>
                </a:cubicBezTo>
                <a:lnTo>
                  <a:pt x="18362" y="13500"/>
                </a:lnTo>
                <a:lnTo>
                  <a:pt x="18793" y="13082"/>
                </a:lnTo>
                <a:cubicBezTo>
                  <a:pt x="19154" y="12735"/>
                  <a:pt x="19281" y="12678"/>
                  <a:pt x="19560" y="12730"/>
                </a:cubicBezTo>
                <a:cubicBezTo>
                  <a:pt x="19789" y="12773"/>
                  <a:pt x="19966" y="12731"/>
                  <a:pt x="20122" y="12599"/>
                </a:cubicBezTo>
                <a:cubicBezTo>
                  <a:pt x="20475" y="12298"/>
                  <a:pt x="20804" y="11331"/>
                  <a:pt x="20888" y="10341"/>
                </a:cubicBezTo>
                <a:cubicBezTo>
                  <a:pt x="20945" y="9669"/>
                  <a:pt x="21020" y="9387"/>
                  <a:pt x="21181" y="9242"/>
                </a:cubicBezTo>
                <a:cubicBezTo>
                  <a:pt x="21589" y="8873"/>
                  <a:pt x="21328" y="7395"/>
                  <a:pt x="20720" y="6637"/>
                </a:cubicBezTo>
                <a:cubicBezTo>
                  <a:pt x="20506" y="6371"/>
                  <a:pt x="20458" y="5304"/>
                  <a:pt x="20642" y="4854"/>
                </a:cubicBezTo>
                <a:cubicBezTo>
                  <a:pt x="20728" y="4644"/>
                  <a:pt x="20726" y="4643"/>
                  <a:pt x="20562" y="4840"/>
                </a:cubicBezTo>
                <a:cubicBezTo>
                  <a:pt x="20414" y="5019"/>
                  <a:pt x="20356" y="5028"/>
                  <a:pt x="20111" y="4904"/>
                </a:cubicBezTo>
                <a:cubicBezTo>
                  <a:pt x="19957" y="4826"/>
                  <a:pt x="19673" y="4730"/>
                  <a:pt x="19482" y="4691"/>
                </a:cubicBezTo>
                <a:cubicBezTo>
                  <a:pt x="19171" y="4629"/>
                  <a:pt x="19138" y="4584"/>
                  <a:pt x="19166" y="4260"/>
                </a:cubicBezTo>
                <a:cubicBezTo>
                  <a:pt x="19233" y="3490"/>
                  <a:pt x="18528" y="3112"/>
                  <a:pt x="17960" y="3614"/>
                </a:cubicBezTo>
                <a:lnTo>
                  <a:pt x="17697" y="3845"/>
                </a:lnTo>
                <a:lnTo>
                  <a:pt x="17385" y="3614"/>
                </a:lnTo>
                <a:cubicBezTo>
                  <a:pt x="17152" y="3442"/>
                  <a:pt x="16812" y="3357"/>
                  <a:pt x="16562" y="3391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68" name="تجميع"/>
          <p:cNvGrpSpPr/>
          <p:nvPr/>
        </p:nvGrpSpPr>
        <p:grpSpPr>
          <a:xfrm>
            <a:off x="5213190" y="3105121"/>
            <a:ext cx="16419052" cy="9332303"/>
            <a:chOff x="12700" y="-199348"/>
            <a:chExt cx="16419051" cy="9332301"/>
          </a:xfrm>
        </p:grpSpPr>
        <p:pic>
          <p:nvPicPr>
            <p:cNvPr id="162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153960" y="25400"/>
              <a:ext cx="5222339" cy="9001550"/>
            </a:xfrm>
            <a:prstGeom prst="rect">
              <a:avLst/>
            </a:prstGeom>
            <a:effectLst/>
          </p:spPr>
        </p:pic>
        <p:pic>
          <p:nvPicPr>
            <p:cNvPr id="163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548512" y="83706"/>
              <a:ext cx="5154737" cy="8884937"/>
            </a:xfrm>
            <a:prstGeom prst="rect">
              <a:avLst/>
            </a:prstGeom>
            <a:effectLst/>
          </p:spPr>
        </p:pic>
        <p:pic>
          <p:nvPicPr>
            <p:cNvPr id="164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700" y="25400"/>
              <a:ext cx="5283790" cy="9107553"/>
            </a:xfrm>
            <a:prstGeom prst="rect">
              <a:avLst/>
            </a:prstGeom>
            <a:effectLst/>
          </p:spPr>
        </p:pic>
        <p:pic>
          <p:nvPicPr>
            <p:cNvPr id="165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086191" y="-199349"/>
              <a:ext cx="5345561" cy="1783588"/>
            </a:xfrm>
            <a:prstGeom prst="rect">
              <a:avLst/>
            </a:prstGeom>
            <a:effectLst/>
          </p:spPr>
        </p:pic>
        <p:pic>
          <p:nvPicPr>
            <p:cNvPr id="166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380657" y="-26655"/>
              <a:ext cx="5851657" cy="1610894"/>
            </a:xfrm>
            <a:prstGeom prst="rect">
              <a:avLst/>
            </a:prstGeom>
            <a:effectLst/>
          </p:spPr>
        </p:pic>
        <p:pic>
          <p:nvPicPr>
            <p:cNvPr id="167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20604" y="-199349"/>
              <a:ext cx="5345560" cy="1783588"/>
            </a:xfrm>
            <a:prstGeom prst="rect">
              <a:avLst/>
            </a:prstGeom>
            <a:effectLst/>
          </p:spPr>
        </p:pic>
      </p:grpSp>
      <p:pic>
        <p:nvPicPr>
          <p:cNvPr id="169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0768326" y="1440590"/>
            <a:ext cx="7788164" cy="1851376"/>
          </a:xfrm>
          <a:prstGeom prst="rect">
            <a:avLst/>
          </a:prstGeom>
        </p:spPr>
      </p:pic>
      <p:pic>
        <p:nvPicPr>
          <p:cNvPr id="170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7668" y="-654447"/>
            <a:ext cx="26107053" cy="144771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4"/>
                </a:lnTo>
                <a:cubicBezTo>
                  <a:pt x="21600" y="14461"/>
                  <a:pt x="21593" y="12394"/>
                  <a:pt x="21584" y="12401"/>
                </a:cubicBezTo>
                <a:cubicBezTo>
                  <a:pt x="21575" y="12408"/>
                  <a:pt x="21471" y="12486"/>
                  <a:pt x="21354" y="12573"/>
                </a:cubicBezTo>
                <a:cubicBezTo>
                  <a:pt x="21237" y="12661"/>
                  <a:pt x="21059" y="12803"/>
                  <a:pt x="20957" y="12889"/>
                </a:cubicBezTo>
                <a:lnTo>
                  <a:pt x="20773" y="13045"/>
                </a:lnTo>
                <a:lnTo>
                  <a:pt x="20729" y="13408"/>
                </a:lnTo>
                <a:cubicBezTo>
                  <a:pt x="20644" y="14115"/>
                  <a:pt x="20536" y="15596"/>
                  <a:pt x="20459" y="17126"/>
                </a:cubicBezTo>
                <a:cubicBezTo>
                  <a:pt x="20446" y="17378"/>
                  <a:pt x="20429" y="17595"/>
                  <a:pt x="20422" y="17608"/>
                </a:cubicBezTo>
                <a:cubicBezTo>
                  <a:pt x="20408" y="17635"/>
                  <a:pt x="19766" y="18154"/>
                  <a:pt x="19411" y="18427"/>
                </a:cubicBezTo>
                <a:cubicBezTo>
                  <a:pt x="19288" y="18521"/>
                  <a:pt x="19160" y="18621"/>
                  <a:pt x="19126" y="18648"/>
                </a:cubicBezTo>
                <a:cubicBezTo>
                  <a:pt x="19093" y="18676"/>
                  <a:pt x="18923" y="18807"/>
                  <a:pt x="18750" y="18941"/>
                </a:cubicBezTo>
                <a:cubicBezTo>
                  <a:pt x="18576" y="19075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2" y="19729"/>
                </a:lnTo>
                <a:cubicBezTo>
                  <a:pt x="18139" y="19921"/>
                  <a:pt x="18106" y="20233"/>
                  <a:pt x="18090" y="20423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1" y="20783"/>
                  <a:pt x="13468" y="20749"/>
                  <a:pt x="13345" y="20737"/>
                </a:cubicBezTo>
                <a:cubicBezTo>
                  <a:pt x="13222" y="20725"/>
                  <a:pt x="12961" y="20692"/>
                  <a:pt x="12765" y="20664"/>
                </a:cubicBezTo>
                <a:cubicBezTo>
                  <a:pt x="10825" y="20381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39"/>
                </a:cubicBezTo>
                <a:cubicBezTo>
                  <a:pt x="7751" y="20516"/>
                  <a:pt x="6262" y="20601"/>
                  <a:pt x="6241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3" y="20051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1" y="20553"/>
                  <a:pt x="5694" y="20549"/>
                  <a:pt x="5690" y="20543"/>
                </a:cubicBezTo>
                <a:cubicBezTo>
                  <a:pt x="5687" y="20537"/>
                  <a:pt x="5705" y="20439"/>
                  <a:pt x="5730" y="20326"/>
                </a:cubicBezTo>
                <a:cubicBezTo>
                  <a:pt x="5800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0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1"/>
                  <a:pt x="4606" y="20298"/>
                </a:cubicBezTo>
                <a:lnTo>
                  <a:pt x="4587" y="20408"/>
                </a:lnTo>
                <a:lnTo>
                  <a:pt x="4334" y="20402"/>
                </a:lnTo>
                <a:cubicBezTo>
                  <a:pt x="4103" y="20395"/>
                  <a:pt x="4082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4"/>
                </a:cubicBezTo>
                <a:lnTo>
                  <a:pt x="3838" y="20371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3" y="19763"/>
                  <a:pt x="3176" y="19705"/>
                  <a:pt x="3176" y="19867"/>
                </a:cubicBezTo>
                <a:cubicBezTo>
                  <a:pt x="3176" y="19926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5" y="20372"/>
                  <a:pt x="3096" y="20261"/>
                </a:cubicBezTo>
                <a:cubicBezTo>
                  <a:pt x="3081" y="20201"/>
                  <a:pt x="3046" y="20105"/>
                  <a:pt x="3020" y="20048"/>
                </a:cubicBezTo>
                <a:cubicBezTo>
                  <a:pt x="2964" y="19927"/>
                  <a:pt x="2961" y="19851"/>
                  <a:pt x="3003" y="19605"/>
                </a:cubicBezTo>
                <a:cubicBezTo>
                  <a:pt x="3039" y="19393"/>
                  <a:pt x="3019" y="19205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2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2" y="17383"/>
                </a:cubicBezTo>
                <a:cubicBezTo>
                  <a:pt x="2385" y="16977"/>
                  <a:pt x="2229" y="16752"/>
                  <a:pt x="1868" y="16571"/>
                </a:cubicBezTo>
                <a:cubicBezTo>
                  <a:pt x="1621" y="16447"/>
                  <a:pt x="1126" y="16495"/>
                  <a:pt x="852" y="16669"/>
                </a:cubicBezTo>
                <a:cubicBezTo>
                  <a:pt x="805" y="16699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1" y="11937"/>
                </a:lnTo>
                <a:lnTo>
                  <a:pt x="31" y="11755"/>
                </a:lnTo>
                <a:lnTo>
                  <a:pt x="31" y="11574"/>
                </a:lnTo>
                <a:lnTo>
                  <a:pt x="234" y="11287"/>
                </a:lnTo>
                <a:cubicBezTo>
                  <a:pt x="346" y="11129"/>
                  <a:pt x="576" y="10809"/>
                  <a:pt x="746" y="10577"/>
                </a:cubicBezTo>
                <a:cubicBezTo>
                  <a:pt x="915" y="10345"/>
                  <a:pt x="1067" y="10128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0"/>
                  <a:pt x="889" y="7360"/>
                  <a:pt x="884" y="7280"/>
                </a:cubicBezTo>
                <a:cubicBezTo>
                  <a:pt x="869" y="7071"/>
                  <a:pt x="815" y="6451"/>
                  <a:pt x="803" y="6355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0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1" y="3758"/>
                </a:cubicBezTo>
                <a:cubicBezTo>
                  <a:pt x="2363" y="3541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7"/>
                  <a:pt x="2937" y="2396"/>
                  <a:pt x="3012" y="2366"/>
                </a:cubicBezTo>
                <a:cubicBezTo>
                  <a:pt x="3044" y="2353"/>
                  <a:pt x="3119" y="2290"/>
                  <a:pt x="3179" y="2225"/>
                </a:cubicBezTo>
                <a:lnTo>
                  <a:pt x="3288" y="2109"/>
                </a:lnTo>
                <a:lnTo>
                  <a:pt x="4211" y="2114"/>
                </a:lnTo>
                <a:cubicBezTo>
                  <a:pt x="4849" y="2118"/>
                  <a:pt x="5141" y="2132"/>
                  <a:pt x="5157" y="2160"/>
                </a:cubicBezTo>
                <a:cubicBezTo>
                  <a:pt x="5189" y="2218"/>
                  <a:pt x="5306" y="2210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9"/>
                  <a:pt x="5496" y="2493"/>
                  <a:pt x="5518" y="2533"/>
                </a:cubicBezTo>
                <a:cubicBezTo>
                  <a:pt x="5570" y="2626"/>
                  <a:pt x="5691" y="2625"/>
                  <a:pt x="5775" y="2532"/>
                </a:cubicBezTo>
                <a:cubicBezTo>
                  <a:pt x="5830" y="2472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6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2" y="3347"/>
                  <a:pt x="7964" y="3393"/>
                </a:cubicBezTo>
                <a:cubicBezTo>
                  <a:pt x="8008" y="3565"/>
                  <a:pt x="8170" y="3608"/>
                  <a:pt x="8306" y="3484"/>
                </a:cubicBezTo>
                <a:cubicBezTo>
                  <a:pt x="8405" y="3393"/>
                  <a:pt x="8433" y="3304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9"/>
                  <a:pt x="8829" y="2598"/>
                </a:cubicBezTo>
                <a:cubicBezTo>
                  <a:pt x="8853" y="2551"/>
                  <a:pt x="8881" y="2455"/>
                  <a:pt x="8891" y="2384"/>
                </a:cubicBezTo>
                <a:lnTo>
                  <a:pt x="8909" y="2255"/>
                </a:lnTo>
                <a:lnTo>
                  <a:pt x="9315" y="2214"/>
                </a:lnTo>
                <a:cubicBezTo>
                  <a:pt x="9729" y="2172"/>
                  <a:pt x="10081" y="2113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4"/>
                  <a:pt x="10720" y="1965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30"/>
                  <a:pt x="13522" y="1846"/>
                  <a:pt x="13589" y="1850"/>
                </a:cubicBezTo>
                <a:cubicBezTo>
                  <a:pt x="13656" y="1855"/>
                  <a:pt x="13885" y="1869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5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5" y="1447"/>
                </a:cubicBezTo>
                <a:cubicBezTo>
                  <a:pt x="18046" y="1458"/>
                  <a:pt x="18027" y="1562"/>
                  <a:pt x="17994" y="1678"/>
                </a:cubicBezTo>
                <a:cubicBezTo>
                  <a:pt x="17914" y="1962"/>
                  <a:pt x="17896" y="2296"/>
                  <a:pt x="17946" y="2585"/>
                </a:cubicBezTo>
                <a:cubicBezTo>
                  <a:pt x="18049" y="3173"/>
                  <a:pt x="18493" y="3600"/>
                  <a:pt x="18881" y="3485"/>
                </a:cubicBezTo>
                <a:cubicBezTo>
                  <a:pt x="19032" y="3439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5"/>
                </a:cubicBezTo>
                <a:cubicBezTo>
                  <a:pt x="18994" y="3948"/>
                  <a:pt x="18981" y="4008"/>
                  <a:pt x="18958" y="4034"/>
                </a:cubicBezTo>
                <a:cubicBezTo>
                  <a:pt x="18926" y="4070"/>
                  <a:pt x="18926" y="4073"/>
                  <a:pt x="18964" y="4063"/>
                </a:cubicBezTo>
                <a:cubicBezTo>
                  <a:pt x="18995" y="4054"/>
                  <a:pt x="19007" y="4015"/>
                  <a:pt x="19015" y="3887"/>
                </a:cubicBezTo>
                <a:cubicBezTo>
                  <a:pt x="19021" y="3796"/>
                  <a:pt x="19038" y="3685"/>
                  <a:pt x="19051" y="3640"/>
                </a:cubicBezTo>
                <a:lnTo>
                  <a:pt x="19076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1"/>
                </a:cubicBezTo>
                <a:cubicBezTo>
                  <a:pt x="19268" y="4407"/>
                  <a:pt x="19261" y="4437"/>
                  <a:pt x="19272" y="4437"/>
                </a:cubicBezTo>
                <a:cubicBezTo>
                  <a:pt x="19313" y="4437"/>
                  <a:pt x="19340" y="4343"/>
                  <a:pt x="19340" y="4199"/>
                </a:cubicBezTo>
                <a:cubicBezTo>
                  <a:pt x="19340" y="4028"/>
                  <a:pt x="19381" y="3900"/>
                  <a:pt x="19424" y="3937"/>
                </a:cubicBezTo>
                <a:cubicBezTo>
                  <a:pt x="19439" y="3950"/>
                  <a:pt x="19507" y="4015"/>
                  <a:pt x="19574" y="4082"/>
                </a:cubicBezTo>
                <a:lnTo>
                  <a:pt x="19697" y="4204"/>
                </a:lnTo>
                <a:lnTo>
                  <a:pt x="19710" y="4421"/>
                </a:lnTo>
                <a:cubicBezTo>
                  <a:pt x="19717" y="4541"/>
                  <a:pt x="19715" y="4655"/>
                  <a:pt x="19705" y="4674"/>
                </a:cubicBezTo>
                <a:cubicBezTo>
                  <a:pt x="19672" y="4734"/>
                  <a:pt x="19685" y="4769"/>
                  <a:pt x="19723" y="4726"/>
                </a:cubicBezTo>
                <a:cubicBezTo>
                  <a:pt x="19755" y="4690"/>
                  <a:pt x="19757" y="4663"/>
                  <a:pt x="19739" y="4506"/>
                </a:cubicBezTo>
                <a:cubicBezTo>
                  <a:pt x="19711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1" y="4401"/>
                </a:cubicBezTo>
                <a:cubicBezTo>
                  <a:pt x="20050" y="4401"/>
                  <a:pt x="20081" y="4422"/>
                  <a:pt x="20100" y="4447"/>
                </a:cubicBezTo>
                <a:cubicBezTo>
                  <a:pt x="20131" y="4487"/>
                  <a:pt x="20132" y="4511"/>
                  <a:pt x="20111" y="4621"/>
                </a:cubicBezTo>
                <a:cubicBezTo>
                  <a:pt x="20098" y="4691"/>
                  <a:pt x="20070" y="4794"/>
                  <a:pt x="20048" y="4850"/>
                </a:cubicBezTo>
                <a:cubicBezTo>
                  <a:pt x="20010" y="4947"/>
                  <a:pt x="20014" y="5024"/>
                  <a:pt x="20055" y="5024"/>
                </a:cubicBezTo>
                <a:cubicBezTo>
                  <a:pt x="20066" y="5024"/>
                  <a:pt x="20070" y="5008"/>
                  <a:pt x="20063" y="4988"/>
                </a:cubicBezTo>
                <a:cubicBezTo>
                  <a:pt x="20056" y="4968"/>
                  <a:pt x="20063" y="4915"/>
                  <a:pt x="20077" y="4869"/>
                </a:cubicBezTo>
                <a:cubicBezTo>
                  <a:pt x="20092" y="4823"/>
                  <a:pt x="20117" y="4711"/>
                  <a:pt x="20134" y="4620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89" y="4328"/>
                </a:cubicBezTo>
                <a:cubicBezTo>
                  <a:pt x="20606" y="4226"/>
                  <a:pt x="20749" y="3960"/>
                  <a:pt x="20825" y="3701"/>
                </a:cubicBezTo>
                <a:lnTo>
                  <a:pt x="20889" y="3485"/>
                </a:lnTo>
                <a:lnTo>
                  <a:pt x="20995" y="3558"/>
                </a:lnTo>
                <a:cubicBezTo>
                  <a:pt x="21053" y="3598"/>
                  <a:pt x="21108" y="3630"/>
                  <a:pt x="21116" y="3630"/>
                </a:cubicBezTo>
                <a:cubicBezTo>
                  <a:pt x="21158" y="3630"/>
                  <a:pt x="21121" y="3545"/>
                  <a:pt x="21022" y="3414"/>
                </a:cubicBezTo>
                <a:lnTo>
                  <a:pt x="20913" y="3269"/>
                </a:lnTo>
                <a:lnTo>
                  <a:pt x="20903" y="2993"/>
                </a:lnTo>
                <a:cubicBezTo>
                  <a:pt x="20893" y="2699"/>
                  <a:pt x="20810" y="2321"/>
                  <a:pt x="20725" y="2184"/>
                </a:cubicBezTo>
                <a:cubicBezTo>
                  <a:pt x="20686" y="2119"/>
                  <a:pt x="20681" y="2120"/>
                  <a:pt x="20577" y="2212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5" y="2416"/>
                  <a:pt x="19657" y="2335"/>
                </a:cubicBezTo>
                <a:cubicBezTo>
                  <a:pt x="19641" y="2288"/>
                  <a:pt x="19651" y="2248"/>
                  <a:pt x="19707" y="2144"/>
                </a:cubicBezTo>
                <a:cubicBezTo>
                  <a:pt x="19787" y="1994"/>
                  <a:pt x="20020" y="1786"/>
                  <a:pt x="20076" y="1815"/>
                </a:cubicBezTo>
                <a:cubicBezTo>
                  <a:pt x="20209" y="1882"/>
                  <a:pt x="20208" y="1882"/>
                  <a:pt x="20168" y="1826"/>
                </a:cubicBezTo>
                <a:cubicBezTo>
                  <a:pt x="20115" y="1753"/>
                  <a:pt x="20146" y="1717"/>
                  <a:pt x="20379" y="1581"/>
                </a:cubicBezTo>
                <a:cubicBezTo>
                  <a:pt x="20485" y="1519"/>
                  <a:pt x="20543" y="1476"/>
                  <a:pt x="20508" y="1487"/>
                </a:cubicBezTo>
                <a:cubicBezTo>
                  <a:pt x="20421" y="1515"/>
                  <a:pt x="20403" y="1448"/>
                  <a:pt x="20463" y="1324"/>
                </a:cubicBezTo>
                <a:cubicBezTo>
                  <a:pt x="20489" y="1269"/>
                  <a:pt x="20470" y="1300"/>
                  <a:pt x="20419" y="1394"/>
                </a:cubicBezTo>
                <a:cubicBezTo>
                  <a:pt x="20351" y="1521"/>
                  <a:pt x="20289" y="1592"/>
                  <a:pt x="20179" y="1667"/>
                </a:cubicBezTo>
                <a:cubicBezTo>
                  <a:pt x="20097" y="1723"/>
                  <a:pt x="20025" y="1759"/>
                  <a:pt x="20018" y="1747"/>
                </a:cubicBezTo>
                <a:cubicBezTo>
                  <a:pt x="20012" y="1736"/>
                  <a:pt x="19977" y="1768"/>
                  <a:pt x="19940" y="1818"/>
                </a:cubicBezTo>
                <a:cubicBezTo>
                  <a:pt x="19856" y="1934"/>
                  <a:pt x="19834" y="1882"/>
                  <a:pt x="19889" y="1698"/>
                </a:cubicBezTo>
                <a:cubicBezTo>
                  <a:pt x="19912" y="1621"/>
                  <a:pt x="19942" y="1461"/>
                  <a:pt x="19956" y="1342"/>
                </a:cubicBezTo>
                <a:cubicBezTo>
                  <a:pt x="19979" y="1138"/>
                  <a:pt x="19986" y="1121"/>
                  <a:pt x="20065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9"/>
                  <a:pt x="20928" y="1472"/>
                </a:cubicBezTo>
                <a:cubicBezTo>
                  <a:pt x="20928" y="1589"/>
                  <a:pt x="20937" y="1651"/>
                  <a:pt x="20953" y="1652"/>
                </a:cubicBezTo>
                <a:cubicBezTo>
                  <a:pt x="21006" y="1656"/>
                  <a:pt x="21290" y="1757"/>
                  <a:pt x="21442" y="1826"/>
                </a:cubicBezTo>
                <a:lnTo>
                  <a:pt x="21600" y="1898"/>
                </a:lnTo>
                <a:lnTo>
                  <a:pt x="21600" y="94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1" y="1435"/>
                </a:moveTo>
                <a:cubicBezTo>
                  <a:pt x="20634" y="1434"/>
                  <a:pt x="20626" y="1437"/>
                  <a:pt x="20619" y="1442"/>
                </a:cubicBezTo>
                <a:cubicBezTo>
                  <a:pt x="20603" y="1454"/>
                  <a:pt x="20607" y="1462"/>
                  <a:pt x="20631" y="1464"/>
                </a:cubicBezTo>
                <a:cubicBezTo>
                  <a:pt x="20652" y="1465"/>
                  <a:pt x="20665" y="1457"/>
                  <a:pt x="20658" y="1445"/>
                </a:cubicBezTo>
                <a:cubicBezTo>
                  <a:pt x="20655" y="1439"/>
                  <a:pt x="20648" y="1435"/>
                  <a:pt x="20641" y="1435"/>
                </a:cubicBezTo>
                <a:close/>
                <a:moveTo>
                  <a:pt x="18804" y="8691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69" y="9268"/>
                </a:cubicBezTo>
                <a:lnTo>
                  <a:pt x="18575" y="9432"/>
                </a:lnTo>
                <a:lnTo>
                  <a:pt x="18470" y="9498"/>
                </a:lnTo>
                <a:cubicBezTo>
                  <a:pt x="18170" y="9689"/>
                  <a:pt x="18044" y="10000"/>
                  <a:pt x="18126" y="10354"/>
                </a:cubicBezTo>
                <a:cubicBezTo>
                  <a:pt x="18180" y="10585"/>
                  <a:pt x="18350" y="10657"/>
                  <a:pt x="18582" y="10546"/>
                </a:cubicBezTo>
                <a:cubicBezTo>
                  <a:pt x="18682" y="10498"/>
                  <a:pt x="18690" y="10499"/>
                  <a:pt x="18709" y="10563"/>
                </a:cubicBezTo>
                <a:cubicBezTo>
                  <a:pt x="18720" y="10600"/>
                  <a:pt x="18730" y="10665"/>
                  <a:pt x="18730" y="10708"/>
                </a:cubicBezTo>
                <a:cubicBezTo>
                  <a:pt x="18729" y="10797"/>
                  <a:pt x="18765" y="10933"/>
                  <a:pt x="18798" y="10973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8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8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7"/>
                </a:cubicBezTo>
                <a:cubicBezTo>
                  <a:pt x="19259" y="9556"/>
                  <a:pt x="19201" y="9512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9"/>
                  <a:pt x="18907" y="8691"/>
                  <a:pt x="18804" y="8691"/>
                </a:cubicBezTo>
                <a:close/>
                <a:moveTo>
                  <a:pt x="18693" y="15189"/>
                </a:moveTo>
                <a:cubicBezTo>
                  <a:pt x="18669" y="15189"/>
                  <a:pt x="18643" y="15204"/>
                  <a:pt x="18616" y="15235"/>
                </a:cubicBezTo>
                <a:cubicBezTo>
                  <a:pt x="18554" y="15308"/>
                  <a:pt x="18551" y="15444"/>
                  <a:pt x="18609" y="15589"/>
                </a:cubicBezTo>
                <a:cubicBezTo>
                  <a:pt x="18668" y="15738"/>
                  <a:pt x="18735" y="15731"/>
                  <a:pt x="18791" y="15567"/>
                </a:cubicBezTo>
                <a:cubicBezTo>
                  <a:pt x="18834" y="15440"/>
                  <a:pt x="18834" y="15437"/>
                  <a:pt x="18796" y="15320"/>
                </a:cubicBezTo>
                <a:cubicBezTo>
                  <a:pt x="18768" y="15234"/>
                  <a:pt x="18733" y="15189"/>
                  <a:pt x="18693" y="15189"/>
                </a:cubicBezTo>
                <a:close/>
                <a:moveTo>
                  <a:pt x="19020" y="15846"/>
                </a:moveTo>
                <a:cubicBezTo>
                  <a:pt x="19002" y="15845"/>
                  <a:pt x="18983" y="15849"/>
                  <a:pt x="18962" y="15858"/>
                </a:cubicBezTo>
                <a:cubicBezTo>
                  <a:pt x="18915" y="15879"/>
                  <a:pt x="18911" y="15897"/>
                  <a:pt x="18917" y="16036"/>
                </a:cubicBezTo>
                <a:cubicBezTo>
                  <a:pt x="18922" y="16176"/>
                  <a:pt x="18930" y="16195"/>
                  <a:pt x="18994" y="16235"/>
                </a:cubicBezTo>
                <a:cubicBezTo>
                  <a:pt x="19161" y="16337"/>
                  <a:pt x="19219" y="16243"/>
                  <a:pt x="19146" y="15988"/>
                </a:cubicBezTo>
                <a:cubicBezTo>
                  <a:pt x="19121" y="15899"/>
                  <a:pt x="19076" y="15850"/>
                  <a:pt x="19020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0" y="16255"/>
                </a:cubicBezTo>
                <a:cubicBezTo>
                  <a:pt x="18445" y="16358"/>
                  <a:pt x="18443" y="16499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8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22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423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24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9" t="3349" r="5395" b="1916"/>
          <a:stretch>
            <a:fillRect/>
          </a:stretch>
        </p:blipFill>
        <p:spPr>
          <a:xfrm>
            <a:off x="91747" y="7000278"/>
            <a:ext cx="3479319" cy="3723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1" y="0"/>
                </a:moveTo>
                <a:cubicBezTo>
                  <a:pt x="13221" y="0"/>
                  <a:pt x="13044" y="683"/>
                  <a:pt x="13592" y="886"/>
                </a:cubicBezTo>
                <a:cubicBezTo>
                  <a:pt x="13768" y="952"/>
                  <a:pt x="13991" y="1046"/>
                  <a:pt x="14087" y="1096"/>
                </a:cubicBezTo>
                <a:cubicBezTo>
                  <a:pt x="14342" y="1230"/>
                  <a:pt x="14363" y="1218"/>
                  <a:pt x="14202" y="1036"/>
                </a:cubicBezTo>
                <a:cubicBezTo>
                  <a:pt x="14086" y="905"/>
                  <a:pt x="14086" y="840"/>
                  <a:pt x="14204" y="707"/>
                </a:cubicBezTo>
                <a:cubicBezTo>
                  <a:pt x="14422" y="460"/>
                  <a:pt x="14173" y="0"/>
                  <a:pt x="13821" y="0"/>
                </a:cubicBezTo>
                <a:close/>
                <a:moveTo>
                  <a:pt x="20817" y="1310"/>
                </a:moveTo>
                <a:cubicBezTo>
                  <a:pt x="20216" y="1310"/>
                  <a:pt x="20026" y="1964"/>
                  <a:pt x="20556" y="2206"/>
                </a:cubicBezTo>
                <a:cubicBezTo>
                  <a:pt x="20848" y="2339"/>
                  <a:pt x="20892" y="2330"/>
                  <a:pt x="21088" y="2100"/>
                </a:cubicBezTo>
                <a:cubicBezTo>
                  <a:pt x="21407" y="1725"/>
                  <a:pt x="21265" y="1310"/>
                  <a:pt x="20817" y="1310"/>
                </a:cubicBezTo>
                <a:close/>
                <a:moveTo>
                  <a:pt x="15048" y="3097"/>
                </a:moveTo>
                <a:cubicBezTo>
                  <a:pt x="15036" y="3108"/>
                  <a:pt x="15026" y="3146"/>
                  <a:pt x="15023" y="3210"/>
                </a:cubicBezTo>
                <a:cubicBezTo>
                  <a:pt x="15018" y="3325"/>
                  <a:pt x="15046" y="3389"/>
                  <a:pt x="15084" y="3352"/>
                </a:cubicBezTo>
                <a:cubicBezTo>
                  <a:pt x="15123" y="3316"/>
                  <a:pt x="15128" y="3222"/>
                  <a:pt x="15094" y="3143"/>
                </a:cubicBezTo>
                <a:cubicBezTo>
                  <a:pt x="15076" y="3099"/>
                  <a:pt x="15060" y="3085"/>
                  <a:pt x="15048" y="3097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6" y="3509"/>
                  <a:pt x="16174" y="3645"/>
                  <a:pt x="16104" y="3765"/>
                </a:cubicBezTo>
                <a:cubicBezTo>
                  <a:pt x="15928" y="4062"/>
                  <a:pt x="15653" y="4091"/>
                  <a:pt x="15387" y="3841"/>
                </a:cubicBezTo>
                <a:cubicBezTo>
                  <a:pt x="15206" y="3671"/>
                  <a:pt x="15145" y="3660"/>
                  <a:pt x="15060" y="3781"/>
                </a:cubicBezTo>
                <a:cubicBezTo>
                  <a:pt x="15003" y="3862"/>
                  <a:pt x="14643" y="3980"/>
                  <a:pt x="14260" y="4041"/>
                </a:cubicBezTo>
                <a:cubicBezTo>
                  <a:pt x="13877" y="4102"/>
                  <a:pt x="13208" y="4279"/>
                  <a:pt x="12773" y="4435"/>
                </a:cubicBezTo>
                <a:lnTo>
                  <a:pt x="11980" y="4716"/>
                </a:lnTo>
                <a:lnTo>
                  <a:pt x="11671" y="4444"/>
                </a:lnTo>
                <a:cubicBezTo>
                  <a:pt x="11500" y="4294"/>
                  <a:pt x="11247" y="4117"/>
                  <a:pt x="11107" y="4050"/>
                </a:cubicBezTo>
                <a:cubicBezTo>
                  <a:pt x="10404" y="3710"/>
                  <a:pt x="9557" y="4130"/>
                  <a:pt x="9310" y="4944"/>
                </a:cubicBezTo>
                <a:cubicBezTo>
                  <a:pt x="9069" y="5737"/>
                  <a:pt x="9020" y="5742"/>
                  <a:pt x="8240" y="5038"/>
                </a:cubicBezTo>
                <a:cubicBezTo>
                  <a:pt x="7212" y="4111"/>
                  <a:pt x="6626" y="3864"/>
                  <a:pt x="5908" y="4050"/>
                </a:cubicBezTo>
                <a:cubicBezTo>
                  <a:pt x="5146" y="4248"/>
                  <a:pt x="4807" y="5286"/>
                  <a:pt x="5089" y="6565"/>
                </a:cubicBezTo>
                <a:cubicBezTo>
                  <a:pt x="5375" y="7862"/>
                  <a:pt x="6009" y="8897"/>
                  <a:pt x="7491" y="10486"/>
                </a:cubicBezTo>
                <a:cubicBezTo>
                  <a:pt x="7861" y="10882"/>
                  <a:pt x="8129" y="11237"/>
                  <a:pt x="8088" y="11275"/>
                </a:cubicBezTo>
                <a:cubicBezTo>
                  <a:pt x="8047" y="11314"/>
                  <a:pt x="7827" y="11347"/>
                  <a:pt x="7598" y="11347"/>
                </a:cubicBezTo>
                <a:cubicBezTo>
                  <a:pt x="7181" y="11347"/>
                  <a:pt x="6586" y="11617"/>
                  <a:pt x="6118" y="12021"/>
                </a:cubicBezTo>
                <a:lnTo>
                  <a:pt x="5867" y="12240"/>
                </a:lnTo>
                <a:lnTo>
                  <a:pt x="5674" y="11959"/>
                </a:lnTo>
                <a:cubicBezTo>
                  <a:pt x="5285" y="11401"/>
                  <a:pt x="4937" y="11478"/>
                  <a:pt x="3701" y="12385"/>
                </a:cubicBezTo>
                <a:cubicBezTo>
                  <a:pt x="3319" y="12667"/>
                  <a:pt x="2801" y="12994"/>
                  <a:pt x="2553" y="13113"/>
                </a:cubicBezTo>
                <a:cubicBezTo>
                  <a:pt x="1876" y="13438"/>
                  <a:pt x="1029" y="14286"/>
                  <a:pt x="934" y="14732"/>
                </a:cubicBezTo>
                <a:cubicBezTo>
                  <a:pt x="862" y="15068"/>
                  <a:pt x="894" y="15142"/>
                  <a:pt x="1226" y="15397"/>
                </a:cubicBezTo>
                <a:lnTo>
                  <a:pt x="1597" y="15683"/>
                </a:lnTo>
                <a:lnTo>
                  <a:pt x="1258" y="15851"/>
                </a:lnTo>
                <a:cubicBezTo>
                  <a:pt x="1071" y="15943"/>
                  <a:pt x="713" y="16216"/>
                  <a:pt x="466" y="16456"/>
                </a:cubicBezTo>
                <a:cubicBezTo>
                  <a:pt x="114" y="16798"/>
                  <a:pt x="13" y="16984"/>
                  <a:pt x="2" y="17308"/>
                </a:cubicBezTo>
                <a:cubicBezTo>
                  <a:pt x="-11" y="17698"/>
                  <a:pt x="17" y="17732"/>
                  <a:pt x="453" y="17872"/>
                </a:cubicBezTo>
                <a:cubicBezTo>
                  <a:pt x="1056" y="18066"/>
                  <a:pt x="3034" y="17983"/>
                  <a:pt x="3775" y="17734"/>
                </a:cubicBezTo>
                <a:cubicBezTo>
                  <a:pt x="4070" y="17635"/>
                  <a:pt x="4526" y="17382"/>
                  <a:pt x="4787" y="17172"/>
                </a:cubicBezTo>
                <a:cubicBezTo>
                  <a:pt x="5453" y="16636"/>
                  <a:pt x="6367" y="16492"/>
                  <a:pt x="7047" y="16818"/>
                </a:cubicBezTo>
                <a:cubicBezTo>
                  <a:pt x="7309" y="16944"/>
                  <a:pt x="7891" y="17106"/>
                  <a:pt x="8339" y="17177"/>
                </a:cubicBezTo>
                <a:cubicBezTo>
                  <a:pt x="9019" y="17284"/>
                  <a:pt x="9154" y="17341"/>
                  <a:pt x="9154" y="17515"/>
                </a:cubicBezTo>
                <a:cubicBezTo>
                  <a:pt x="9154" y="17653"/>
                  <a:pt x="8975" y="17813"/>
                  <a:pt x="8632" y="17980"/>
                </a:cubicBezTo>
                <a:cubicBezTo>
                  <a:pt x="8345" y="18121"/>
                  <a:pt x="7967" y="18364"/>
                  <a:pt x="7791" y="18522"/>
                </a:cubicBezTo>
                <a:cubicBezTo>
                  <a:pt x="7528" y="18756"/>
                  <a:pt x="7376" y="18804"/>
                  <a:pt x="6957" y="18779"/>
                </a:cubicBezTo>
                <a:cubicBezTo>
                  <a:pt x="6388" y="18747"/>
                  <a:pt x="5964" y="19020"/>
                  <a:pt x="5964" y="19420"/>
                </a:cubicBezTo>
                <a:cubicBezTo>
                  <a:pt x="5964" y="19610"/>
                  <a:pt x="6041" y="19636"/>
                  <a:pt x="6579" y="19636"/>
                </a:cubicBezTo>
                <a:cubicBezTo>
                  <a:pt x="7474" y="19636"/>
                  <a:pt x="7566" y="19790"/>
                  <a:pt x="7006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6" y="21600"/>
                  <a:pt x="6859" y="21600"/>
                </a:cubicBezTo>
                <a:cubicBezTo>
                  <a:pt x="7084" y="21600"/>
                  <a:pt x="7350" y="21439"/>
                  <a:pt x="7781" y="21038"/>
                </a:cubicBezTo>
                <a:cubicBezTo>
                  <a:pt x="8466" y="20402"/>
                  <a:pt x="8572" y="20413"/>
                  <a:pt x="8991" y="21183"/>
                </a:cubicBezTo>
                <a:cubicBezTo>
                  <a:pt x="9195" y="21560"/>
                  <a:pt x="9260" y="21600"/>
                  <a:pt x="9678" y="21600"/>
                </a:cubicBezTo>
                <a:cubicBezTo>
                  <a:pt x="10204" y="21600"/>
                  <a:pt x="10234" y="21531"/>
                  <a:pt x="9910" y="21031"/>
                </a:cubicBezTo>
                <a:cubicBezTo>
                  <a:pt x="9635" y="20607"/>
                  <a:pt x="9609" y="20200"/>
                  <a:pt x="9851" y="20113"/>
                </a:cubicBezTo>
                <a:cubicBezTo>
                  <a:pt x="9971" y="20069"/>
                  <a:pt x="10024" y="19893"/>
                  <a:pt x="10025" y="19544"/>
                </a:cubicBezTo>
                <a:cubicBezTo>
                  <a:pt x="10025" y="19164"/>
                  <a:pt x="10113" y="18915"/>
                  <a:pt x="10373" y="18547"/>
                </a:cubicBezTo>
                <a:cubicBezTo>
                  <a:pt x="10564" y="18277"/>
                  <a:pt x="10781" y="17772"/>
                  <a:pt x="10854" y="17426"/>
                </a:cubicBezTo>
                <a:cubicBezTo>
                  <a:pt x="10977" y="16837"/>
                  <a:pt x="11032" y="16761"/>
                  <a:pt x="11707" y="16256"/>
                </a:cubicBezTo>
                <a:cubicBezTo>
                  <a:pt x="12104" y="15959"/>
                  <a:pt x="12628" y="15486"/>
                  <a:pt x="12873" y="15206"/>
                </a:cubicBezTo>
                <a:lnTo>
                  <a:pt x="13317" y="14697"/>
                </a:lnTo>
                <a:lnTo>
                  <a:pt x="14833" y="14768"/>
                </a:lnTo>
                <a:cubicBezTo>
                  <a:pt x="17209" y="14881"/>
                  <a:pt x="17708" y="15047"/>
                  <a:pt x="17852" y="15772"/>
                </a:cubicBezTo>
                <a:cubicBezTo>
                  <a:pt x="17949" y="16257"/>
                  <a:pt x="18185" y="16253"/>
                  <a:pt x="18676" y="15763"/>
                </a:cubicBezTo>
                <a:cubicBezTo>
                  <a:pt x="18887" y="15553"/>
                  <a:pt x="19112" y="15383"/>
                  <a:pt x="19174" y="15383"/>
                </a:cubicBezTo>
                <a:cubicBezTo>
                  <a:pt x="19236" y="15383"/>
                  <a:pt x="19335" y="15244"/>
                  <a:pt x="19398" y="15075"/>
                </a:cubicBezTo>
                <a:cubicBezTo>
                  <a:pt x="19482" y="14849"/>
                  <a:pt x="19657" y="14716"/>
                  <a:pt x="20049" y="14575"/>
                </a:cubicBezTo>
                <a:cubicBezTo>
                  <a:pt x="20435" y="14437"/>
                  <a:pt x="20605" y="14308"/>
                  <a:pt x="20656" y="14114"/>
                </a:cubicBezTo>
                <a:cubicBezTo>
                  <a:pt x="20758" y="13735"/>
                  <a:pt x="20650" y="13684"/>
                  <a:pt x="20057" y="13834"/>
                </a:cubicBezTo>
                <a:cubicBezTo>
                  <a:pt x="19321" y="14019"/>
                  <a:pt x="19036" y="13998"/>
                  <a:pt x="18676" y="13732"/>
                </a:cubicBezTo>
                <a:lnTo>
                  <a:pt x="18362" y="13500"/>
                </a:lnTo>
                <a:lnTo>
                  <a:pt x="18793" y="13083"/>
                </a:lnTo>
                <a:cubicBezTo>
                  <a:pt x="19154" y="12736"/>
                  <a:pt x="19283" y="12678"/>
                  <a:pt x="19562" y="12731"/>
                </a:cubicBezTo>
                <a:cubicBezTo>
                  <a:pt x="19791" y="12774"/>
                  <a:pt x="19964" y="12732"/>
                  <a:pt x="20120" y="12599"/>
                </a:cubicBezTo>
                <a:cubicBezTo>
                  <a:pt x="20473" y="12299"/>
                  <a:pt x="20804" y="11331"/>
                  <a:pt x="20888" y="10341"/>
                </a:cubicBezTo>
                <a:cubicBezTo>
                  <a:pt x="20945" y="9669"/>
                  <a:pt x="21020" y="9387"/>
                  <a:pt x="21181" y="9242"/>
                </a:cubicBezTo>
                <a:cubicBezTo>
                  <a:pt x="21589" y="8874"/>
                  <a:pt x="21328" y="7394"/>
                  <a:pt x="20720" y="6636"/>
                </a:cubicBezTo>
                <a:cubicBezTo>
                  <a:pt x="20506" y="6369"/>
                  <a:pt x="20458" y="5303"/>
                  <a:pt x="20642" y="4854"/>
                </a:cubicBezTo>
                <a:cubicBezTo>
                  <a:pt x="20728" y="4643"/>
                  <a:pt x="20725" y="4644"/>
                  <a:pt x="20561" y="4842"/>
                </a:cubicBezTo>
                <a:cubicBezTo>
                  <a:pt x="20413" y="5021"/>
                  <a:pt x="20355" y="5028"/>
                  <a:pt x="20110" y="4904"/>
                </a:cubicBezTo>
                <a:cubicBezTo>
                  <a:pt x="19956" y="4826"/>
                  <a:pt x="19673" y="4731"/>
                  <a:pt x="19481" y="4693"/>
                </a:cubicBezTo>
                <a:cubicBezTo>
                  <a:pt x="19170" y="4630"/>
                  <a:pt x="19138" y="4584"/>
                  <a:pt x="19167" y="4260"/>
                </a:cubicBezTo>
                <a:cubicBezTo>
                  <a:pt x="19234" y="3490"/>
                  <a:pt x="18527" y="3111"/>
                  <a:pt x="17959" y="3613"/>
                </a:cubicBezTo>
                <a:lnTo>
                  <a:pt x="17696" y="3845"/>
                </a:lnTo>
                <a:lnTo>
                  <a:pt x="17384" y="3613"/>
                </a:lnTo>
                <a:cubicBezTo>
                  <a:pt x="17151" y="3440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427" name="لوحة التميز في الدرس"/>
          <p:cNvGrpSpPr/>
          <p:nvPr/>
        </p:nvGrpSpPr>
        <p:grpSpPr>
          <a:xfrm>
            <a:off x="5904374" y="842266"/>
            <a:ext cx="12898278" cy="2265406"/>
            <a:chOff x="0" y="0"/>
            <a:chExt cx="12898277" cy="2265405"/>
          </a:xfrm>
        </p:grpSpPr>
        <p:sp>
          <p:nvSpPr>
            <p:cNvPr id="426" name="لوحة التميز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لوحة التميز في الدرس</a:t>
              </a:r>
            </a:p>
          </p:txBody>
        </p:sp>
        <p:pic>
          <p:nvPicPr>
            <p:cNvPr id="425" name="لوحة التميز في الدرس لوحة التميز في الدرس" descr="لوحة التميز في الدرس لوحة التميز في الدرس"/>
            <p:cNvPicPr>
              <a:picLocks noChangeAspect="0"/>
            </p:cNvPicPr>
            <p:nvPr/>
          </p:nvPicPr>
          <p:blipFill>
            <a:blip r:embed="rId5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  <p:grpSp>
        <p:nvGrpSpPr>
          <p:cNvPr id="430" name="تجميع"/>
          <p:cNvGrpSpPr/>
          <p:nvPr/>
        </p:nvGrpSpPr>
        <p:grpSpPr>
          <a:xfrm>
            <a:off x="18132635" y="3107617"/>
            <a:ext cx="3510252" cy="4113664"/>
            <a:chOff x="-56" y="-54"/>
            <a:chExt cx="3510251" cy="4113663"/>
          </a:xfrm>
        </p:grpSpPr>
        <p:sp>
          <p:nvSpPr>
            <p:cNvPr id="428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29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33" name="تجميع"/>
          <p:cNvGrpSpPr/>
          <p:nvPr/>
        </p:nvGrpSpPr>
        <p:grpSpPr>
          <a:xfrm>
            <a:off x="13325651" y="2828421"/>
            <a:ext cx="3986598" cy="4672048"/>
            <a:chOff x="67" y="-61"/>
            <a:chExt cx="3986596" cy="4672046"/>
          </a:xfrm>
        </p:grpSpPr>
        <p:sp>
          <p:nvSpPr>
            <p:cNvPr id="431" name="مستطيل"/>
            <p:cNvSpPr/>
            <p:nvPr/>
          </p:nvSpPr>
          <p:spPr>
            <a:xfrm>
              <a:off x="222434" y="2331822"/>
              <a:ext cx="3764231" cy="2340164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32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52" t="4426" r="5601" b="67"/>
            <a:stretch>
              <a:fillRect/>
            </a:stretch>
          </p:blipFill>
          <p:spPr>
            <a:xfrm>
              <a:off x="68" y="-62"/>
              <a:ext cx="3414248" cy="3298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2" y="-11"/>
                    <a:pt x="8042" y="218"/>
                    <a:pt x="7746" y="689"/>
                  </a:cubicBezTo>
                  <a:cubicBezTo>
                    <a:pt x="7611" y="903"/>
                    <a:pt x="7380" y="1678"/>
                    <a:pt x="7233" y="2410"/>
                  </a:cubicBezTo>
                  <a:cubicBezTo>
                    <a:pt x="7087" y="3142"/>
                    <a:pt x="6885" y="3842"/>
                    <a:pt x="6785" y="3966"/>
                  </a:cubicBezTo>
                  <a:cubicBezTo>
                    <a:pt x="6674" y="4106"/>
                    <a:pt x="6142" y="4195"/>
                    <a:pt x="5396" y="4200"/>
                  </a:cubicBezTo>
                  <a:cubicBezTo>
                    <a:pt x="4374" y="4207"/>
                    <a:pt x="4022" y="4299"/>
                    <a:pt x="3116" y="4800"/>
                  </a:cubicBezTo>
                  <a:cubicBezTo>
                    <a:pt x="1633" y="5618"/>
                    <a:pt x="756" y="6705"/>
                    <a:pt x="290" y="8296"/>
                  </a:cubicBezTo>
                  <a:cubicBezTo>
                    <a:pt x="-52" y="9460"/>
                    <a:pt x="-67" y="9700"/>
                    <a:pt x="117" y="11010"/>
                  </a:cubicBezTo>
                  <a:cubicBezTo>
                    <a:pt x="417" y="13143"/>
                    <a:pt x="1234" y="14288"/>
                    <a:pt x="3196" y="15316"/>
                  </a:cubicBezTo>
                  <a:cubicBezTo>
                    <a:pt x="3977" y="15725"/>
                    <a:pt x="4866" y="15922"/>
                    <a:pt x="5719" y="15897"/>
                  </a:cubicBezTo>
                  <a:cubicBezTo>
                    <a:pt x="5781" y="15896"/>
                    <a:pt x="5835" y="15894"/>
                    <a:pt x="5894" y="15892"/>
                  </a:cubicBezTo>
                  <a:cubicBezTo>
                    <a:pt x="6182" y="15873"/>
                    <a:pt x="6468" y="15829"/>
                    <a:pt x="6740" y="15757"/>
                  </a:cubicBezTo>
                  <a:cubicBezTo>
                    <a:pt x="7211" y="15633"/>
                    <a:pt x="7326" y="15664"/>
                    <a:pt x="7419" y="15939"/>
                  </a:cubicBezTo>
                  <a:cubicBezTo>
                    <a:pt x="8195" y="18248"/>
                    <a:pt x="9492" y="19841"/>
                    <a:pt x="11313" y="20723"/>
                  </a:cubicBezTo>
                  <a:cubicBezTo>
                    <a:pt x="11942" y="21027"/>
                    <a:pt x="12573" y="21345"/>
                    <a:pt x="12717" y="21429"/>
                  </a:cubicBezTo>
                  <a:cubicBezTo>
                    <a:pt x="12896" y="21534"/>
                    <a:pt x="13664" y="21586"/>
                    <a:pt x="14434" y="21588"/>
                  </a:cubicBezTo>
                  <a:cubicBezTo>
                    <a:pt x="15205" y="21589"/>
                    <a:pt x="15979" y="21538"/>
                    <a:pt x="16167" y="21434"/>
                  </a:cubicBezTo>
                  <a:cubicBezTo>
                    <a:pt x="16333" y="21342"/>
                    <a:pt x="16982" y="21031"/>
                    <a:pt x="17606" y="20741"/>
                  </a:cubicBezTo>
                  <a:cubicBezTo>
                    <a:pt x="19064" y="20063"/>
                    <a:pt x="20060" y="19013"/>
                    <a:pt x="20880" y="17295"/>
                  </a:cubicBezTo>
                  <a:cubicBezTo>
                    <a:pt x="21510" y="15974"/>
                    <a:pt x="21533" y="15857"/>
                    <a:pt x="21533" y="14017"/>
                  </a:cubicBezTo>
                  <a:cubicBezTo>
                    <a:pt x="21533" y="11786"/>
                    <a:pt x="21266" y="10848"/>
                    <a:pt x="20159" y="9220"/>
                  </a:cubicBezTo>
                  <a:cubicBezTo>
                    <a:pt x="18332" y="6534"/>
                    <a:pt x="15017" y="5516"/>
                    <a:pt x="11829" y="6665"/>
                  </a:cubicBezTo>
                  <a:lnTo>
                    <a:pt x="10550" y="7127"/>
                  </a:lnTo>
                  <a:lnTo>
                    <a:pt x="10495" y="7075"/>
                  </a:lnTo>
                  <a:lnTo>
                    <a:pt x="10475" y="7083"/>
                  </a:lnTo>
                  <a:lnTo>
                    <a:pt x="10415" y="6994"/>
                  </a:lnTo>
                  <a:lnTo>
                    <a:pt x="10149" y="6740"/>
                  </a:lnTo>
                  <a:cubicBezTo>
                    <a:pt x="9930" y="6526"/>
                    <a:pt x="9751" y="6278"/>
                    <a:pt x="9751" y="6187"/>
                  </a:cubicBezTo>
                  <a:cubicBezTo>
                    <a:pt x="9751" y="6174"/>
                    <a:pt x="9771" y="6139"/>
                    <a:pt x="9784" y="6114"/>
                  </a:cubicBezTo>
                  <a:lnTo>
                    <a:pt x="9764" y="6088"/>
                  </a:lnTo>
                  <a:lnTo>
                    <a:pt x="9839" y="6020"/>
                  </a:lnTo>
                  <a:cubicBezTo>
                    <a:pt x="9965" y="5840"/>
                    <a:pt x="10215" y="5551"/>
                    <a:pt x="10510" y="5254"/>
                  </a:cubicBezTo>
                  <a:cubicBezTo>
                    <a:pt x="11774" y="3981"/>
                    <a:pt x="11968" y="2069"/>
                    <a:pt x="10963" y="746"/>
                  </a:cubicBezTo>
                  <a:cubicBezTo>
                    <a:pt x="10596" y="263"/>
                    <a:pt x="9939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36" name="تجميع"/>
          <p:cNvGrpSpPr/>
          <p:nvPr/>
        </p:nvGrpSpPr>
        <p:grpSpPr>
          <a:xfrm>
            <a:off x="8681718" y="3214984"/>
            <a:ext cx="3418666" cy="4006297"/>
            <a:chOff x="-86" y="-52"/>
            <a:chExt cx="3418664" cy="4006295"/>
          </a:xfrm>
        </p:grpSpPr>
        <p:sp>
          <p:nvSpPr>
            <p:cNvPr id="434" name="مستطيل"/>
            <p:cNvSpPr/>
            <p:nvPr/>
          </p:nvSpPr>
          <p:spPr>
            <a:xfrm>
              <a:off x="190738" y="1999545"/>
              <a:ext cx="3227841" cy="2006699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35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7" t="4426" r="5602" b="61"/>
            <a:stretch>
              <a:fillRect/>
            </a:stretch>
          </p:blipFill>
          <p:spPr>
            <a:xfrm>
              <a:off x="-87" y="-53"/>
              <a:ext cx="2927834" cy="2828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3" y="0"/>
                  </a:moveTo>
                  <a:cubicBezTo>
                    <a:pt x="8665" y="-11"/>
                    <a:pt x="8043" y="217"/>
                    <a:pt x="7747" y="688"/>
                  </a:cubicBezTo>
                  <a:cubicBezTo>
                    <a:pt x="7612" y="903"/>
                    <a:pt x="7380" y="1679"/>
                    <a:pt x="7233" y="2411"/>
                  </a:cubicBezTo>
                  <a:cubicBezTo>
                    <a:pt x="7087" y="3143"/>
                    <a:pt x="6886" y="3840"/>
                    <a:pt x="6787" y="3965"/>
                  </a:cubicBezTo>
                  <a:cubicBezTo>
                    <a:pt x="6675" y="4104"/>
                    <a:pt x="6143" y="4196"/>
                    <a:pt x="5397" y="4201"/>
                  </a:cubicBezTo>
                  <a:cubicBezTo>
                    <a:pt x="4375" y="4208"/>
                    <a:pt x="4024" y="4300"/>
                    <a:pt x="3118" y="4801"/>
                  </a:cubicBezTo>
                  <a:cubicBezTo>
                    <a:pt x="1635" y="5619"/>
                    <a:pt x="756" y="6705"/>
                    <a:pt x="289" y="8295"/>
                  </a:cubicBezTo>
                  <a:cubicBezTo>
                    <a:pt x="-52" y="9460"/>
                    <a:pt x="-67" y="9700"/>
                    <a:pt x="117" y="11009"/>
                  </a:cubicBezTo>
                  <a:cubicBezTo>
                    <a:pt x="417" y="13143"/>
                    <a:pt x="1235" y="14288"/>
                    <a:pt x="3197" y="15316"/>
                  </a:cubicBezTo>
                  <a:cubicBezTo>
                    <a:pt x="3978" y="15725"/>
                    <a:pt x="4865" y="15921"/>
                    <a:pt x="5719" y="15897"/>
                  </a:cubicBezTo>
                  <a:cubicBezTo>
                    <a:pt x="5780" y="15896"/>
                    <a:pt x="5834" y="15893"/>
                    <a:pt x="5894" y="15891"/>
                  </a:cubicBezTo>
                  <a:cubicBezTo>
                    <a:pt x="6182" y="15872"/>
                    <a:pt x="6468" y="15830"/>
                    <a:pt x="6740" y="15758"/>
                  </a:cubicBezTo>
                  <a:cubicBezTo>
                    <a:pt x="7211" y="15633"/>
                    <a:pt x="7325" y="15662"/>
                    <a:pt x="7417" y="15936"/>
                  </a:cubicBezTo>
                  <a:cubicBezTo>
                    <a:pt x="8194" y="18246"/>
                    <a:pt x="9493" y="19840"/>
                    <a:pt x="11314" y="20722"/>
                  </a:cubicBezTo>
                  <a:cubicBezTo>
                    <a:pt x="11943" y="21026"/>
                    <a:pt x="12574" y="21343"/>
                    <a:pt x="12718" y="21427"/>
                  </a:cubicBezTo>
                  <a:cubicBezTo>
                    <a:pt x="12897" y="21532"/>
                    <a:pt x="13666" y="21586"/>
                    <a:pt x="14437" y="21588"/>
                  </a:cubicBezTo>
                  <a:cubicBezTo>
                    <a:pt x="15208" y="21589"/>
                    <a:pt x="15981" y="21537"/>
                    <a:pt x="16168" y="21433"/>
                  </a:cubicBezTo>
                  <a:cubicBezTo>
                    <a:pt x="16335" y="21341"/>
                    <a:pt x="16983" y="21030"/>
                    <a:pt x="17607" y="20740"/>
                  </a:cubicBezTo>
                  <a:cubicBezTo>
                    <a:pt x="19065" y="20062"/>
                    <a:pt x="20062" y="19012"/>
                    <a:pt x="20882" y="17293"/>
                  </a:cubicBezTo>
                  <a:cubicBezTo>
                    <a:pt x="21512" y="15973"/>
                    <a:pt x="21533" y="15856"/>
                    <a:pt x="21533" y="14016"/>
                  </a:cubicBezTo>
                  <a:cubicBezTo>
                    <a:pt x="21533" y="11785"/>
                    <a:pt x="21265" y="10847"/>
                    <a:pt x="20158" y="9219"/>
                  </a:cubicBezTo>
                  <a:cubicBezTo>
                    <a:pt x="18332" y="6533"/>
                    <a:pt x="15019" y="5518"/>
                    <a:pt x="11831" y="6666"/>
                  </a:cubicBezTo>
                  <a:lnTo>
                    <a:pt x="10549" y="7126"/>
                  </a:lnTo>
                  <a:lnTo>
                    <a:pt x="10497" y="7075"/>
                  </a:lnTo>
                  <a:lnTo>
                    <a:pt x="10476" y="7081"/>
                  </a:lnTo>
                  <a:lnTo>
                    <a:pt x="10415" y="6993"/>
                  </a:lnTo>
                  <a:lnTo>
                    <a:pt x="10149" y="6739"/>
                  </a:lnTo>
                  <a:cubicBezTo>
                    <a:pt x="9930" y="6525"/>
                    <a:pt x="9750" y="6276"/>
                    <a:pt x="9750" y="6185"/>
                  </a:cubicBezTo>
                  <a:cubicBezTo>
                    <a:pt x="9750" y="6172"/>
                    <a:pt x="9772" y="6140"/>
                    <a:pt x="9785" y="6115"/>
                  </a:cubicBezTo>
                  <a:lnTo>
                    <a:pt x="9764" y="6088"/>
                  </a:lnTo>
                  <a:lnTo>
                    <a:pt x="9840" y="6021"/>
                  </a:lnTo>
                  <a:cubicBezTo>
                    <a:pt x="9966" y="5840"/>
                    <a:pt x="10216" y="5552"/>
                    <a:pt x="10511" y="5255"/>
                  </a:cubicBezTo>
                  <a:cubicBezTo>
                    <a:pt x="11776" y="3982"/>
                    <a:pt x="11969" y="2068"/>
                    <a:pt x="10964" y="745"/>
                  </a:cubicBezTo>
                  <a:cubicBezTo>
                    <a:pt x="10597" y="263"/>
                    <a:pt x="9941" y="12"/>
                    <a:pt x="9303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39" name="تجميع"/>
          <p:cNvGrpSpPr/>
          <p:nvPr/>
        </p:nvGrpSpPr>
        <p:grpSpPr>
          <a:xfrm>
            <a:off x="3946353" y="3107617"/>
            <a:ext cx="3510253" cy="4113664"/>
            <a:chOff x="-56" y="-54"/>
            <a:chExt cx="3510251" cy="4113663"/>
          </a:xfrm>
        </p:grpSpPr>
        <p:sp>
          <p:nvSpPr>
            <p:cNvPr id="437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38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42" name="تجميع"/>
          <p:cNvGrpSpPr/>
          <p:nvPr/>
        </p:nvGrpSpPr>
        <p:grpSpPr>
          <a:xfrm>
            <a:off x="18716433" y="7402057"/>
            <a:ext cx="3404761" cy="3990119"/>
            <a:chOff x="12" y="-52"/>
            <a:chExt cx="3404760" cy="3990117"/>
          </a:xfrm>
        </p:grpSpPr>
        <p:sp>
          <p:nvSpPr>
            <p:cNvPr id="440" name="مستطيل"/>
            <p:cNvSpPr/>
            <p:nvPr/>
          </p:nvSpPr>
          <p:spPr>
            <a:xfrm>
              <a:off x="189967" y="1991470"/>
              <a:ext cx="3214807" cy="1998596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41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50" t="4426" r="5592" b="64"/>
            <a:stretch>
              <a:fillRect/>
            </a:stretch>
          </p:blipFill>
          <p:spPr>
            <a:xfrm>
              <a:off x="12" y="-53"/>
              <a:ext cx="2916226" cy="2817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1" y="217"/>
                    <a:pt x="7745" y="688"/>
                  </a:cubicBezTo>
                  <a:cubicBezTo>
                    <a:pt x="7610" y="902"/>
                    <a:pt x="7379" y="1680"/>
                    <a:pt x="7232" y="2412"/>
                  </a:cubicBezTo>
                  <a:cubicBezTo>
                    <a:pt x="7086" y="3144"/>
                    <a:pt x="6884" y="3841"/>
                    <a:pt x="6784" y="3966"/>
                  </a:cubicBezTo>
                  <a:cubicBezTo>
                    <a:pt x="6672" y="4105"/>
                    <a:pt x="6143" y="4195"/>
                    <a:pt x="5398" y="4200"/>
                  </a:cubicBezTo>
                  <a:cubicBezTo>
                    <a:pt x="4376" y="4206"/>
                    <a:pt x="4025" y="4301"/>
                    <a:pt x="3118" y="4802"/>
                  </a:cubicBezTo>
                  <a:cubicBezTo>
                    <a:pt x="1635" y="5621"/>
                    <a:pt x="757" y="6702"/>
                    <a:pt x="290" y="8293"/>
                  </a:cubicBezTo>
                  <a:cubicBezTo>
                    <a:pt x="-51" y="9458"/>
                    <a:pt x="-67" y="9699"/>
                    <a:pt x="117" y="11008"/>
                  </a:cubicBezTo>
                  <a:cubicBezTo>
                    <a:pt x="417" y="13142"/>
                    <a:pt x="1235" y="14286"/>
                    <a:pt x="3197" y="15314"/>
                  </a:cubicBezTo>
                  <a:cubicBezTo>
                    <a:pt x="3978" y="15724"/>
                    <a:pt x="4864" y="15923"/>
                    <a:pt x="5717" y="15898"/>
                  </a:cubicBezTo>
                  <a:cubicBezTo>
                    <a:pt x="5779" y="15897"/>
                    <a:pt x="5834" y="15894"/>
                    <a:pt x="5893" y="15892"/>
                  </a:cubicBezTo>
                  <a:cubicBezTo>
                    <a:pt x="6181" y="15873"/>
                    <a:pt x="6468" y="15830"/>
                    <a:pt x="6740" y="15758"/>
                  </a:cubicBezTo>
                  <a:cubicBezTo>
                    <a:pt x="7211" y="15634"/>
                    <a:pt x="7325" y="15663"/>
                    <a:pt x="7417" y="15938"/>
                  </a:cubicBezTo>
                  <a:cubicBezTo>
                    <a:pt x="8193" y="18247"/>
                    <a:pt x="9490" y="19839"/>
                    <a:pt x="11312" y="20721"/>
                  </a:cubicBezTo>
                  <a:cubicBezTo>
                    <a:pt x="11940" y="21025"/>
                    <a:pt x="12571" y="21343"/>
                    <a:pt x="12715" y="21426"/>
                  </a:cubicBezTo>
                  <a:cubicBezTo>
                    <a:pt x="12894" y="21531"/>
                    <a:pt x="13665" y="21586"/>
                    <a:pt x="14435" y="21588"/>
                  </a:cubicBezTo>
                  <a:cubicBezTo>
                    <a:pt x="15206" y="21589"/>
                    <a:pt x="15977" y="21536"/>
                    <a:pt x="16164" y="21433"/>
                  </a:cubicBezTo>
                  <a:cubicBezTo>
                    <a:pt x="16331" y="21340"/>
                    <a:pt x="16979" y="21029"/>
                    <a:pt x="17603" y="20739"/>
                  </a:cubicBezTo>
                  <a:cubicBezTo>
                    <a:pt x="19061" y="20061"/>
                    <a:pt x="20060" y="19012"/>
                    <a:pt x="20880" y="17294"/>
                  </a:cubicBezTo>
                  <a:cubicBezTo>
                    <a:pt x="21510" y="15973"/>
                    <a:pt x="21533" y="15856"/>
                    <a:pt x="21533" y="14016"/>
                  </a:cubicBezTo>
                  <a:cubicBezTo>
                    <a:pt x="21533" y="11784"/>
                    <a:pt x="21262" y="10848"/>
                    <a:pt x="20156" y="9220"/>
                  </a:cubicBezTo>
                  <a:cubicBezTo>
                    <a:pt x="18329" y="6534"/>
                    <a:pt x="15015" y="5518"/>
                    <a:pt x="11827" y="6666"/>
                  </a:cubicBezTo>
                  <a:lnTo>
                    <a:pt x="10550" y="7125"/>
                  </a:lnTo>
                  <a:lnTo>
                    <a:pt x="10494" y="7073"/>
                  </a:lnTo>
                  <a:lnTo>
                    <a:pt x="10473" y="7083"/>
                  </a:lnTo>
                  <a:lnTo>
                    <a:pt x="10412" y="6994"/>
                  </a:lnTo>
                  <a:lnTo>
                    <a:pt x="10148" y="6739"/>
                  </a:lnTo>
                  <a:cubicBezTo>
                    <a:pt x="9929" y="6525"/>
                    <a:pt x="9750" y="6276"/>
                    <a:pt x="9750" y="6186"/>
                  </a:cubicBezTo>
                  <a:cubicBezTo>
                    <a:pt x="9750" y="6173"/>
                    <a:pt x="9769" y="6140"/>
                    <a:pt x="9782" y="6116"/>
                  </a:cubicBezTo>
                  <a:lnTo>
                    <a:pt x="9764" y="6088"/>
                  </a:lnTo>
                  <a:lnTo>
                    <a:pt x="9838" y="6021"/>
                  </a:lnTo>
                  <a:cubicBezTo>
                    <a:pt x="9964" y="5841"/>
                    <a:pt x="10214" y="5552"/>
                    <a:pt x="10509" y="5255"/>
                  </a:cubicBezTo>
                  <a:cubicBezTo>
                    <a:pt x="11773" y="3982"/>
                    <a:pt x="11968" y="2068"/>
                    <a:pt x="10963" y="745"/>
                  </a:cubicBezTo>
                  <a:cubicBezTo>
                    <a:pt x="10596" y="263"/>
                    <a:pt x="9939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45" name="تجميع"/>
          <p:cNvGrpSpPr/>
          <p:nvPr/>
        </p:nvGrpSpPr>
        <p:grpSpPr>
          <a:xfrm>
            <a:off x="13801997" y="7221225"/>
            <a:ext cx="3510252" cy="4113665"/>
            <a:chOff x="-56" y="-54"/>
            <a:chExt cx="3510251" cy="4113663"/>
          </a:xfrm>
        </p:grpSpPr>
        <p:sp>
          <p:nvSpPr>
            <p:cNvPr id="443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44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48" name="تجميع"/>
          <p:cNvGrpSpPr/>
          <p:nvPr/>
        </p:nvGrpSpPr>
        <p:grpSpPr>
          <a:xfrm>
            <a:off x="8975608" y="7221225"/>
            <a:ext cx="3510253" cy="4113665"/>
            <a:chOff x="-56" y="-54"/>
            <a:chExt cx="3510251" cy="4113663"/>
          </a:xfrm>
        </p:grpSpPr>
        <p:sp>
          <p:nvSpPr>
            <p:cNvPr id="446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47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51" name="تجميع"/>
          <p:cNvGrpSpPr/>
          <p:nvPr/>
        </p:nvGrpSpPr>
        <p:grpSpPr>
          <a:xfrm>
            <a:off x="4149220" y="7221225"/>
            <a:ext cx="3510253" cy="4113665"/>
            <a:chOff x="-56" y="-54"/>
            <a:chExt cx="3510251" cy="4113663"/>
          </a:xfrm>
        </p:grpSpPr>
        <p:sp>
          <p:nvSpPr>
            <p:cNvPr id="449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50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54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56" name="مستطيل مستطيل" descr="مستطيل مستطيل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80828" y="3787755"/>
            <a:ext cx="12412760" cy="3932057"/>
          </a:xfrm>
          <a:prstGeom prst="rect">
            <a:avLst/>
          </a:prstGeom>
        </p:spPr>
      </p:pic>
      <p:sp>
        <p:nvSpPr>
          <p:cNvPr id="458" name="الواجب المنزلي"/>
          <p:cNvSpPr txBox="1"/>
          <p:nvPr/>
        </p:nvSpPr>
        <p:spPr>
          <a:xfrm>
            <a:off x="6438782" y="4372833"/>
            <a:ext cx="11520495" cy="276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2438400">
              <a:lnSpc>
                <a:spcPct val="90000"/>
              </a:lnSpc>
              <a:defRPr sz="11200">
                <a:gradFill flip="none" rotWithShape="1">
                  <a:gsLst>
                    <a:gs pos="0">
                      <a:srgbClr val="F5EC00"/>
                    </a:gs>
                    <a:gs pos="100000">
                      <a:srgbClr val="AF0328"/>
                    </a:gs>
                  </a:gsLst>
                  <a:lin ang="5400000" scaled="0"/>
                </a:gra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 rtl="0">
              <a:defRPr sz="2400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sz="11200">
                <a:latin typeface="Canela Text Bold"/>
                <a:ea typeface="Canela Text Bold"/>
                <a:cs typeface="Canela Text Bold"/>
                <a:sym typeface="Canela Text Bold"/>
              </a:rPr>
              <a:t>الواجب المنزلي</a:t>
            </a:r>
          </a:p>
        </p:txBody>
      </p:sp>
      <p:pic>
        <p:nvPicPr>
          <p:cNvPr id="459" name="IMG_2300.jpeg" descr="IMG_2300.jpeg"/>
          <p:cNvPicPr>
            <a:picLocks noChangeAspect="1"/>
          </p:cNvPicPr>
          <p:nvPr/>
        </p:nvPicPr>
        <p:blipFill>
          <a:blip r:embed="rId5">
            <a:extLst/>
          </a:blip>
          <a:srcRect l="29039" t="3349" r="5398" b="1915"/>
          <a:stretch>
            <a:fillRect/>
          </a:stretch>
        </p:blipFill>
        <p:spPr>
          <a:xfrm>
            <a:off x="829490" y="2804516"/>
            <a:ext cx="6978291" cy="7467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2" y="0"/>
                  <a:pt x="13046" y="683"/>
                  <a:pt x="13594" y="886"/>
                </a:cubicBezTo>
                <a:cubicBezTo>
                  <a:pt x="13769" y="951"/>
                  <a:pt x="13991" y="1046"/>
                  <a:pt x="14086" y="1096"/>
                </a:cubicBezTo>
                <a:cubicBezTo>
                  <a:pt x="14342" y="1230"/>
                  <a:pt x="14364" y="1219"/>
                  <a:pt x="14203" y="1037"/>
                </a:cubicBezTo>
                <a:cubicBezTo>
                  <a:pt x="14088" y="906"/>
                  <a:pt x="14088" y="839"/>
                  <a:pt x="14206" y="706"/>
                </a:cubicBezTo>
                <a:cubicBezTo>
                  <a:pt x="14423" y="459"/>
                  <a:pt x="14174" y="0"/>
                  <a:pt x="13823" y="0"/>
                </a:cubicBezTo>
                <a:close/>
                <a:moveTo>
                  <a:pt x="20820" y="1309"/>
                </a:moveTo>
                <a:cubicBezTo>
                  <a:pt x="20218" y="1309"/>
                  <a:pt x="20025" y="1964"/>
                  <a:pt x="20556" y="2206"/>
                </a:cubicBezTo>
                <a:cubicBezTo>
                  <a:pt x="20847" y="2339"/>
                  <a:pt x="20894" y="2330"/>
                  <a:pt x="21090" y="2100"/>
                </a:cubicBezTo>
                <a:cubicBezTo>
                  <a:pt x="21408" y="1725"/>
                  <a:pt x="21267" y="1309"/>
                  <a:pt x="20820" y="1309"/>
                </a:cubicBezTo>
                <a:close/>
                <a:moveTo>
                  <a:pt x="15048" y="3096"/>
                </a:moveTo>
                <a:cubicBezTo>
                  <a:pt x="15036" y="3108"/>
                  <a:pt x="15028" y="3146"/>
                  <a:pt x="15025" y="3210"/>
                </a:cubicBezTo>
                <a:cubicBezTo>
                  <a:pt x="15020" y="3325"/>
                  <a:pt x="15047" y="3388"/>
                  <a:pt x="15086" y="3352"/>
                </a:cubicBezTo>
                <a:cubicBezTo>
                  <a:pt x="15124" y="3316"/>
                  <a:pt x="15128" y="3222"/>
                  <a:pt x="15094" y="3143"/>
                </a:cubicBezTo>
                <a:cubicBezTo>
                  <a:pt x="15076" y="3100"/>
                  <a:pt x="15060" y="3085"/>
                  <a:pt x="15048" y="3096"/>
                </a:cubicBezTo>
                <a:close/>
                <a:moveTo>
                  <a:pt x="16693" y="3384"/>
                </a:moveTo>
                <a:cubicBezTo>
                  <a:pt x="16556" y="3382"/>
                  <a:pt x="16434" y="3408"/>
                  <a:pt x="16350" y="3466"/>
                </a:cubicBezTo>
                <a:cubicBezTo>
                  <a:pt x="16286" y="3510"/>
                  <a:pt x="16175" y="3644"/>
                  <a:pt x="16105" y="3764"/>
                </a:cubicBezTo>
                <a:cubicBezTo>
                  <a:pt x="15929" y="4062"/>
                  <a:pt x="15654" y="4091"/>
                  <a:pt x="15389" y="3841"/>
                </a:cubicBezTo>
                <a:cubicBezTo>
                  <a:pt x="15208" y="3671"/>
                  <a:pt x="15146" y="3661"/>
                  <a:pt x="15061" y="3781"/>
                </a:cubicBezTo>
                <a:cubicBezTo>
                  <a:pt x="15004" y="3863"/>
                  <a:pt x="14644" y="3979"/>
                  <a:pt x="14261" y="4040"/>
                </a:cubicBezTo>
                <a:cubicBezTo>
                  <a:pt x="13879" y="4101"/>
                  <a:pt x="13209" y="4278"/>
                  <a:pt x="12773" y="4433"/>
                </a:cubicBezTo>
                <a:lnTo>
                  <a:pt x="11982" y="4717"/>
                </a:lnTo>
                <a:lnTo>
                  <a:pt x="11671" y="4445"/>
                </a:lnTo>
                <a:cubicBezTo>
                  <a:pt x="11500" y="4295"/>
                  <a:pt x="11246" y="4117"/>
                  <a:pt x="11106" y="4050"/>
                </a:cubicBezTo>
                <a:cubicBezTo>
                  <a:pt x="10403" y="3710"/>
                  <a:pt x="9558" y="4131"/>
                  <a:pt x="9311" y="4944"/>
                </a:cubicBezTo>
                <a:cubicBezTo>
                  <a:pt x="9069" y="5738"/>
                  <a:pt x="9020" y="5742"/>
                  <a:pt x="8239" y="5038"/>
                </a:cubicBezTo>
                <a:cubicBezTo>
                  <a:pt x="7212" y="4112"/>
                  <a:pt x="6625" y="3864"/>
                  <a:pt x="5907" y="4050"/>
                </a:cubicBezTo>
                <a:cubicBezTo>
                  <a:pt x="5145" y="4248"/>
                  <a:pt x="4807" y="5286"/>
                  <a:pt x="5089" y="6564"/>
                </a:cubicBezTo>
                <a:cubicBezTo>
                  <a:pt x="5375" y="7862"/>
                  <a:pt x="6008" y="8895"/>
                  <a:pt x="7490" y="10484"/>
                </a:cubicBezTo>
                <a:cubicBezTo>
                  <a:pt x="7860" y="10881"/>
                  <a:pt x="8130" y="11237"/>
                  <a:pt x="8089" y="11275"/>
                </a:cubicBezTo>
                <a:cubicBezTo>
                  <a:pt x="8048" y="11314"/>
                  <a:pt x="7827" y="11346"/>
                  <a:pt x="7599" y="11346"/>
                </a:cubicBezTo>
                <a:cubicBezTo>
                  <a:pt x="7181" y="11347"/>
                  <a:pt x="6587" y="11617"/>
                  <a:pt x="6119" y="12021"/>
                </a:cubicBezTo>
                <a:lnTo>
                  <a:pt x="5867" y="12238"/>
                </a:lnTo>
                <a:lnTo>
                  <a:pt x="5674" y="11961"/>
                </a:lnTo>
                <a:cubicBezTo>
                  <a:pt x="5285" y="11402"/>
                  <a:pt x="4937" y="11477"/>
                  <a:pt x="3702" y="12384"/>
                </a:cubicBezTo>
                <a:cubicBezTo>
                  <a:pt x="3319" y="12665"/>
                  <a:pt x="2802" y="12993"/>
                  <a:pt x="2554" y="13112"/>
                </a:cubicBezTo>
                <a:cubicBezTo>
                  <a:pt x="1877" y="13437"/>
                  <a:pt x="1027" y="14286"/>
                  <a:pt x="932" y="14732"/>
                </a:cubicBezTo>
                <a:cubicBezTo>
                  <a:pt x="860" y="15068"/>
                  <a:pt x="893" y="15141"/>
                  <a:pt x="1225" y="15396"/>
                </a:cubicBezTo>
                <a:lnTo>
                  <a:pt x="1599" y="15682"/>
                </a:lnTo>
                <a:lnTo>
                  <a:pt x="1257" y="15851"/>
                </a:lnTo>
                <a:cubicBezTo>
                  <a:pt x="1069" y="15943"/>
                  <a:pt x="714" y="16216"/>
                  <a:pt x="467" y="16456"/>
                </a:cubicBezTo>
                <a:cubicBezTo>
                  <a:pt x="115" y="16798"/>
                  <a:pt x="13" y="16984"/>
                  <a:pt x="2" y="17308"/>
                </a:cubicBezTo>
                <a:cubicBezTo>
                  <a:pt x="-11" y="17698"/>
                  <a:pt x="15" y="17731"/>
                  <a:pt x="452" y="17871"/>
                </a:cubicBezTo>
                <a:cubicBezTo>
                  <a:pt x="1055" y="18065"/>
                  <a:pt x="3034" y="17982"/>
                  <a:pt x="3775" y="17733"/>
                </a:cubicBezTo>
                <a:cubicBezTo>
                  <a:pt x="4071" y="17633"/>
                  <a:pt x="4526" y="17381"/>
                  <a:pt x="4786" y="17171"/>
                </a:cubicBezTo>
                <a:cubicBezTo>
                  <a:pt x="5453" y="16635"/>
                  <a:pt x="6367" y="16493"/>
                  <a:pt x="7047" y="16819"/>
                </a:cubicBezTo>
                <a:cubicBezTo>
                  <a:pt x="7309" y="16945"/>
                  <a:pt x="7890" y="17106"/>
                  <a:pt x="8339" y="17177"/>
                </a:cubicBezTo>
                <a:cubicBezTo>
                  <a:pt x="9018" y="17284"/>
                  <a:pt x="9155" y="17340"/>
                  <a:pt x="9155" y="17514"/>
                </a:cubicBezTo>
                <a:cubicBezTo>
                  <a:pt x="9155" y="17652"/>
                  <a:pt x="8976" y="17812"/>
                  <a:pt x="8633" y="17979"/>
                </a:cubicBezTo>
                <a:cubicBezTo>
                  <a:pt x="8346" y="18120"/>
                  <a:pt x="7967" y="18364"/>
                  <a:pt x="7791" y="18521"/>
                </a:cubicBezTo>
                <a:cubicBezTo>
                  <a:pt x="7528" y="18755"/>
                  <a:pt x="7376" y="18803"/>
                  <a:pt x="6957" y="18778"/>
                </a:cubicBezTo>
                <a:cubicBezTo>
                  <a:pt x="6388" y="18745"/>
                  <a:pt x="5965" y="19019"/>
                  <a:pt x="5965" y="19419"/>
                </a:cubicBezTo>
                <a:cubicBezTo>
                  <a:pt x="5965" y="19610"/>
                  <a:pt x="6041" y="19637"/>
                  <a:pt x="6579" y="19637"/>
                </a:cubicBezTo>
                <a:cubicBezTo>
                  <a:pt x="7474" y="19637"/>
                  <a:pt x="7565" y="19790"/>
                  <a:pt x="7005" y="20361"/>
                </a:cubicBezTo>
                <a:cubicBezTo>
                  <a:pt x="6650" y="20724"/>
                  <a:pt x="6545" y="20920"/>
                  <a:pt x="6545" y="21217"/>
                </a:cubicBezTo>
                <a:cubicBezTo>
                  <a:pt x="6545" y="21562"/>
                  <a:pt x="6576" y="21600"/>
                  <a:pt x="6859" y="21600"/>
                </a:cubicBezTo>
                <a:cubicBezTo>
                  <a:pt x="7084" y="21600"/>
                  <a:pt x="7351" y="21437"/>
                  <a:pt x="7782" y="21036"/>
                </a:cubicBezTo>
                <a:cubicBezTo>
                  <a:pt x="8468" y="20400"/>
                  <a:pt x="8574" y="20414"/>
                  <a:pt x="8992" y="21184"/>
                </a:cubicBezTo>
                <a:cubicBezTo>
                  <a:pt x="9197" y="21562"/>
                  <a:pt x="9262" y="21600"/>
                  <a:pt x="9680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200"/>
                  <a:pt x="9852" y="20112"/>
                </a:cubicBezTo>
                <a:cubicBezTo>
                  <a:pt x="9972" y="20069"/>
                  <a:pt x="10025" y="19892"/>
                  <a:pt x="10025" y="19543"/>
                </a:cubicBezTo>
                <a:cubicBezTo>
                  <a:pt x="10026" y="19163"/>
                  <a:pt x="10113" y="18913"/>
                  <a:pt x="10373" y="18545"/>
                </a:cubicBezTo>
                <a:cubicBezTo>
                  <a:pt x="10564" y="18275"/>
                  <a:pt x="10780" y="17771"/>
                  <a:pt x="10852" y="17425"/>
                </a:cubicBezTo>
                <a:cubicBezTo>
                  <a:pt x="10976" y="16836"/>
                  <a:pt x="11032" y="16760"/>
                  <a:pt x="11707" y="16255"/>
                </a:cubicBezTo>
                <a:cubicBezTo>
                  <a:pt x="12104" y="15958"/>
                  <a:pt x="12629" y="15486"/>
                  <a:pt x="12873" y="15206"/>
                </a:cubicBezTo>
                <a:lnTo>
                  <a:pt x="13318" y="14695"/>
                </a:lnTo>
                <a:lnTo>
                  <a:pt x="14834" y="14767"/>
                </a:lnTo>
                <a:cubicBezTo>
                  <a:pt x="17210" y="14880"/>
                  <a:pt x="17707" y="15046"/>
                  <a:pt x="17852" y="15771"/>
                </a:cubicBezTo>
                <a:cubicBezTo>
                  <a:pt x="17949" y="16256"/>
                  <a:pt x="18187" y="16254"/>
                  <a:pt x="18679" y="15764"/>
                </a:cubicBezTo>
                <a:cubicBezTo>
                  <a:pt x="18889" y="15554"/>
                  <a:pt x="19112" y="15382"/>
                  <a:pt x="19173" y="15382"/>
                </a:cubicBezTo>
                <a:cubicBezTo>
                  <a:pt x="19235" y="15382"/>
                  <a:pt x="19337" y="15243"/>
                  <a:pt x="19400" y="15074"/>
                </a:cubicBezTo>
                <a:cubicBezTo>
                  <a:pt x="19483" y="14849"/>
                  <a:pt x="19658" y="14715"/>
                  <a:pt x="20050" y="14574"/>
                </a:cubicBezTo>
                <a:cubicBezTo>
                  <a:pt x="20436" y="14436"/>
                  <a:pt x="20605" y="14306"/>
                  <a:pt x="20657" y="14113"/>
                </a:cubicBezTo>
                <a:cubicBezTo>
                  <a:pt x="20758" y="13734"/>
                  <a:pt x="20651" y="13684"/>
                  <a:pt x="20057" y="13833"/>
                </a:cubicBezTo>
                <a:cubicBezTo>
                  <a:pt x="19322" y="14018"/>
                  <a:pt x="19037" y="13996"/>
                  <a:pt x="18677" y="13731"/>
                </a:cubicBezTo>
                <a:lnTo>
                  <a:pt x="18362" y="13499"/>
                </a:lnTo>
                <a:lnTo>
                  <a:pt x="18795" y="13083"/>
                </a:lnTo>
                <a:cubicBezTo>
                  <a:pt x="19155" y="12737"/>
                  <a:pt x="19283" y="12677"/>
                  <a:pt x="19561" y="12730"/>
                </a:cubicBezTo>
                <a:cubicBezTo>
                  <a:pt x="19791" y="12773"/>
                  <a:pt x="19966" y="12732"/>
                  <a:pt x="20122" y="12600"/>
                </a:cubicBezTo>
                <a:cubicBezTo>
                  <a:pt x="20475" y="12299"/>
                  <a:pt x="20803" y="11330"/>
                  <a:pt x="20888" y="10340"/>
                </a:cubicBezTo>
                <a:cubicBezTo>
                  <a:pt x="20945" y="9668"/>
                  <a:pt x="21020" y="9386"/>
                  <a:pt x="21181" y="9241"/>
                </a:cubicBezTo>
                <a:cubicBezTo>
                  <a:pt x="21589" y="8872"/>
                  <a:pt x="21328" y="7394"/>
                  <a:pt x="20720" y="6636"/>
                </a:cubicBezTo>
                <a:cubicBezTo>
                  <a:pt x="20506" y="6370"/>
                  <a:pt x="20460" y="5304"/>
                  <a:pt x="20643" y="4855"/>
                </a:cubicBezTo>
                <a:cubicBezTo>
                  <a:pt x="20729" y="4644"/>
                  <a:pt x="20727" y="4643"/>
                  <a:pt x="20563" y="4841"/>
                </a:cubicBezTo>
                <a:cubicBezTo>
                  <a:pt x="20415" y="5019"/>
                  <a:pt x="20357" y="5028"/>
                  <a:pt x="20112" y="4904"/>
                </a:cubicBezTo>
                <a:cubicBezTo>
                  <a:pt x="19958" y="4826"/>
                  <a:pt x="19674" y="4730"/>
                  <a:pt x="19482" y="4692"/>
                </a:cubicBezTo>
                <a:cubicBezTo>
                  <a:pt x="19171" y="4629"/>
                  <a:pt x="19138" y="4583"/>
                  <a:pt x="19166" y="4259"/>
                </a:cubicBezTo>
                <a:cubicBezTo>
                  <a:pt x="19233" y="3489"/>
                  <a:pt x="18528" y="3111"/>
                  <a:pt x="17960" y="3613"/>
                </a:cubicBezTo>
                <a:lnTo>
                  <a:pt x="17697" y="3845"/>
                </a:lnTo>
                <a:lnTo>
                  <a:pt x="17385" y="3613"/>
                </a:lnTo>
                <a:cubicBezTo>
                  <a:pt x="17191" y="3469"/>
                  <a:pt x="16922" y="3388"/>
                  <a:pt x="16693" y="3384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3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75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6" name="IMG_2128.jpeg" descr="IMG_2128.jpeg"/>
          <p:cNvPicPr>
            <a:picLocks noChangeAspect="1"/>
          </p:cNvPicPr>
          <p:nvPr/>
        </p:nvPicPr>
        <p:blipFill>
          <a:blip r:embed="rId5">
            <a:extLst/>
          </a:blip>
          <a:srcRect l="12976" t="6360" r="13212" b="6221"/>
          <a:stretch>
            <a:fillRect/>
          </a:stretch>
        </p:blipFill>
        <p:spPr>
          <a:xfrm>
            <a:off x="7957235" y="1216005"/>
            <a:ext cx="9580246" cy="11346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0" h="21598" fill="norm" stroke="1" extrusionOk="0">
                <a:moveTo>
                  <a:pt x="5892" y="0"/>
                </a:moveTo>
                <a:cubicBezTo>
                  <a:pt x="5832" y="-1"/>
                  <a:pt x="5773" y="9"/>
                  <a:pt x="5717" y="20"/>
                </a:cubicBezTo>
                <a:cubicBezTo>
                  <a:pt x="5566" y="83"/>
                  <a:pt x="5449" y="205"/>
                  <a:pt x="5440" y="378"/>
                </a:cubicBezTo>
                <a:cubicBezTo>
                  <a:pt x="5440" y="387"/>
                  <a:pt x="5432" y="392"/>
                  <a:pt x="5432" y="402"/>
                </a:cubicBezTo>
                <a:cubicBezTo>
                  <a:pt x="5432" y="403"/>
                  <a:pt x="5432" y="403"/>
                  <a:pt x="5432" y="405"/>
                </a:cubicBezTo>
                <a:cubicBezTo>
                  <a:pt x="5435" y="550"/>
                  <a:pt x="5497" y="681"/>
                  <a:pt x="5579" y="779"/>
                </a:cubicBezTo>
                <a:cubicBezTo>
                  <a:pt x="5665" y="852"/>
                  <a:pt x="5789" y="893"/>
                  <a:pt x="5953" y="896"/>
                </a:cubicBezTo>
                <a:cubicBezTo>
                  <a:pt x="5953" y="896"/>
                  <a:pt x="5960" y="906"/>
                  <a:pt x="5961" y="906"/>
                </a:cubicBezTo>
                <a:cubicBezTo>
                  <a:pt x="6093" y="865"/>
                  <a:pt x="6254" y="1031"/>
                  <a:pt x="6298" y="1273"/>
                </a:cubicBezTo>
                <a:cubicBezTo>
                  <a:pt x="6306" y="1322"/>
                  <a:pt x="6394" y="1430"/>
                  <a:pt x="6456" y="1524"/>
                </a:cubicBezTo>
                <a:cubicBezTo>
                  <a:pt x="6581" y="1697"/>
                  <a:pt x="6716" y="1896"/>
                  <a:pt x="6870" y="2120"/>
                </a:cubicBezTo>
                <a:cubicBezTo>
                  <a:pt x="6953" y="2240"/>
                  <a:pt x="7019" y="2328"/>
                  <a:pt x="7089" y="2443"/>
                </a:cubicBezTo>
                <a:cubicBezTo>
                  <a:pt x="7990" y="3777"/>
                  <a:pt x="9071" y="5485"/>
                  <a:pt x="9031" y="5600"/>
                </a:cubicBezTo>
                <a:cubicBezTo>
                  <a:pt x="9030" y="5602"/>
                  <a:pt x="8996" y="5615"/>
                  <a:pt x="8994" y="5618"/>
                </a:cubicBezTo>
                <a:cubicBezTo>
                  <a:pt x="8994" y="5624"/>
                  <a:pt x="9016" y="5662"/>
                  <a:pt x="9014" y="5665"/>
                </a:cubicBezTo>
                <a:cubicBezTo>
                  <a:pt x="8976" y="5717"/>
                  <a:pt x="8733" y="5789"/>
                  <a:pt x="8482" y="5843"/>
                </a:cubicBezTo>
                <a:cubicBezTo>
                  <a:pt x="8376" y="5885"/>
                  <a:pt x="8371" y="5904"/>
                  <a:pt x="8247" y="5947"/>
                </a:cubicBezTo>
                <a:cubicBezTo>
                  <a:pt x="7889" y="6070"/>
                  <a:pt x="7633" y="6186"/>
                  <a:pt x="7422" y="6307"/>
                </a:cubicBezTo>
                <a:cubicBezTo>
                  <a:pt x="7344" y="6370"/>
                  <a:pt x="7278" y="6417"/>
                  <a:pt x="7195" y="6489"/>
                </a:cubicBezTo>
                <a:lnTo>
                  <a:pt x="6914" y="6729"/>
                </a:lnTo>
                <a:cubicBezTo>
                  <a:pt x="6868" y="6787"/>
                  <a:pt x="6822" y="6844"/>
                  <a:pt x="6780" y="6911"/>
                </a:cubicBezTo>
                <a:lnTo>
                  <a:pt x="6594" y="7213"/>
                </a:lnTo>
                <a:lnTo>
                  <a:pt x="3512" y="7213"/>
                </a:lnTo>
                <a:cubicBezTo>
                  <a:pt x="1797" y="7214"/>
                  <a:pt x="343" y="7262"/>
                  <a:pt x="235" y="7320"/>
                </a:cubicBezTo>
                <a:cubicBezTo>
                  <a:pt x="200" y="7338"/>
                  <a:pt x="174" y="7421"/>
                  <a:pt x="150" y="7529"/>
                </a:cubicBezTo>
                <a:cubicBezTo>
                  <a:pt x="143" y="7563"/>
                  <a:pt x="135" y="7562"/>
                  <a:pt x="129" y="7607"/>
                </a:cubicBezTo>
                <a:cubicBezTo>
                  <a:pt x="122" y="7656"/>
                  <a:pt x="119" y="7779"/>
                  <a:pt x="113" y="7845"/>
                </a:cubicBezTo>
                <a:cubicBezTo>
                  <a:pt x="82" y="8204"/>
                  <a:pt x="64" y="9172"/>
                  <a:pt x="48" y="10088"/>
                </a:cubicBezTo>
                <a:cubicBezTo>
                  <a:pt x="34" y="10931"/>
                  <a:pt x="16" y="11538"/>
                  <a:pt x="7" y="13122"/>
                </a:cubicBezTo>
                <a:cubicBezTo>
                  <a:pt x="-5" y="15396"/>
                  <a:pt x="0" y="16458"/>
                  <a:pt x="16" y="17298"/>
                </a:cubicBezTo>
                <a:cubicBezTo>
                  <a:pt x="39" y="18261"/>
                  <a:pt x="95" y="18825"/>
                  <a:pt x="239" y="19011"/>
                </a:cubicBezTo>
                <a:cubicBezTo>
                  <a:pt x="373" y="19098"/>
                  <a:pt x="619" y="19181"/>
                  <a:pt x="819" y="19199"/>
                </a:cubicBezTo>
                <a:lnTo>
                  <a:pt x="1209" y="19237"/>
                </a:lnTo>
                <a:lnTo>
                  <a:pt x="1246" y="20280"/>
                </a:lnTo>
                <a:cubicBezTo>
                  <a:pt x="1265" y="20854"/>
                  <a:pt x="1305" y="21388"/>
                  <a:pt x="1340" y="21467"/>
                </a:cubicBezTo>
                <a:cubicBezTo>
                  <a:pt x="1378" y="21557"/>
                  <a:pt x="1561" y="21599"/>
                  <a:pt x="1822" y="21578"/>
                </a:cubicBezTo>
                <a:cubicBezTo>
                  <a:pt x="2201" y="21547"/>
                  <a:pt x="2254" y="21499"/>
                  <a:pt x="2326" y="21121"/>
                </a:cubicBezTo>
                <a:cubicBezTo>
                  <a:pt x="2327" y="21115"/>
                  <a:pt x="2333" y="21107"/>
                  <a:pt x="2335" y="21100"/>
                </a:cubicBezTo>
                <a:cubicBezTo>
                  <a:pt x="2365" y="20874"/>
                  <a:pt x="2474" y="20678"/>
                  <a:pt x="2663" y="20514"/>
                </a:cubicBezTo>
                <a:cubicBezTo>
                  <a:pt x="2693" y="20480"/>
                  <a:pt x="2720" y="20435"/>
                  <a:pt x="2752" y="20407"/>
                </a:cubicBezTo>
                <a:lnTo>
                  <a:pt x="3097" y="20116"/>
                </a:lnTo>
                <a:lnTo>
                  <a:pt x="4312" y="20112"/>
                </a:lnTo>
                <a:cubicBezTo>
                  <a:pt x="5315" y="20075"/>
                  <a:pt x="7132" y="20060"/>
                  <a:pt x="11008" y="20061"/>
                </a:cubicBezTo>
                <a:cubicBezTo>
                  <a:pt x="14428" y="20061"/>
                  <a:pt x="16112" y="20068"/>
                  <a:pt x="17168" y="20092"/>
                </a:cubicBezTo>
                <a:cubicBezTo>
                  <a:pt x="17500" y="20099"/>
                  <a:pt x="17813" y="20110"/>
                  <a:pt x="18009" y="20123"/>
                </a:cubicBezTo>
                <a:cubicBezTo>
                  <a:pt x="18156" y="20131"/>
                  <a:pt x="18331" y="20139"/>
                  <a:pt x="18427" y="20150"/>
                </a:cubicBezTo>
                <a:cubicBezTo>
                  <a:pt x="18504" y="20160"/>
                  <a:pt x="18572" y="20175"/>
                  <a:pt x="18626" y="20188"/>
                </a:cubicBezTo>
                <a:cubicBezTo>
                  <a:pt x="18680" y="20200"/>
                  <a:pt x="18778" y="20210"/>
                  <a:pt x="18813" y="20225"/>
                </a:cubicBezTo>
                <a:cubicBezTo>
                  <a:pt x="18853" y="20243"/>
                  <a:pt x="18878" y="20263"/>
                  <a:pt x="18914" y="20280"/>
                </a:cubicBezTo>
                <a:cubicBezTo>
                  <a:pt x="19038" y="20343"/>
                  <a:pt x="19140" y="20411"/>
                  <a:pt x="19219" y="20493"/>
                </a:cubicBezTo>
                <a:cubicBezTo>
                  <a:pt x="19249" y="20519"/>
                  <a:pt x="19343" y="20568"/>
                  <a:pt x="19345" y="20582"/>
                </a:cubicBezTo>
                <a:cubicBezTo>
                  <a:pt x="19348" y="20607"/>
                  <a:pt x="19370" y="20684"/>
                  <a:pt x="19385" y="20744"/>
                </a:cubicBezTo>
                <a:cubicBezTo>
                  <a:pt x="19441" y="20864"/>
                  <a:pt x="19493" y="21002"/>
                  <a:pt x="19535" y="21189"/>
                </a:cubicBezTo>
                <a:cubicBezTo>
                  <a:pt x="19619" y="21566"/>
                  <a:pt x="19658" y="21598"/>
                  <a:pt x="20059" y="21598"/>
                </a:cubicBezTo>
                <a:lnTo>
                  <a:pt x="20498" y="21598"/>
                </a:lnTo>
                <a:lnTo>
                  <a:pt x="20506" y="21337"/>
                </a:lnTo>
                <a:lnTo>
                  <a:pt x="20506" y="20548"/>
                </a:lnTo>
                <a:cubicBezTo>
                  <a:pt x="20506" y="20160"/>
                  <a:pt x="20523" y="19908"/>
                  <a:pt x="20555" y="19704"/>
                </a:cubicBezTo>
                <a:lnTo>
                  <a:pt x="20571" y="19237"/>
                </a:lnTo>
                <a:lnTo>
                  <a:pt x="20920" y="19202"/>
                </a:lnTo>
                <a:cubicBezTo>
                  <a:pt x="20942" y="19200"/>
                  <a:pt x="20957" y="19198"/>
                  <a:pt x="20977" y="19196"/>
                </a:cubicBezTo>
                <a:cubicBezTo>
                  <a:pt x="21002" y="19194"/>
                  <a:pt x="21018" y="19182"/>
                  <a:pt x="21046" y="19182"/>
                </a:cubicBezTo>
                <a:cubicBezTo>
                  <a:pt x="21129" y="19182"/>
                  <a:pt x="21235" y="19125"/>
                  <a:pt x="21335" y="19052"/>
                </a:cubicBezTo>
                <a:cubicBezTo>
                  <a:pt x="21595" y="18737"/>
                  <a:pt x="21586" y="17617"/>
                  <a:pt x="21578" y="13218"/>
                </a:cubicBezTo>
                <a:cubicBezTo>
                  <a:pt x="21572" y="10127"/>
                  <a:pt x="21527" y="7511"/>
                  <a:pt x="21477" y="7405"/>
                </a:cubicBezTo>
                <a:cubicBezTo>
                  <a:pt x="21394" y="7228"/>
                  <a:pt x="21088" y="7213"/>
                  <a:pt x="17635" y="7213"/>
                </a:cubicBezTo>
                <a:lnTo>
                  <a:pt x="13883" y="7213"/>
                </a:lnTo>
                <a:lnTo>
                  <a:pt x="13546" y="6764"/>
                </a:lnTo>
                <a:cubicBezTo>
                  <a:pt x="13473" y="6665"/>
                  <a:pt x="13383" y="6576"/>
                  <a:pt x="13278" y="6489"/>
                </a:cubicBezTo>
                <a:cubicBezTo>
                  <a:pt x="13266" y="6478"/>
                  <a:pt x="13254" y="6468"/>
                  <a:pt x="13241" y="6458"/>
                </a:cubicBezTo>
                <a:cubicBezTo>
                  <a:pt x="13032" y="6294"/>
                  <a:pt x="12751" y="6146"/>
                  <a:pt x="12393" y="6005"/>
                </a:cubicBezTo>
                <a:cubicBezTo>
                  <a:pt x="12353" y="5991"/>
                  <a:pt x="12321" y="5975"/>
                  <a:pt x="12278" y="5961"/>
                </a:cubicBezTo>
                <a:cubicBezTo>
                  <a:pt x="12270" y="5957"/>
                  <a:pt x="12271" y="5957"/>
                  <a:pt x="12262" y="5954"/>
                </a:cubicBezTo>
                <a:cubicBezTo>
                  <a:pt x="12068" y="5882"/>
                  <a:pt x="11859" y="5811"/>
                  <a:pt x="11617" y="5741"/>
                </a:cubicBezTo>
                <a:cubicBezTo>
                  <a:pt x="11475" y="5700"/>
                  <a:pt x="11420" y="5630"/>
                  <a:pt x="11487" y="5580"/>
                </a:cubicBezTo>
                <a:cubicBezTo>
                  <a:pt x="11553" y="5531"/>
                  <a:pt x="12351" y="4982"/>
                  <a:pt x="13265" y="4358"/>
                </a:cubicBezTo>
                <a:cubicBezTo>
                  <a:pt x="13563" y="4155"/>
                  <a:pt x="13721" y="4068"/>
                  <a:pt x="13948" y="3922"/>
                </a:cubicBezTo>
                <a:cubicBezTo>
                  <a:pt x="14200" y="3746"/>
                  <a:pt x="14639" y="3450"/>
                  <a:pt x="14695" y="3404"/>
                </a:cubicBezTo>
                <a:cubicBezTo>
                  <a:pt x="14816" y="3305"/>
                  <a:pt x="15057" y="3223"/>
                  <a:pt x="15247" y="3205"/>
                </a:cubicBezTo>
                <a:cubicBezTo>
                  <a:pt x="15302" y="3189"/>
                  <a:pt x="15364" y="3163"/>
                  <a:pt x="15410" y="3157"/>
                </a:cubicBezTo>
                <a:cubicBezTo>
                  <a:pt x="15769" y="3108"/>
                  <a:pt x="15886" y="3039"/>
                  <a:pt x="15925" y="2862"/>
                </a:cubicBezTo>
                <a:cubicBezTo>
                  <a:pt x="15927" y="2825"/>
                  <a:pt x="15930" y="2790"/>
                  <a:pt x="15930" y="2745"/>
                </a:cubicBezTo>
                <a:cubicBezTo>
                  <a:pt x="15917" y="2506"/>
                  <a:pt x="15731" y="2269"/>
                  <a:pt x="15519" y="2272"/>
                </a:cubicBezTo>
                <a:cubicBezTo>
                  <a:pt x="15473" y="2272"/>
                  <a:pt x="15432" y="2289"/>
                  <a:pt x="15390" y="2299"/>
                </a:cubicBezTo>
                <a:cubicBezTo>
                  <a:pt x="15330" y="2324"/>
                  <a:pt x="15269" y="2349"/>
                  <a:pt x="15223" y="2368"/>
                </a:cubicBezTo>
                <a:cubicBezTo>
                  <a:pt x="15204" y="2380"/>
                  <a:pt x="15179" y="2387"/>
                  <a:pt x="15162" y="2402"/>
                </a:cubicBezTo>
                <a:cubicBezTo>
                  <a:pt x="15148" y="2410"/>
                  <a:pt x="15139" y="2429"/>
                  <a:pt x="15126" y="2440"/>
                </a:cubicBezTo>
                <a:cubicBezTo>
                  <a:pt x="15090" y="2478"/>
                  <a:pt x="15054" y="2520"/>
                  <a:pt x="15032" y="2567"/>
                </a:cubicBezTo>
                <a:cubicBezTo>
                  <a:pt x="15005" y="2625"/>
                  <a:pt x="14993" y="2687"/>
                  <a:pt x="14992" y="2755"/>
                </a:cubicBezTo>
                <a:cubicBezTo>
                  <a:pt x="14991" y="2776"/>
                  <a:pt x="14966" y="2805"/>
                  <a:pt x="14959" y="2828"/>
                </a:cubicBezTo>
                <a:cubicBezTo>
                  <a:pt x="14933" y="3008"/>
                  <a:pt x="14824" y="3161"/>
                  <a:pt x="14581" y="3304"/>
                </a:cubicBezTo>
                <a:cubicBezTo>
                  <a:pt x="14417" y="3401"/>
                  <a:pt x="13967" y="3707"/>
                  <a:pt x="13558" y="3984"/>
                </a:cubicBezTo>
                <a:cubicBezTo>
                  <a:pt x="13358" y="4124"/>
                  <a:pt x="13297" y="4180"/>
                  <a:pt x="13034" y="4358"/>
                </a:cubicBezTo>
                <a:lnTo>
                  <a:pt x="11085" y="5683"/>
                </a:lnTo>
                <a:lnTo>
                  <a:pt x="10464" y="5662"/>
                </a:lnTo>
                <a:cubicBezTo>
                  <a:pt x="10376" y="5664"/>
                  <a:pt x="10341" y="5676"/>
                  <a:pt x="10232" y="5676"/>
                </a:cubicBezTo>
                <a:lnTo>
                  <a:pt x="9355" y="5676"/>
                </a:lnTo>
                <a:lnTo>
                  <a:pt x="9318" y="5621"/>
                </a:lnTo>
                <a:lnTo>
                  <a:pt x="9278" y="5621"/>
                </a:lnTo>
                <a:lnTo>
                  <a:pt x="7755" y="3208"/>
                </a:lnTo>
                <a:cubicBezTo>
                  <a:pt x="7523" y="2842"/>
                  <a:pt x="7369" y="2566"/>
                  <a:pt x="7178" y="2247"/>
                </a:cubicBezTo>
                <a:cubicBezTo>
                  <a:pt x="6920" y="1833"/>
                  <a:pt x="6574" y="1273"/>
                  <a:pt x="6493" y="1150"/>
                </a:cubicBezTo>
                <a:cubicBezTo>
                  <a:pt x="6355" y="943"/>
                  <a:pt x="6308" y="784"/>
                  <a:pt x="6342" y="717"/>
                </a:cubicBezTo>
                <a:cubicBezTo>
                  <a:pt x="6343" y="714"/>
                  <a:pt x="6325" y="684"/>
                  <a:pt x="6326" y="683"/>
                </a:cubicBezTo>
                <a:cubicBezTo>
                  <a:pt x="6379" y="621"/>
                  <a:pt x="6412" y="508"/>
                  <a:pt x="6399" y="432"/>
                </a:cubicBezTo>
                <a:cubicBezTo>
                  <a:pt x="6390" y="384"/>
                  <a:pt x="6383" y="333"/>
                  <a:pt x="6375" y="282"/>
                </a:cubicBezTo>
                <a:cubicBezTo>
                  <a:pt x="6347" y="231"/>
                  <a:pt x="6344" y="187"/>
                  <a:pt x="6298" y="134"/>
                </a:cubicBezTo>
                <a:cubicBezTo>
                  <a:pt x="6254" y="83"/>
                  <a:pt x="6195" y="65"/>
                  <a:pt x="6139" y="38"/>
                </a:cubicBezTo>
                <a:cubicBezTo>
                  <a:pt x="6065" y="16"/>
                  <a:pt x="5979" y="1"/>
                  <a:pt x="5892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7" name="IMG_1451.jpeg" descr="IMG_1451.jpeg">
            <a:hlinkClick r:id="rId6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7">
            <a:extLst/>
          </a:blip>
          <a:srcRect l="13892" t="0" r="25468" b="0"/>
          <a:stretch>
            <a:fillRect/>
          </a:stretch>
        </p:blipFill>
        <p:spPr>
          <a:xfrm>
            <a:off x="9368382" y="6115292"/>
            <a:ext cx="4437198" cy="38170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G_2309.jpeg" descr="IMG_2309.jpeg"/>
          <p:cNvPicPr>
            <a:picLocks noChangeAspect="1"/>
          </p:cNvPicPr>
          <p:nvPr/>
        </p:nvPicPr>
        <p:blipFill>
          <a:blip r:embed="rId8">
            <a:extLst/>
          </a:blip>
          <a:srcRect l="39884" t="25305" r="15633" b="14407"/>
          <a:stretch>
            <a:fillRect/>
          </a:stretch>
        </p:blipFill>
        <p:spPr>
          <a:xfrm>
            <a:off x="19879981" y="6889149"/>
            <a:ext cx="1445183" cy="1508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81" name="الفصل ٥ -٦ ضرب عددمن رقمين في عدد من رقم واحد مع إعادة التجميع"/>
          <p:cNvGrpSpPr/>
          <p:nvPr/>
        </p:nvGrpSpPr>
        <p:grpSpPr>
          <a:xfrm>
            <a:off x="6302599" y="560275"/>
            <a:ext cx="14572096" cy="3115773"/>
            <a:chOff x="0" y="0"/>
            <a:chExt cx="14572095" cy="3115771"/>
          </a:xfrm>
        </p:grpSpPr>
        <p:sp>
          <p:nvSpPr>
            <p:cNvPr id="180" name="الفصل ٥ -٦ ضرب عددمن رقمين في عدد من رقم واحد مع إعادة التجميع"/>
            <p:cNvSpPr txBox="1"/>
            <p:nvPr/>
          </p:nvSpPr>
          <p:spPr>
            <a:xfrm>
              <a:off x="215900" y="139699"/>
              <a:ext cx="14140296" cy="2556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 sz="8600">
                  <a:solidFill>
                    <a:srgbClr val="000000"/>
                  </a:solidFill>
                </a:defRPr>
              </a:pPr>
              <a:r>
                <a:rPr>
                  <a:latin typeface="Farah Regular"/>
                  <a:ea typeface="Farah Regular"/>
                  <a:cs typeface="Farah Regular"/>
                  <a:sym typeface="Farah Regular"/>
                </a:rPr>
                <a:t>الفصل ٥ -٦ ضرب عددمن رقمين في عدد من رقم واحد مع إعادة التجميع </a:t>
              </a:r>
              <a:r>
                <a:t> </a:t>
              </a:r>
            </a:p>
          </p:txBody>
        </p:sp>
        <p:pic>
          <p:nvPicPr>
            <p:cNvPr id="179" name="الفصل ٥ -٦ ضرب عددمن رقمين في عدد من رقم واحد مع إعادة التجميع الفصل ٥ -٦ ضرب عددمن رقمين في عدد من رقم واحد مع إعادة التجميع  " descr="الفصل ٥ -٦ ضرب عددمن رقمين في عدد من رقم واحد مع إعادة التجميع الفصل ٥ -٦ ضرب عددمن رقمين في عدد من رقم واحد مع إعادة التجميع  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-1"/>
              <a:ext cx="14572096" cy="3115773"/>
            </a:xfrm>
            <a:prstGeom prst="rect">
              <a:avLst/>
            </a:prstGeom>
            <a:effectLst/>
          </p:spPr>
        </p:pic>
      </p:grpSp>
      <p:pic>
        <p:nvPicPr>
          <p:cNvPr id="182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rcRect l="219" t="0" r="0" b="0"/>
          <a:stretch>
            <a:fillRect/>
          </a:stretch>
        </p:blipFill>
        <p:spPr>
          <a:xfrm>
            <a:off x="20510493" y="2732220"/>
            <a:ext cx="3873312" cy="56860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600" fill="norm" stroke="1" extrusionOk="0">
                <a:moveTo>
                  <a:pt x="1507" y="0"/>
                </a:moveTo>
                <a:lnTo>
                  <a:pt x="2539" y="709"/>
                </a:lnTo>
                <a:cubicBezTo>
                  <a:pt x="4168" y="1827"/>
                  <a:pt x="5718" y="2246"/>
                  <a:pt x="8817" y="2408"/>
                </a:cubicBezTo>
                <a:lnTo>
                  <a:pt x="10439" y="2492"/>
                </a:lnTo>
                <a:lnTo>
                  <a:pt x="10576" y="2935"/>
                </a:lnTo>
                <a:cubicBezTo>
                  <a:pt x="10651" y="3179"/>
                  <a:pt x="10820" y="3697"/>
                  <a:pt x="10955" y="4089"/>
                </a:cubicBezTo>
                <a:lnTo>
                  <a:pt x="11200" y="4802"/>
                </a:lnTo>
                <a:lnTo>
                  <a:pt x="10775" y="5069"/>
                </a:lnTo>
                <a:cubicBezTo>
                  <a:pt x="10458" y="5269"/>
                  <a:pt x="10365" y="5425"/>
                  <a:pt x="10401" y="5687"/>
                </a:cubicBezTo>
                <a:lnTo>
                  <a:pt x="10450" y="6038"/>
                </a:lnTo>
                <a:lnTo>
                  <a:pt x="6163" y="6092"/>
                </a:lnTo>
                <a:cubicBezTo>
                  <a:pt x="1900" y="6147"/>
                  <a:pt x="1874" y="6149"/>
                  <a:pt x="1565" y="6409"/>
                </a:cubicBezTo>
                <a:cubicBezTo>
                  <a:pt x="1266" y="6660"/>
                  <a:pt x="1255" y="6949"/>
                  <a:pt x="1255" y="13864"/>
                </a:cubicBezTo>
                <a:lnTo>
                  <a:pt x="1255" y="21057"/>
                </a:lnTo>
                <a:lnTo>
                  <a:pt x="1684" y="21329"/>
                </a:lnTo>
                <a:lnTo>
                  <a:pt x="2116" y="21600"/>
                </a:lnTo>
                <a:lnTo>
                  <a:pt x="9596" y="21597"/>
                </a:lnTo>
                <a:cubicBezTo>
                  <a:pt x="18852" y="21595"/>
                  <a:pt x="19254" y="21587"/>
                  <a:pt x="19645" y="21383"/>
                </a:cubicBezTo>
                <a:lnTo>
                  <a:pt x="20052" y="21169"/>
                </a:lnTo>
                <a:lnTo>
                  <a:pt x="20094" y="13923"/>
                </a:lnTo>
                <a:cubicBezTo>
                  <a:pt x="20137" y="6905"/>
                  <a:pt x="20131" y="6668"/>
                  <a:pt x="19826" y="6412"/>
                </a:cubicBezTo>
                <a:cubicBezTo>
                  <a:pt x="19522" y="6155"/>
                  <a:pt x="19426" y="6146"/>
                  <a:pt x="16611" y="6092"/>
                </a:cubicBezTo>
                <a:lnTo>
                  <a:pt x="13710" y="6038"/>
                </a:lnTo>
                <a:lnTo>
                  <a:pt x="13612" y="5622"/>
                </a:lnTo>
                <a:cubicBezTo>
                  <a:pt x="13558" y="5394"/>
                  <a:pt x="13390" y="5116"/>
                  <a:pt x="13241" y="5004"/>
                </a:cubicBezTo>
                <a:cubicBezTo>
                  <a:pt x="12987" y="4813"/>
                  <a:pt x="12991" y="4727"/>
                  <a:pt x="13296" y="3718"/>
                </a:cubicBezTo>
                <a:cubicBezTo>
                  <a:pt x="13475" y="3124"/>
                  <a:pt x="13664" y="2593"/>
                  <a:pt x="13714" y="2537"/>
                </a:cubicBezTo>
                <a:cubicBezTo>
                  <a:pt x="13765" y="2481"/>
                  <a:pt x="15531" y="2436"/>
                  <a:pt x="17702" y="2436"/>
                </a:cubicBezTo>
                <a:lnTo>
                  <a:pt x="21599" y="2436"/>
                </a:lnTo>
                <a:lnTo>
                  <a:pt x="21599" y="1218"/>
                </a:lnTo>
                <a:lnTo>
                  <a:pt x="21599" y="0"/>
                </a:lnTo>
                <a:lnTo>
                  <a:pt x="11554" y="0"/>
                </a:lnTo>
                <a:lnTo>
                  <a:pt x="10775" y="0"/>
                </a:lnTo>
                <a:lnTo>
                  <a:pt x="1507" y="0"/>
                </a:lnTo>
                <a:close/>
                <a:moveTo>
                  <a:pt x="42" y="18564"/>
                </a:moveTo>
                <a:cubicBezTo>
                  <a:pt x="18" y="18538"/>
                  <a:pt x="1" y="18658"/>
                  <a:pt x="0" y="18886"/>
                </a:cubicBezTo>
                <a:cubicBezTo>
                  <a:pt x="-1" y="19191"/>
                  <a:pt x="28" y="19329"/>
                  <a:pt x="67" y="19192"/>
                </a:cubicBezTo>
                <a:cubicBezTo>
                  <a:pt x="105" y="19056"/>
                  <a:pt x="106" y="18807"/>
                  <a:pt x="69" y="18639"/>
                </a:cubicBezTo>
                <a:cubicBezTo>
                  <a:pt x="59" y="18597"/>
                  <a:pt x="51" y="18572"/>
                  <a:pt x="42" y="18564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5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7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8" name="صفحة ٣١ صفحة ٣١" descr="صفحة ٣١ صفحة ٣١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pic>
        <p:nvPicPr>
          <p:cNvPr id="189" name="IMG_2309.jpeg" descr="IMG_2309.jpeg"/>
          <p:cNvPicPr>
            <a:picLocks noChangeAspect="1"/>
          </p:cNvPicPr>
          <p:nvPr/>
        </p:nvPicPr>
        <p:blipFill>
          <a:blip r:embed="rId6">
            <a:extLst/>
          </a:blip>
          <a:srcRect l="39884" t="25305" r="15633" b="14407"/>
          <a:stretch>
            <a:fillRect/>
          </a:stretch>
        </p:blipFill>
        <p:spPr>
          <a:xfrm>
            <a:off x="22335248" y="7489052"/>
            <a:ext cx="1445183" cy="150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92" name="الفصل ٥ -٦ ضرب عددمن رقمين في عدد من رقم واحد مع إعادة التجميع"/>
          <p:cNvGrpSpPr/>
          <p:nvPr/>
        </p:nvGrpSpPr>
        <p:grpSpPr>
          <a:xfrm>
            <a:off x="6186773" y="560275"/>
            <a:ext cx="14783647" cy="3115773"/>
            <a:chOff x="0" y="0"/>
            <a:chExt cx="14783646" cy="3115771"/>
          </a:xfrm>
        </p:grpSpPr>
        <p:sp>
          <p:nvSpPr>
            <p:cNvPr id="191" name="الفصل ٥ -٦ ضرب عددمن رقمين في عدد من رقم واحد مع إعادة التجميع"/>
            <p:cNvSpPr txBox="1"/>
            <p:nvPr/>
          </p:nvSpPr>
          <p:spPr>
            <a:xfrm>
              <a:off x="215900" y="139699"/>
              <a:ext cx="14351847" cy="2556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 sz="8600">
                  <a:solidFill>
                    <a:srgbClr val="000000"/>
                  </a:solidFill>
                </a:defRPr>
              </a:pPr>
              <a:r>
                <a:rPr>
                  <a:latin typeface="Farah Regular"/>
                  <a:ea typeface="Farah Regular"/>
                  <a:cs typeface="Farah Regular"/>
                  <a:sym typeface="Farah Regular"/>
                </a:rPr>
                <a:t>الفصل ٥ -٦ ضرب عددمن رقمين في عدد من رقم واحد مع إعادة التجميع </a:t>
              </a:r>
              <a:r>
                <a:t> </a:t>
              </a:r>
            </a:p>
          </p:txBody>
        </p:sp>
        <p:pic>
          <p:nvPicPr>
            <p:cNvPr id="190" name="الفصل ٥ -٦ ضرب عددمن رقمين في عدد من رقم واحد مع إعادة التجميع الفصل ٥ -٦ ضرب عددمن رقمين في عدد من رقم واحد مع إعادة التجميع  " descr="الفصل ٥ -٦ ضرب عددمن رقمين في عدد من رقم واحد مع إعادة التجميع الفصل ٥ -٦ ضرب عددمن رقمين في عدد من رقم واحد مع إعادة التجميع  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1"/>
              <a:ext cx="14783647" cy="3115773"/>
            </a:xfrm>
            <a:prstGeom prst="rect">
              <a:avLst/>
            </a:prstGeom>
            <a:effectLst/>
          </p:spPr>
        </p:pic>
      </p:grpSp>
      <p:pic>
        <p:nvPicPr>
          <p:cNvPr id="193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rcRect l="219" t="0" r="0" b="0"/>
          <a:stretch>
            <a:fillRect/>
          </a:stretch>
        </p:blipFill>
        <p:spPr>
          <a:xfrm>
            <a:off x="20510493" y="2732220"/>
            <a:ext cx="3873312" cy="56860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600" fill="norm" stroke="1" extrusionOk="0">
                <a:moveTo>
                  <a:pt x="1507" y="0"/>
                </a:moveTo>
                <a:lnTo>
                  <a:pt x="2539" y="709"/>
                </a:lnTo>
                <a:cubicBezTo>
                  <a:pt x="4168" y="1827"/>
                  <a:pt x="5718" y="2246"/>
                  <a:pt x="8817" y="2408"/>
                </a:cubicBezTo>
                <a:lnTo>
                  <a:pt x="10439" y="2492"/>
                </a:lnTo>
                <a:lnTo>
                  <a:pt x="10576" y="2935"/>
                </a:lnTo>
                <a:cubicBezTo>
                  <a:pt x="10651" y="3179"/>
                  <a:pt x="10820" y="3697"/>
                  <a:pt x="10955" y="4089"/>
                </a:cubicBezTo>
                <a:lnTo>
                  <a:pt x="11200" y="4802"/>
                </a:lnTo>
                <a:lnTo>
                  <a:pt x="10775" y="5069"/>
                </a:lnTo>
                <a:cubicBezTo>
                  <a:pt x="10458" y="5269"/>
                  <a:pt x="10365" y="5425"/>
                  <a:pt x="10401" y="5687"/>
                </a:cubicBezTo>
                <a:lnTo>
                  <a:pt x="10450" y="6038"/>
                </a:lnTo>
                <a:lnTo>
                  <a:pt x="6163" y="6092"/>
                </a:lnTo>
                <a:cubicBezTo>
                  <a:pt x="1900" y="6147"/>
                  <a:pt x="1874" y="6149"/>
                  <a:pt x="1565" y="6409"/>
                </a:cubicBezTo>
                <a:cubicBezTo>
                  <a:pt x="1266" y="6660"/>
                  <a:pt x="1255" y="6949"/>
                  <a:pt x="1255" y="13864"/>
                </a:cubicBezTo>
                <a:lnTo>
                  <a:pt x="1255" y="21057"/>
                </a:lnTo>
                <a:lnTo>
                  <a:pt x="1684" y="21329"/>
                </a:lnTo>
                <a:lnTo>
                  <a:pt x="2116" y="21600"/>
                </a:lnTo>
                <a:lnTo>
                  <a:pt x="9596" y="21597"/>
                </a:lnTo>
                <a:cubicBezTo>
                  <a:pt x="18852" y="21595"/>
                  <a:pt x="19254" y="21587"/>
                  <a:pt x="19645" y="21383"/>
                </a:cubicBezTo>
                <a:lnTo>
                  <a:pt x="20052" y="21169"/>
                </a:lnTo>
                <a:lnTo>
                  <a:pt x="20094" y="13923"/>
                </a:lnTo>
                <a:cubicBezTo>
                  <a:pt x="20137" y="6905"/>
                  <a:pt x="20131" y="6668"/>
                  <a:pt x="19826" y="6412"/>
                </a:cubicBezTo>
                <a:cubicBezTo>
                  <a:pt x="19522" y="6155"/>
                  <a:pt x="19426" y="6146"/>
                  <a:pt x="16611" y="6092"/>
                </a:cubicBezTo>
                <a:lnTo>
                  <a:pt x="13710" y="6038"/>
                </a:lnTo>
                <a:lnTo>
                  <a:pt x="13612" y="5622"/>
                </a:lnTo>
                <a:cubicBezTo>
                  <a:pt x="13558" y="5394"/>
                  <a:pt x="13390" y="5116"/>
                  <a:pt x="13241" y="5004"/>
                </a:cubicBezTo>
                <a:cubicBezTo>
                  <a:pt x="12987" y="4813"/>
                  <a:pt x="12991" y="4727"/>
                  <a:pt x="13296" y="3718"/>
                </a:cubicBezTo>
                <a:cubicBezTo>
                  <a:pt x="13475" y="3124"/>
                  <a:pt x="13664" y="2593"/>
                  <a:pt x="13714" y="2537"/>
                </a:cubicBezTo>
                <a:cubicBezTo>
                  <a:pt x="13765" y="2481"/>
                  <a:pt x="15531" y="2436"/>
                  <a:pt x="17702" y="2436"/>
                </a:cubicBezTo>
                <a:lnTo>
                  <a:pt x="21599" y="2436"/>
                </a:lnTo>
                <a:lnTo>
                  <a:pt x="21599" y="1218"/>
                </a:lnTo>
                <a:lnTo>
                  <a:pt x="21599" y="0"/>
                </a:lnTo>
                <a:lnTo>
                  <a:pt x="11554" y="0"/>
                </a:lnTo>
                <a:lnTo>
                  <a:pt x="10775" y="0"/>
                </a:lnTo>
                <a:lnTo>
                  <a:pt x="1507" y="0"/>
                </a:lnTo>
                <a:close/>
                <a:moveTo>
                  <a:pt x="42" y="18564"/>
                </a:moveTo>
                <a:cubicBezTo>
                  <a:pt x="18" y="18538"/>
                  <a:pt x="1" y="18658"/>
                  <a:pt x="0" y="18886"/>
                </a:cubicBezTo>
                <a:cubicBezTo>
                  <a:pt x="-1" y="19191"/>
                  <a:pt x="28" y="19329"/>
                  <a:pt x="67" y="19192"/>
                </a:cubicBezTo>
                <a:cubicBezTo>
                  <a:pt x="105" y="19056"/>
                  <a:pt x="106" y="18807"/>
                  <a:pt x="69" y="18639"/>
                </a:cubicBezTo>
                <a:cubicBezTo>
                  <a:pt x="59" y="18597"/>
                  <a:pt x="51" y="18572"/>
                  <a:pt x="42" y="1856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4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023479" y="3676046"/>
            <a:ext cx="15487015" cy="55375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7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9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0" name="صفحة ٣١ صفحة ٣١" descr="صفحة ٣١ صفحة ٣١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pic>
        <p:nvPicPr>
          <p:cNvPr id="201" name="IMG_2309.jpeg" descr="IMG_2309.jpeg"/>
          <p:cNvPicPr>
            <a:picLocks noChangeAspect="1"/>
          </p:cNvPicPr>
          <p:nvPr/>
        </p:nvPicPr>
        <p:blipFill>
          <a:blip r:embed="rId6">
            <a:extLst/>
          </a:blip>
          <a:srcRect l="39884" t="25305" r="15633" b="14407"/>
          <a:stretch>
            <a:fillRect/>
          </a:stretch>
        </p:blipFill>
        <p:spPr>
          <a:xfrm>
            <a:off x="22335248" y="7489052"/>
            <a:ext cx="1445183" cy="150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04" name="الفصل ٥ -٦ ضرب عددمن رقمين في عدد من رقم واحد مع إعادة التجميع"/>
          <p:cNvGrpSpPr/>
          <p:nvPr/>
        </p:nvGrpSpPr>
        <p:grpSpPr>
          <a:xfrm>
            <a:off x="6186773" y="560275"/>
            <a:ext cx="14783647" cy="3115773"/>
            <a:chOff x="0" y="0"/>
            <a:chExt cx="14783646" cy="3115771"/>
          </a:xfrm>
        </p:grpSpPr>
        <p:sp>
          <p:nvSpPr>
            <p:cNvPr id="203" name="الفصل ٥ -٦ ضرب عددمن رقمين في عدد من رقم واحد مع إعادة التجميع"/>
            <p:cNvSpPr txBox="1"/>
            <p:nvPr/>
          </p:nvSpPr>
          <p:spPr>
            <a:xfrm>
              <a:off x="215900" y="139699"/>
              <a:ext cx="14351847" cy="2556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 sz="8600">
                  <a:solidFill>
                    <a:srgbClr val="000000"/>
                  </a:solidFill>
                </a:defRPr>
              </a:pPr>
              <a:r>
                <a:rPr>
                  <a:latin typeface="Farah Regular"/>
                  <a:ea typeface="Farah Regular"/>
                  <a:cs typeface="Farah Regular"/>
                  <a:sym typeface="Farah Regular"/>
                </a:rPr>
                <a:t>الفصل ٥ -٦ ضرب عددمن رقمين في عدد من رقم واحد مع إعادة التجميع </a:t>
              </a:r>
              <a:r>
                <a:t> </a:t>
              </a:r>
            </a:p>
          </p:txBody>
        </p:sp>
        <p:pic>
          <p:nvPicPr>
            <p:cNvPr id="202" name="الفصل ٥ -٦ ضرب عددمن رقمين في عدد من رقم واحد مع إعادة التجميع الفصل ٥ -٦ ضرب عددمن رقمين في عدد من رقم واحد مع إعادة التجميع  " descr="الفصل ٥ -٦ ضرب عددمن رقمين في عدد من رقم واحد مع إعادة التجميع الفصل ٥ -٦ ضرب عددمن رقمين في عدد من رقم واحد مع إعادة التجميع  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1"/>
              <a:ext cx="14783647" cy="3115773"/>
            </a:xfrm>
            <a:prstGeom prst="rect">
              <a:avLst/>
            </a:prstGeom>
            <a:effectLst/>
          </p:spPr>
        </p:pic>
      </p:grpSp>
      <p:pic>
        <p:nvPicPr>
          <p:cNvPr id="205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rcRect l="219" t="0" r="0" b="0"/>
          <a:stretch>
            <a:fillRect/>
          </a:stretch>
        </p:blipFill>
        <p:spPr>
          <a:xfrm>
            <a:off x="20510493" y="2732220"/>
            <a:ext cx="3873312" cy="56860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600" fill="norm" stroke="1" extrusionOk="0">
                <a:moveTo>
                  <a:pt x="1507" y="0"/>
                </a:moveTo>
                <a:lnTo>
                  <a:pt x="2539" y="709"/>
                </a:lnTo>
                <a:cubicBezTo>
                  <a:pt x="4168" y="1827"/>
                  <a:pt x="5718" y="2246"/>
                  <a:pt x="8817" y="2408"/>
                </a:cubicBezTo>
                <a:lnTo>
                  <a:pt x="10439" y="2492"/>
                </a:lnTo>
                <a:lnTo>
                  <a:pt x="10576" y="2935"/>
                </a:lnTo>
                <a:cubicBezTo>
                  <a:pt x="10651" y="3179"/>
                  <a:pt x="10820" y="3697"/>
                  <a:pt x="10955" y="4089"/>
                </a:cubicBezTo>
                <a:lnTo>
                  <a:pt x="11200" y="4802"/>
                </a:lnTo>
                <a:lnTo>
                  <a:pt x="10775" y="5069"/>
                </a:lnTo>
                <a:cubicBezTo>
                  <a:pt x="10458" y="5269"/>
                  <a:pt x="10365" y="5425"/>
                  <a:pt x="10401" y="5687"/>
                </a:cubicBezTo>
                <a:lnTo>
                  <a:pt x="10450" y="6038"/>
                </a:lnTo>
                <a:lnTo>
                  <a:pt x="6163" y="6092"/>
                </a:lnTo>
                <a:cubicBezTo>
                  <a:pt x="1900" y="6147"/>
                  <a:pt x="1874" y="6149"/>
                  <a:pt x="1565" y="6409"/>
                </a:cubicBezTo>
                <a:cubicBezTo>
                  <a:pt x="1266" y="6660"/>
                  <a:pt x="1255" y="6949"/>
                  <a:pt x="1255" y="13864"/>
                </a:cubicBezTo>
                <a:lnTo>
                  <a:pt x="1255" y="21057"/>
                </a:lnTo>
                <a:lnTo>
                  <a:pt x="1684" y="21329"/>
                </a:lnTo>
                <a:lnTo>
                  <a:pt x="2116" y="21600"/>
                </a:lnTo>
                <a:lnTo>
                  <a:pt x="9596" y="21597"/>
                </a:lnTo>
                <a:cubicBezTo>
                  <a:pt x="18852" y="21595"/>
                  <a:pt x="19254" y="21587"/>
                  <a:pt x="19645" y="21383"/>
                </a:cubicBezTo>
                <a:lnTo>
                  <a:pt x="20052" y="21169"/>
                </a:lnTo>
                <a:lnTo>
                  <a:pt x="20094" y="13923"/>
                </a:lnTo>
                <a:cubicBezTo>
                  <a:pt x="20137" y="6905"/>
                  <a:pt x="20131" y="6668"/>
                  <a:pt x="19826" y="6412"/>
                </a:cubicBezTo>
                <a:cubicBezTo>
                  <a:pt x="19522" y="6155"/>
                  <a:pt x="19426" y="6146"/>
                  <a:pt x="16611" y="6092"/>
                </a:cubicBezTo>
                <a:lnTo>
                  <a:pt x="13710" y="6038"/>
                </a:lnTo>
                <a:lnTo>
                  <a:pt x="13612" y="5622"/>
                </a:lnTo>
                <a:cubicBezTo>
                  <a:pt x="13558" y="5394"/>
                  <a:pt x="13390" y="5116"/>
                  <a:pt x="13241" y="5004"/>
                </a:cubicBezTo>
                <a:cubicBezTo>
                  <a:pt x="12987" y="4813"/>
                  <a:pt x="12991" y="4727"/>
                  <a:pt x="13296" y="3718"/>
                </a:cubicBezTo>
                <a:cubicBezTo>
                  <a:pt x="13475" y="3124"/>
                  <a:pt x="13664" y="2593"/>
                  <a:pt x="13714" y="2537"/>
                </a:cubicBezTo>
                <a:cubicBezTo>
                  <a:pt x="13765" y="2481"/>
                  <a:pt x="15531" y="2436"/>
                  <a:pt x="17702" y="2436"/>
                </a:cubicBezTo>
                <a:lnTo>
                  <a:pt x="21599" y="2436"/>
                </a:lnTo>
                <a:lnTo>
                  <a:pt x="21599" y="1218"/>
                </a:lnTo>
                <a:lnTo>
                  <a:pt x="21599" y="0"/>
                </a:lnTo>
                <a:lnTo>
                  <a:pt x="11554" y="0"/>
                </a:lnTo>
                <a:lnTo>
                  <a:pt x="10775" y="0"/>
                </a:lnTo>
                <a:lnTo>
                  <a:pt x="1507" y="0"/>
                </a:lnTo>
                <a:close/>
                <a:moveTo>
                  <a:pt x="42" y="18564"/>
                </a:moveTo>
                <a:cubicBezTo>
                  <a:pt x="18" y="18538"/>
                  <a:pt x="1" y="18658"/>
                  <a:pt x="0" y="18886"/>
                </a:cubicBezTo>
                <a:cubicBezTo>
                  <a:pt x="-1" y="19191"/>
                  <a:pt x="28" y="19329"/>
                  <a:pt x="67" y="19192"/>
                </a:cubicBezTo>
                <a:cubicBezTo>
                  <a:pt x="105" y="19056"/>
                  <a:pt x="106" y="18807"/>
                  <a:pt x="69" y="18639"/>
                </a:cubicBezTo>
                <a:cubicBezTo>
                  <a:pt x="59" y="18597"/>
                  <a:pt x="51" y="18572"/>
                  <a:pt x="42" y="1856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6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186773" y="3676046"/>
            <a:ext cx="14231008" cy="1343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065541" y="4899091"/>
            <a:ext cx="11137391" cy="1862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8524526" y="6761928"/>
            <a:ext cx="10188784" cy="66361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1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3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4" name="صفحة ٣١ صفحة ٣١" descr="صفحة ٣١ صفحة ٣١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pic>
        <p:nvPicPr>
          <p:cNvPr id="215" name="IMG_2309.jpeg" descr="IMG_2309.jpeg"/>
          <p:cNvPicPr>
            <a:picLocks noChangeAspect="1"/>
          </p:cNvPicPr>
          <p:nvPr/>
        </p:nvPicPr>
        <p:blipFill>
          <a:blip r:embed="rId6">
            <a:extLst/>
          </a:blip>
          <a:srcRect l="39884" t="25305" r="15633" b="14407"/>
          <a:stretch>
            <a:fillRect/>
          </a:stretch>
        </p:blipFill>
        <p:spPr>
          <a:xfrm>
            <a:off x="22335248" y="7489052"/>
            <a:ext cx="1445183" cy="150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18" name="الفصل ٥ -٦ ضرب عددمن رقمين في عدد من رقم واحد مع إعادة التجميع"/>
          <p:cNvGrpSpPr/>
          <p:nvPr/>
        </p:nvGrpSpPr>
        <p:grpSpPr>
          <a:xfrm>
            <a:off x="6186773" y="560275"/>
            <a:ext cx="14783647" cy="3115773"/>
            <a:chOff x="0" y="0"/>
            <a:chExt cx="14783646" cy="3115771"/>
          </a:xfrm>
        </p:grpSpPr>
        <p:sp>
          <p:nvSpPr>
            <p:cNvPr id="217" name="الفصل ٥ -٦ ضرب عددمن رقمين في عدد من رقم واحد مع إعادة التجميع"/>
            <p:cNvSpPr txBox="1"/>
            <p:nvPr/>
          </p:nvSpPr>
          <p:spPr>
            <a:xfrm>
              <a:off x="215900" y="139699"/>
              <a:ext cx="14351847" cy="2556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 sz="8600">
                  <a:solidFill>
                    <a:srgbClr val="000000"/>
                  </a:solidFill>
                </a:defRPr>
              </a:pPr>
              <a:r>
                <a:rPr>
                  <a:latin typeface="Farah Regular"/>
                  <a:ea typeface="Farah Regular"/>
                  <a:cs typeface="Farah Regular"/>
                  <a:sym typeface="Farah Regular"/>
                </a:rPr>
                <a:t>الفصل ٥ -٦ ضرب عددمن رقمين في عدد من رقم واحد مع إعادة التجميع </a:t>
              </a:r>
              <a:r>
                <a:t> </a:t>
              </a:r>
            </a:p>
          </p:txBody>
        </p:sp>
        <p:pic>
          <p:nvPicPr>
            <p:cNvPr id="216" name="الفصل ٥ -٦ ضرب عددمن رقمين في عدد من رقم واحد مع إعادة التجميع الفصل ٥ -٦ ضرب عددمن رقمين في عدد من رقم واحد مع إعادة التجميع  " descr="الفصل ٥ -٦ ضرب عددمن رقمين في عدد من رقم واحد مع إعادة التجميع الفصل ٥ -٦ ضرب عددمن رقمين في عدد من رقم واحد مع إعادة التجميع  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1"/>
              <a:ext cx="14783647" cy="3115773"/>
            </a:xfrm>
            <a:prstGeom prst="rect">
              <a:avLst/>
            </a:prstGeom>
            <a:effectLst/>
          </p:spPr>
        </p:pic>
      </p:grpSp>
      <p:pic>
        <p:nvPicPr>
          <p:cNvPr id="219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rcRect l="219" t="0" r="0" b="0"/>
          <a:stretch>
            <a:fillRect/>
          </a:stretch>
        </p:blipFill>
        <p:spPr>
          <a:xfrm>
            <a:off x="20510493" y="2732220"/>
            <a:ext cx="3873312" cy="56860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600" fill="norm" stroke="1" extrusionOk="0">
                <a:moveTo>
                  <a:pt x="1507" y="0"/>
                </a:moveTo>
                <a:lnTo>
                  <a:pt x="2539" y="709"/>
                </a:lnTo>
                <a:cubicBezTo>
                  <a:pt x="4168" y="1827"/>
                  <a:pt x="5718" y="2246"/>
                  <a:pt x="8817" y="2408"/>
                </a:cubicBezTo>
                <a:lnTo>
                  <a:pt x="10439" y="2492"/>
                </a:lnTo>
                <a:lnTo>
                  <a:pt x="10576" y="2935"/>
                </a:lnTo>
                <a:cubicBezTo>
                  <a:pt x="10651" y="3179"/>
                  <a:pt x="10820" y="3697"/>
                  <a:pt x="10955" y="4089"/>
                </a:cubicBezTo>
                <a:lnTo>
                  <a:pt x="11200" y="4802"/>
                </a:lnTo>
                <a:lnTo>
                  <a:pt x="10775" y="5069"/>
                </a:lnTo>
                <a:cubicBezTo>
                  <a:pt x="10458" y="5269"/>
                  <a:pt x="10365" y="5425"/>
                  <a:pt x="10401" y="5687"/>
                </a:cubicBezTo>
                <a:lnTo>
                  <a:pt x="10450" y="6038"/>
                </a:lnTo>
                <a:lnTo>
                  <a:pt x="6163" y="6092"/>
                </a:lnTo>
                <a:cubicBezTo>
                  <a:pt x="1900" y="6147"/>
                  <a:pt x="1874" y="6149"/>
                  <a:pt x="1565" y="6409"/>
                </a:cubicBezTo>
                <a:cubicBezTo>
                  <a:pt x="1266" y="6660"/>
                  <a:pt x="1255" y="6949"/>
                  <a:pt x="1255" y="13864"/>
                </a:cubicBezTo>
                <a:lnTo>
                  <a:pt x="1255" y="21057"/>
                </a:lnTo>
                <a:lnTo>
                  <a:pt x="1684" y="21329"/>
                </a:lnTo>
                <a:lnTo>
                  <a:pt x="2116" y="21600"/>
                </a:lnTo>
                <a:lnTo>
                  <a:pt x="9596" y="21597"/>
                </a:lnTo>
                <a:cubicBezTo>
                  <a:pt x="18852" y="21595"/>
                  <a:pt x="19254" y="21587"/>
                  <a:pt x="19645" y="21383"/>
                </a:cubicBezTo>
                <a:lnTo>
                  <a:pt x="20052" y="21169"/>
                </a:lnTo>
                <a:lnTo>
                  <a:pt x="20094" y="13923"/>
                </a:lnTo>
                <a:cubicBezTo>
                  <a:pt x="20137" y="6905"/>
                  <a:pt x="20131" y="6668"/>
                  <a:pt x="19826" y="6412"/>
                </a:cubicBezTo>
                <a:cubicBezTo>
                  <a:pt x="19522" y="6155"/>
                  <a:pt x="19426" y="6146"/>
                  <a:pt x="16611" y="6092"/>
                </a:cubicBezTo>
                <a:lnTo>
                  <a:pt x="13710" y="6038"/>
                </a:lnTo>
                <a:lnTo>
                  <a:pt x="13612" y="5622"/>
                </a:lnTo>
                <a:cubicBezTo>
                  <a:pt x="13558" y="5394"/>
                  <a:pt x="13390" y="5116"/>
                  <a:pt x="13241" y="5004"/>
                </a:cubicBezTo>
                <a:cubicBezTo>
                  <a:pt x="12987" y="4813"/>
                  <a:pt x="12991" y="4727"/>
                  <a:pt x="13296" y="3718"/>
                </a:cubicBezTo>
                <a:cubicBezTo>
                  <a:pt x="13475" y="3124"/>
                  <a:pt x="13664" y="2593"/>
                  <a:pt x="13714" y="2537"/>
                </a:cubicBezTo>
                <a:cubicBezTo>
                  <a:pt x="13765" y="2481"/>
                  <a:pt x="15531" y="2436"/>
                  <a:pt x="17702" y="2436"/>
                </a:cubicBezTo>
                <a:lnTo>
                  <a:pt x="21599" y="2436"/>
                </a:lnTo>
                <a:lnTo>
                  <a:pt x="21599" y="1218"/>
                </a:lnTo>
                <a:lnTo>
                  <a:pt x="21599" y="0"/>
                </a:lnTo>
                <a:lnTo>
                  <a:pt x="11554" y="0"/>
                </a:lnTo>
                <a:lnTo>
                  <a:pt x="10775" y="0"/>
                </a:lnTo>
                <a:lnTo>
                  <a:pt x="1507" y="0"/>
                </a:lnTo>
                <a:close/>
                <a:moveTo>
                  <a:pt x="42" y="18564"/>
                </a:moveTo>
                <a:cubicBezTo>
                  <a:pt x="18" y="18538"/>
                  <a:pt x="1" y="18658"/>
                  <a:pt x="0" y="18886"/>
                </a:cubicBezTo>
                <a:cubicBezTo>
                  <a:pt x="-1" y="19191"/>
                  <a:pt x="28" y="19329"/>
                  <a:pt x="67" y="19192"/>
                </a:cubicBezTo>
                <a:cubicBezTo>
                  <a:pt x="105" y="19056"/>
                  <a:pt x="106" y="18807"/>
                  <a:pt x="69" y="18639"/>
                </a:cubicBezTo>
                <a:cubicBezTo>
                  <a:pt x="59" y="18597"/>
                  <a:pt x="51" y="18572"/>
                  <a:pt x="42" y="1856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0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186773" y="3676046"/>
            <a:ext cx="14231008" cy="1343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065541" y="4899091"/>
            <a:ext cx="11137391" cy="1862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373372" y="6685329"/>
            <a:ext cx="9495176" cy="64755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5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27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8" name="صفحة ٣١ صفحة ٣١" descr="صفحة ٣١ صفحة ٣١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pic>
        <p:nvPicPr>
          <p:cNvPr id="229" name="IMG_2309.jpeg" descr="IMG_2309.jpeg"/>
          <p:cNvPicPr>
            <a:picLocks noChangeAspect="1"/>
          </p:cNvPicPr>
          <p:nvPr/>
        </p:nvPicPr>
        <p:blipFill>
          <a:blip r:embed="rId6">
            <a:extLst/>
          </a:blip>
          <a:srcRect l="39884" t="25305" r="15633" b="14407"/>
          <a:stretch>
            <a:fillRect/>
          </a:stretch>
        </p:blipFill>
        <p:spPr>
          <a:xfrm>
            <a:off x="22335248" y="7489052"/>
            <a:ext cx="1445183" cy="150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32" name="الفصل ٥ -٦ ضرب عددمن رقمين في عدد من رقم واحد مع إعادة التجميع"/>
          <p:cNvGrpSpPr/>
          <p:nvPr/>
        </p:nvGrpSpPr>
        <p:grpSpPr>
          <a:xfrm>
            <a:off x="6186773" y="560275"/>
            <a:ext cx="14783647" cy="3115773"/>
            <a:chOff x="0" y="0"/>
            <a:chExt cx="14783646" cy="3115771"/>
          </a:xfrm>
        </p:grpSpPr>
        <p:sp>
          <p:nvSpPr>
            <p:cNvPr id="231" name="الفصل ٥ -٦ ضرب عددمن رقمين في عدد من رقم واحد مع إعادة التجميع"/>
            <p:cNvSpPr txBox="1"/>
            <p:nvPr/>
          </p:nvSpPr>
          <p:spPr>
            <a:xfrm>
              <a:off x="215900" y="139699"/>
              <a:ext cx="14351847" cy="2556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 sz="8600">
                  <a:solidFill>
                    <a:srgbClr val="000000"/>
                  </a:solidFill>
                </a:defRPr>
              </a:pPr>
              <a:r>
                <a:rPr>
                  <a:latin typeface="Farah Regular"/>
                  <a:ea typeface="Farah Regular"/>
                  <a:cs typeface="Farah Regular"/>
                  <a:sym typeface="Farah Regular"/>
                </a:rPr>
                <a:t>الفصل ٥ -٦ ضرب عددمن رقمين في عدد من رقم واحد مع إعادة التجميع </a:t>
              </a:r>
              <a:r>
                <a:t> </a:t>
              </a:r>
            </a:p>
          </p:txBody>
        </p:sp>
        <p:pic>
          <p:nvPicPr>
            <p:cNvPr id="230" name="الفصل ٥ -٦ ضرب عددمن رقمين في عدد من رقم واحد مع إعادة التجميع الفصل ٥ -٦ ضرب عددمن رقمين في عدد من رقم واحد مع إعادة التجميع  " descr="الفصل ٥ -٦ ضرب عددمن رقمين في عدد من رقم واحد مع إعادة التجميع الفصل ٥ -٦ ضرب عددمن رقمين في عدد من رقم واحد مع إعادة التجميع  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1"/>
              <a:ext cx="14783647" cy="3115773"/>
            </a:xfrm>
            <a:prstGeom prst="rect">
              <a:avLst/>
            </a:prstGeom>
            <a:effectLst/>
          </p:spPr>
        </p:pic>
      </p:grpSp>
      <p:pic>
        <p:nvPicPr>
          <p:cNvPr id="233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rcRect l="219" t="0" r="0" b="0"/>
          <a:stretch>
            <a:fillRect/>
          </a:stretch>
        </p:blipFill>
        <p:spPr>
          <a:xfrm>
            <a:off x="20510493" y="2732220"/>
            <a:ext cx="3873312" cy="56860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600" fill="norm" stroke="1" extrusionOk="0">
                <a:moveTo>
                  <a:pt x="1507" y="0"/>
                </a:moveTo>
                <a:lnTo>
                  <a:pt x="2539" y="709"/>
                </a:lnTo>
                <a:cubicBezTo>
                  <a:pt x="4168" y="1827"/>
                  <a:pt x="5718" y="2246"/>
                  <a:pt x="8817" y="2408"/>
                </a:cubicBezTo>
                <a:lnTo>
                  <a:pt x="10439" y="2492"/>
                </a:lnTo>
                <a:lnTo>
                  <a:pt x="10576" y="2935"/>
                </a:lnTo>
                <a:cubicBezTo>
                  <a:pt x="10651" y="3179"/>
                  <a:pt x="10820" y="3697"/>
                  <a:pt x="10955" y="4089"/>
                </a:cubicBezTo>
                <a:lnTo>
                  <a:pt x="11200" y="4802"/>
                </a:lnTo>
                <a:lnTo>
                  <a:pt x="10775" y="5069"/>
                </a:lnTo>
                <a:cubicBezTo>
                  <a:pt x="10458" y="5269"/>
                  <a:pt x="10365" y="5425"/>
                  <a:pt x="10401" y="5687"/>
                </a:cubicBezTo>
                <a:lnTo>
                  <a:pt x="10450" y="6038"/>
                </a:lnTo>
                <a:lnTo>
                  <a:pt x="6163" y="6092"/>
                </a:lnTo>
                <a:cubicBezTo>
                  <a:pt x="1900" y="6147"/>
                  <a:pt x="1874" y="6149"/>
                  <a:pt x="1565" y="6409"/>
                </a:cubicBezTo>
                <a:cubicBezTo>
                  <a:pt x="1266" y="6660"/>
                  <a:pt x="1255" y="6949"/>
                  <a:pt x="1255" y="13864"/>
                </a:cubicBezTo>
                <a:lnTo>
                  <a:pt x="1255" y="21057"/>
                </a:lnTo>
                <a:lnTo>
                  <a:pt x="1684" y="21329"/>
                </a:lnTo>
                <a:lnTo>
                  <a:pt x="2116" y="21600"/>
                </a:lnTo>
                <a:lnTo>
                  <a:pt x="9596" y="21597"/>
                </a:lnTo>
                <a:cubicBezTo>
                  <a:pt x="18852" y="21595"/>
                  <a:pt x="19254" y="21587"/>
                  <a:pt x="19645" y="21383"/>
                </a:cubicBezTo>
                <a:lnTo>
                  <a:pt x="20052" y="21169"/>
                </a:lnTo>
                <a:lnTo>
                  <a:pt x="20094" y="13923"/>
                </a:lnTo>
                <a:cubicBezTo>
                  <a:pt x="20137" y="6905"/>
                  <a:pt x="20131" y="6668"/>
                  <a:pt x="19826" y="6412"/>
                </a:cubicBezTo>
                <a:cubicBezTo>
                  <a:pt x="19522" y="6155"/>
                  <a:pt x="19426" y="6146"/>
                  <a:pt x="16611" y="6092"/>
                </a:cubicBezTo>
                <a:lnTo>
                  <a:pt x="13710" y="6038"/>
                </a:lnTo>
                <a:lnTo>
                  <a:pt x="13612" y="5622"/>
                </a:lnTo>
                <a:cubicBezTo>
                  <a:pt x="13558" y="5394"/>
                  <a:pt x="13390" y="5116"/>
                  <a:pt x="13241" y="5004"/>
                </a:cubicBezTo>
                <a:cubicBezTo>
                  <a:pt x="12987" y="4813"/>
                  <a:pt x="12991" y="4727"/>
                  <a:pt x="13296" y="3718"/>
                </a:cubicBezTo>
                <a:cubicBezTo>
                  <a:pt x="13475" y="3124"/>
                  <a:pt x="13664" y="2593"/>
                  <a:pt x="13714" y="2537"/>
                </a:cubicBezTo>
                <a:cubicBezTo>
                  <a:pt x="13765" y="2481"/>
                  <a:pt x="15531" y="2436"/>
                  <a:pt x="17702" y="2436"/>
                </a:cubicBezTo>
                <a:lnTo>
                  <a:pt x="21599" y="2436"/>
                </a:lnTo>
                <a:lnTo>
                  <a:pt x="21599" y="1218"/>
                </a:lnTo>
                <a:lnTo>
                  <a:pt x="21599" y="0"/>
                </a:lnTo>
                <a:lnTo>
                  <a:pt x="11554" y="0"/>
                </a:lnTo>
                <a:lnTo>
                  <a:pt x="10775" y="0"/>
                </a:lnTo>
                <a:lnTo>
                  <a:pt x="1507" y="0"/>
                </a:lnTo>
                <a:close/>
                <a:moveTo>
                  <a:pt x="42" y="18564"/>
                </a:moveTo>
                <a:cubicBezTo>
                  <a:pt x="18" y="18538"/>
                  <a:pt x="1" y="18658"/>
                  <a:pt x="0" y="18886"/>
                </a:cubicBezTo>
                <a:cubicBezTo>
                  <a:pt x="-1" y="19191"/>
                  <a:pt x="28" y="19329"/>
                  <a:pt x="67" y="19192"/>
                </a:cubicBezTo>
                <a:cubicBezTo>
                  <a:pt x="105" y="19056"/>
                  <a:pt x="106" y="18807"/>
                  <a:pt x="69" y="18639"/>
                </a:cubicBezTo>
                <a:cubicBezTo>
                  <a:pt x="59" y="18597"/>
                  <a:pt x="51" y="18572"/>
                  <a:pt x="42" y="1856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34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186773" y="3676046"/>
            <a:ext cx="14231008" cy="1343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065541" y="4899091"/>
            <a:ext cx="11137391" cy="1862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373372" y="6685329"/>
            <a:ext cx="9495176" cy="64755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39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1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42" name="صفحة ٣١ صفحة ٣١" descr="صفحة ٣١ صفحة ٣١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pic>
        <p:nvPicPr>
          <p:cNvPr id="243" name="IMG_2309.jpeg" descr="IMG_2309.jpeg"/>
          <p:cNvPicPr>
            <a:picLocks noChangeAspect="1"/>
          </p:cNvPicPr>
          <p:nvPr/>
        </p:nvPicPr>
        <p:blipFill>
          <a:blip r:embed="rId6">
            <a:extLst/>
          </a:blip>
          <a:srcRect l="39884" t="25305" r="15633" b="14407"/>
          <a:stretch>
            <a:fillRect/>
          </a:stretch>
        </p:blipFill>
        <p:spPr>
          <a:xfrm>
            <a:off x="22335248" y="7489052"/>
            <a:ext cx="1445183" cy="150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46" name="الفصل ٥ -٦ ضرب عددمن رقمين في عدد من رقم واحد مع إعادة التجميع"/>
          <p:cNvGrpSpPr/>
          <p:nvPr/>
        </p:nvGrpSpPr>
        <p:grpSpPr>
          <a:xfrm>
            <a:off x="6186773" y="560275"/>
            <a:ext cx="14783647" cy="3115773"/>
            <a:chOff x="0" y="0"/>
            <a:chExt cx="14783646" cy="3115771"/>
          </a:xfrm>
        </p:grpSpPr>
        <p:sp>
          <p:nvSpPr>
            <p:cNvPr id="245" name="الفصل ٥ -٦ ضرب عددمن رقمين في عدد من رقم واحد مع إعادة التجميع"/>
            <p:cNvSpPr txBox="1"/>
            <p:nvPr/>
          </p:nvSpPr>
          <p:spPr>
            <a:xfrm>
              <a:off x="215900" y="139699"/>
              <a:ext cx="14351847" cy="2556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 sz="8600">
                  <a:solidFill>
                    <a:srgbClr val="000000"/>
                  </a:solidFill>
                </a:defRPr>
              </a:pPr>
              <a:r>
                <a:rPr>
                  <a:latin typeface="Farah Regular"/>
                  <a:ea typeface="Farah Regular"/>
                  <a:cs typeface="Farah Regular"/>
                  <a:sym typeface="Farah Regular"/>
                </a:rPr>
                <a:t>الفصل ٥ -٦ ضرب عددمن رقمين في عدد من رقم واحد مع إعادة التجميع </a:t>
              </a:r>
              <a:r>
                <a:t> </a:t>
              </a:r>
            </a:p>
          </p:txBody>
        </p:sp>
        <p:pic>
          <p:nvPicPr>
            <p:cNvPr id="244" name="الفصل ٥ -٦ ضرب عددمن رقمين في عدد من رقم واحد مع إعادة التجميع الفصل ٥ -٦ ضرب عددمن رقمين في عدد من رقم واحد مع إعادة التجميع  " descr="الفصل ٥ -٦ ضرب عددمن رقمين في عدد من رقم واحد مع إعادة التجميع الفصل ٥ -٦ ضرب عددمن رقمين في عدد من رقم واحد مع إعادة التجميع  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1"/>
              <a:ext cx="14783647" cy="3115773"/>
            </a:xfrm>
            <a:prstGeom prst="rect">
              <a:avLst/>
            </a:prstGeom>
            <a:effectLst/>
          </p:spPr>
        </p:pic>
      </p:grpSp>
      <p:pic>
        <p:nvPicPr>
          <p:cNvPr id="247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rcRect l="219" t="0" r="0" b="0"/>
          <a:stretch>
            <a:fillRect/>
          </a:stretch>
        </p:blipFill>
        <p:spPr>
          <a:xfrm>
            <a:off x="20510493" y="2732220"/>
            <a:ext cx="3873312" cy="56860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600" fill="norm" stroke="1" extrusionOk="0">
                <a:moveTo>
                  <a:pt x="1507" y="0"/>
                </a:moveTo>
                <a:lnTo>
                  <a:pt x="2539" y="709"/>
                </a:lnTo>
                <a:cubicBezTo>
                  <a:pt x="4168" y="1827"/>
                  <a:pt x="5718" y="2246"/>
                  <a:pt x="8817" y="2408"/>
                </a:cubicBezTo>
                <a:lnTo>
                  <a:pt x="10439" y="2492"/>
                </a:lnTo>
                <a:lnTo>
                  <a:pt x="10576" y="2935"/>
                </a:lnTo>
                <a:cubicBezTo>
                  <a:pt x="10651" y="3179"/>
                  <a:pt x="10820" y="3697"/>
                  <a:pt x="10955" y="4089"/>
                </a:cubicBezTo>
                <a:lnTo>
                  <a:pt x="11200" y="4802"/>
                </a:lnTo>
                <a:lnTo>
                  <a:pt x="10775" y="5069"/>
                </a:lnTo>
                <a:cubicBezTo>
                  <a:pt x="10458" y="5269"/>
                  <a:pt x="10365" y="5425"/>
                  <a:pt x="10401" y="5687"/>
                </a:cubicBezTo>
                <a:lnTo>
                  <a:pt x="10450" y="6038"/>
                </a:lnTo>
                <a:lnTo>
                  <a:pt x="6163" y="6092"/>
                </a:lnTo>
                <a:cubicBezTo>
                  <a:pt x="1900" y="6147"/>
                  <a:pt x="1874" y="6149"/>
                  <a:pt x="1565" y="6409"/>
                </a:cubicBezTo>
                <a:cubicBezTo>
                  <a:pt x="1266" y="6660"/>
                  <a:pt x="1255" y="6949"/>
                  <a:pt x="1255" y="13864"/>
                </a:cubicBezTo>
                <a:lnTo>
                  <a:pt x="1255" y="21057"/>
                </a:lnTo>
                <a:lnTo>
                  <a:pt x="1684" y="21329"/>
                </a:lnTo>
                <a:lnTo>
                  <a:pt x="2116" y="21600"/>
                </a:lnTo>
                <a:lnTo>
                  <a:pt x="9596" y="21597"/>
                </a:lnTo>
                <a:cubicBezTo>
                  <a:pt x="18852" y="21595"/>
                  <a:pt x="19254" y="21587"/>
                  <a:pt x="19645" y="21383"/>
                </a:cubicBezTo>
                <a:lnTo>
                  <a:pt x="20052" y="21169"/>
                </a:lnTo>
                <a:lnTo>
                  <a:pt x="20094" y="13923"/>
                </a:lnTo>
                <a:cubicBezTo>
                  <a:pt x="20137" y="6905"/>
                  <a:pt x="20131" y="6668"/>
                  <a:pt x="19826" y="6412"/>
                </a:cubicBezTo>
                <a:cubicBezTo>
                  <a:pt x="19522" y="6155"/>
                  <a:pt x="19426" y="6146"/>
                  <a:pt x="16611" y="6092"/>
                </a:cubicBezTo>
                <a:lnTo>
                  <a:pt x="13710" y="6038"/>
                </a:lnTo>
                <a:lnTo>
                  <a:pt x="13612" y="5622"/>
                </a:lnTo>
                <a:cubicBezTo>
                  <a:pt x="13558" y="5394"/>
                  <a:pt x="13390" y="5116"/>
                  <a:pt x="13241" y="5004"/>
                </a:cubicBezTo>
                <a:cubicBezTo>
                  <a:pt x="12987" y="4813"/>
                  <a:pt x="12991" y="4727"/>
                  <a:pt x="13296" y="3718"/>
                </a:cubicBezTo>
                <a:cubicBezTo>
                  <a:pt x="13475" y="3124"/>
                  <a:pt x="13664" y="2593"/>
                  <a:pt x="13714" y="2537"/>
                </a:cubicBezTo>
                <a:cubicBezTo>
                  <a:pt x="13765" y="2481"/>
                  <a:pt x="15531" y="2436"/>
                  <a:pt x="17702" y="2436"/>
                </a:cubicBezTo>
                <a:lnTo>
                  <a:pt x="21599" y="2436"/>
                </a:lnTo>
                <a:lnTo>
                  <a:pt x="21599" y="1218"/>
                </a:lnTo>
                <a:lnTo>
                  <a:pt x="21599" y="0"/>
                </a:lnTo>
                <a:lnTo>
                  <a:pt x="11554" y="0"/>
                </a:lnTo>
                <a:lnTo>
                  <a:pt x="10775" y="0"/>
                </a:lnTo>
                <a:lnTo>
                  <a:pt x="1507" y="0"/>
                </a:lnTo>
                <a:close/>
                <a:moveTo>
                  <a:pt x="42" y="18564"/>
                </a:moveTo>
                <a:cubicBezTo>
                  <a:pt x="18" y="18538"/>
                  <a:pt x="1" y="18658"/>
                  <a:pt x="0" y="18886"/>
                </a:cubicBezTo>
                <a:cubicBezTo>
                  <a:pt x="-1" y="19191"/>
                  <a:pt x="28" y="19329"/>
                  <a:pt x="67" y="19192"/>
                </a:cubicBezTo>
                <a:cubicBezTo>
                  <a:pt x="105" y="19056"/>
                  <a:pt x="106" y="18807"/>
                  <a:pt x="69" y="18639"/>
                </a:cubicBezTo>
                <a:cubicBezTo>
                  <a:pt x="59" y="18597"/>
                  <a:pt x="51" y="18572"/>
                  <a:pt x="42" y="1856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48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186773" y="3676046"/>
            <a:ext cx="14231008" cy="1343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065541" y="4899091"/>
            <a:ext cx="11137391" cy="1862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0435276" y="6761928"/>
            <a:ext cx="8836754" cy="63313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53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55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56" name="صفحة ٣١ صفحة ٣١" descr="صفحة ٣١ صفحة ٣١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pic>
        <p:nvPicPr>
          <p:cNvPr id="257" name="IMG_2309.jpeg" descr="IMG_2309.jpeg"/>
          <p:cNvPicPr>
            <a:picLocks noChangeAspect="1"/>
          </p:cNvPicPr>
          <p:nvPr/>
        </p:nvPicPr>
        <p:blipFill>
          <a:blip r:embed="rId6">
            <a:extLst/>
          </a:blip>
          <a:srcRect l="39884" t="25305" r="15633" b="14407"/>
          <a:stretch>
            <a:fillRect/>
          </a:stretch>
        </p:blipFill>
        <p:spPr>
          <a:xfrm>
            <a:off x="22335248" y="7489052"/>
            <a:ext cx="1445183" cy="150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60" name="الفصل ٥ -٦ ضرب عددمن رقمين في عدد من رقم واحد مع إعادة التجميع"/>
          <p:cNvGrpSpPr/>
          <p:nvPr/>
        </p:nvGrpSpPr>
        <p:grpSpPr>
          <a:xfrm>
            <a:off x="6186773" y="560275"/>
            <a:ext cx="14783647" cy="3115773"/>
            <a:chOff x="0" y="0"/>
            <a:chExt cx="14783646" cy="3115771"/>
          </a:xfrm>
        </p:grpSpPr>
        <p:sp>
          <p:nvSpPr>
            <p:cNvPr id="259" name="الفصل ٥ -٦ ضرب عددمن رقمين في عدد من رقم واحد مع إعادة التجميع"/>
            <p:cNvSpPr txBox="1"/>
            <p:nvPr/>
          </p:nvSpPr>
          <p:spPr>
            <a:xfrm>
              <a:off x="215900" y="139699"/>
              <a:ext cx="14351847" cy="2556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 sz="8600">
                  <a:solidFill>
                    <a:srgbClr val="000000"/>
                  </a:solidFill>
                </a:defRPr>
              </a:pPr>
              <a:r>
                <a:rPr>
                  <a:latin typeface="Farah Regular"/>
                  <a:ea typeface="Farah Regular"/>
                  <a:cs typeface="Farah Regular"/>
                  <a:sym typeface="Farah Regular"/>
                </a:rPr>
                <a:t>الفصل ٥ -٦ ضرب عددمن رقمين في عدد من رقم واحد مع إعادة التجميع </a:t>
              </a:r>
              <a:r>
                <a:t> </a:t>
              </a:r>
            </a:p>
          </p:txBody>
        </p:sp>
        <p:pic>
          <p:nvPicPr>
            <p:cNvPr id="258" name="الفصل ٥ -٦ ضرب عددمن رقمين في عدد من رقم واحد مع إعادة التجميع الفصل ٥ -٦ ضرب عددمن رقمين في عدد من رقم واحد مع إعادة التجميع  " descr="الفصل ٥ -٦ ضرب عددمن رقمين في عدد من رقم واحد مع إعادة التجميع الفصل ٥ -٦ ضرب عددمن رقمين في عدد من رقم واحد مع إعادة التجميع  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1"/>
              <a:ext cx="14783647" cy="3115773"/>
            </a:xfrm>
            <a:prstGeom prst="rect">
              <a:avLst/>
            </a:prstGeom>
            <a:effectLst/>
          </p:spPr>
        </p:pic>
      </p:grpSp>
      <p:pic>
        <p:nvPicPr>
          <p:cNvPr id="261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rcRect l="219" t="0" r="0" b="0"/>
          <a:stretch>
            <a:fillRect/>
          </a:stretch>
        </p:blipFill>
        <p:spPr>
          <a:xfrm>
            <a:off x="20510493" y="2732220"/>
            <a:ext cx="3873312" cy="56860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600" fill="norm" stroke="1" extrusionOk="0">
                <a:moveTo>
                  <a:pt x="1507" y="0"/>
                </a:moveTo>
                <a:lnTo>
                  <a:pt x="2539" y="709"/>
                </a:lnTo>
                <a:cubicBezTo>
                  <a:pt x="4168" y="1827"/>
                  <a:pt x="5718" y="2246"/>
                  <a:pt x="8817" y="2408"/>
                </a:cubicBezTo>
                <a:lnTo>
                  <a:pt x="10439" y="2492"/>
                </a:lnTo>
                <a:lnTo>
                  <a:pt x="10576" y="2935"/>
                </a:lnTo>
                <a:cubicBezTo>
                  <a:pt x="10651" y="3179"/>
                  <a:pt x="10820" y="3697"/>
                  <a:pt x="10955" y="4089"/>
                </a:cubicBezTo>
                <a:lnTo>
                  <a:pt x="11200" y="4802"/>
                </a:lnTo>
                <a:lnTo>
                  <a:pt x="10775" y="5069"/>
                </a:lnTo>
                <a:cubicBezTo>
                  <a:pt x="10458" y="5269"/>
                  <a:pt x="10365" y="5425"/>
                  <a:pt x="10401" y="5687"/>
                </a:cubicBezTo>
                <a:lnTo>
                  <a:pt x="10450" y="6038"/>
                </a:lnTo>
                <a:lnTo>
                  <a:pt x="6163" y="6092"/>
                </a:lnTo>
                <a:cubicBezTo>
                  <a:pt x="1900" y="6147"/>
                  <a:pt x="1874" y="6149"/>
                  <a:pt x="1565" y="6409"/>
                </a:cubicBezTo>
                <a:cubicBezTo>
                  <a:pt x="1266" y="6660"/>
                  <a:pt x="1255" y="6949"/>
                  <a:pt x="1255" y="13864"/>
                </a:cubicBezTo>
                <a:lnTo>
                  <a:pt x="1255" y="21057"/>
                </a:lnTo>
                <a:lnTo>
                  <a:pt x="1684" y="21329"/>
                </a:lnTo>
                <a:lnTo>
                  <a:pt x="2116" y="21600"/>
                </a:lnTo>
                <a:lnTo>
                  <a:pt x="9596" y="21597"/>
                </a:lnTo>
                <a:cubicBezTo>
                  <a:pt x="18852" y="21595"/>
                  <a:pt x="19254" y="21587"/>
                  <a:pt x="19645" y="21383"/>
                </a:cubicBezTo>
                <a:lnTo>
                  <a:pt x="20052" y="21169"/>
                </a:lnTo>
                <a:lnTo>
                  <a:pt x="20094" y="13923"/>
                </a:lnTo>
                <a:cubicBezTo>
                  <a:pt x="20137" y="6905"/>
                  <a:pt x="20131" y="6668"/>
                  <a:pt x="19826" y="6412"/>
                </a:cubicBezTo>
                <a:cubicBezTo>
                  <a:pt x="19522" y="6155"/>
                  <a:pt x="19426" y="6146"/>
                  <a:pt x="16611" y="6092"/>
                </a:cubicBezTo>
                <a:lnTo>
                  <a:pt x="13710" y="6038"/>
                </a:lnTo>
                <a:lnTo>
                  <a:pt x="13612" y="5622"/>
                </a:lnTo>
                <a:cubicBezTo>
                  <a:pt x="13558" y="5394"/>
                  <a:pt x="13390" y="5116"/>
                  <a:pt x="13241" y="5004"/>
                </a:cubicBezTo>
                <a:cubicBezTo>
                  <a:pt x="12987" y="4813"/>
                  <a:pt x="12991" y="4727"/>
                  <a:pt x="13296" y="3718"/>
                </a:cubicBezTo>
                <a:cubicBezTo>
                  <a:pt x="13475" y="3124"/>
                  <a:pt x="13664" y="2593"/>
                  <a:pt x="13714" y="2537"/>
                </a:cubicBezTo>
                <a:cubicBezTo>
                  <a:pt x="13765" y="2481"/>
                  <a:pt x="15531" y="2436"/>
                  <a:pt x="17702" y="2436"/>
                </a:cubicBezTo>
                <a:lnTo>
                  <a:pt x="21599" y="2436"/>
                </a:lnTo>
                <a:lnTo>
                  <a:pt x="21599" y="1218"/>
                </a:lnTo>
                <a:lnTo>
                  <a:pt x="21599" y="0"/>
                </a:lnTo>
                <a:lnTo>
                  <a:pt x="11554" y="0"/>
                </a:lnTo>
                <a:lnTo>
                  <a:pt x="10775" y="0"/>
                </a:lnTo>
                <a:lnTo>
                  <a:pt x="1507" y="0"/>
                </a:lnTo>
                <a:close/>
                <a:moveTo>
                  <a:pt x="42" y="18564"/>
                </a:moveTo>
                <a:cubicBezTo>
                  <a:pt x="18" y="18538"/>
                  <a:pt x="1" y="18658"/>
                  <a:pt x="0" y="18886"/>
                </a:cubicBezTo>
                <a:cubicBezTo>
                  <a:pt x="-1" y="19191"/>
                  <a:pt x="28" y="19329"/>
                  <a:pt x="67" y="19192"/>
                </a:cubicBezTo>
                <a:cubicBezTo>
                  <a:pt x="105" y="19056"/>
                  <a:pt x="106" y="18807"/>
                  <a:pt x="69" y="18639"/>
                </a:cubicBezTo>
                <a:cubicBezTo>
                  <a:pt x="59" y="18597"/>
                  <a:pt x="51" y="18572"/>
                  <a:pt x="42" y="1856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62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186773" y="3676046"/>
            <a:ext cx="14231008" cy="1343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539366" y="5111269"/>
            <a:ext cx="12078461" cy="17467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8890429" y="6858000"/>
            <a:ext cx="10247020" cy="61001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