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>
        <p:scale>
          <a:sx n="48" d="100"/>
          <a:sy n="48" d="100"/>
        </p:scale>
        <p:origin x="-968" y="-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16/11/1444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em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emf"/><Relationship Id="rId5" Type="http://schemas.openxmlformats.org/officeDocument/2006/relationships/image" Target="../media/image9.png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62715"/>
            <a:ext cx="7772400" cy="2785731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b="1" baseline="300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semester 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5269"/>
            <a:ext cx="7886700" cy="198373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15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</a:p>
        </p:txBody>
      </p:sp>
      <p:sp>
        <p:nvSpPr>
          <p:cNvPr id="4" name="مستطيل 3">
            <a:hlinkClick r:id="rId2" action="ppaction://hlinksldjump"/>
            <a:extLst>
              <a:ext uri="{FF2B5EF4-FFF2-40B4-BE49-F238E27FC236}">
                <a16:creationId xmlns:a16="http://schemas.microsoft.com/office/drawing/2014/main" xmlns="" id="{1C528619-E88C-46EA-AB59-E2773CCE1F9E}"/>
              </a:ext>
            </a:extLst>
          </p:cNvPr>
          <p:cNvSpPr/>
          <p:nvPr/>
        </p:nvSpPr>
        <p:spPr>
          <a:xfrm>
            <a:off x="1127051" y="3861901"/>
            <a:ext cx="925033" cy="104199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1</a:t>
            </a:r>
            <a:endParaRPr lang="ar-SA" sz="7200" dirty="0"/>
          </a:p>
        </p:txBody>
      </p:sp>
      <p:sp>
        <p:nvSpPr>
          <p:cNvPr id="5" name="مستطيل 4">
            <a:hlinkClick r:id="rId3" action="ppaction://hlinksldjump"/>
            <a:extLst>
              <a:ext uri="{FF2B5EF4-FFF2-40B4-BE49-F238E27FC236}">
                <a16:creationId xmlns:a16="http://schemas.microsoft.com/office/drawing/2014/main" xmlns="" id="{01814F8F-83DA-4A5C-9C57-B4F73B97F650}"/>
              </a:ext>
            </a:extLst>
          </p:cNvPr>
          <p:cNvSpPr/>
          <p:nvPr/>
        </p:nvSpPr>
        <p:spPr>
          <a:xfrm>
            <a:off x="2351567" y="3861901"/>
            <a:ext cx="925033" cy="104199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2</a:t>
            </a:r>
            <a:endParaRPr lang="ar-SA" sz="7200" dirty="0"/>
          </a:p>
        </p:txBody>
      </p:sp>
      <p:sp>
        <p:nvSpPr>
          <p:cNvPr id="6" name="مستطيل 5">
            <a:hlinkClick r:id="rId4" action="ppaction://hlinksldjump"/>
            <a:extLst>
              <a:ext uri="{FF2B5EF4-FFF2-40B4-BE49-F238E27FC236}">
                <a16:creationId xmlns:a16="http://schemas.microsoft.com/office/drawing/2014/main" xmlns="" id="{3F8EA590-DD3E-4BDC-8B69-6C46ABC781D5}"/>
              </a:ext>
            </a:extLst>
          </p:cNvPr>
          <p:cNvSpPr/>
          <p:nvPr/>
        </p:nvSpPr>
        <p:spPr>
          <a:xfrm>
            <a:off x="3576083" y="3862531"/>
            <a:ext cx="925033" cy="104199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3</a:t>
            </a:r>
            <a:endParaRPr lang="ar-SA" sz="7200" dirty="0"/>
          </a:p>
        </p:txBody>
      </p:sp>
      <p:sp>
        <p:nvSpPr>
          <p:cNvPr id="7" name="مستطيل 6">
            <a:hlinkClick r:id="rId5" action="ppaction://hlinksldjump"/>
            <a:extLst>
              <a:ext uri="{FF2B5EF4-FFF2-40B4-BE49-F238E27FC236}">
                <a16:creationId xmlns:a16="http://schemas.microsoft.com/office/drawing/2014/main" xmlns="" id="{EF40C74D-535A-4756-BF0A-41F33A15CE21}"/>
              </a:ext>
            </a:extLst>
          </p:cNvPr>
          <p:cNvSpPr/>
          <p:nvPr/>
        </p:nvSpPr>
        <p:spPr>
          <a:xfrm>
            <a:off x="4800599" y="3861901"/>
            <a:ext cx="925033" cy="104199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4</a:t>
            </a:r>
            <a:endParaRPr lang="ar-SA" sz="7200" dirty="0"/>
          </a:p>
        </p:txBody>
      </p:sp>
      <p:sp>
        <p:nvSpPr>
          <p:cNvPr id="8" name="مستطيل 7">
            <a:hlinkClick r:id="rId6" action="ppaction://hlinksldjump"/>
            <a:extLst>
              <a:ext uri="{FF2B5EF4-FFF2-40B4-BE49-F238E27FC236}">
                <a16:creationId xmlns:a16="http://schemas.microsoft.com/office/drawing/2014/main" xmlns="" id="{200D3CA7-5D75-4727-9AB1-F36FD6015EC9}"/>
              </a:ext>
            </a:extLst>
          </p:cNvPr>
          <p:cNvSpPr/>
          <p:nvPr/>
        </p:nvSpPr>
        <p:spPr>
          <a:xfrm>
            <a:off x="5940058" y="3861900"/>
            <a:ext cx="925033" cy="1041991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5</a:t>
            </a:r>
            <a:endParaRPr lang="ar-SA" sz="7200" dirty="0"/>
          </a:p>
        </p:txBody>
      </p:sp>
      <p:sp>
        <p:nvSpPr>
          <p:cNvPr id="9" name="مستطيل 8">
            <a:hlinkClick r:id="rId7" action="ppaction://hlinksldjump"/>
            <a:extLst>
              <a:ext uri="{FF2B5EF4-FFF2-40B4-BE49-F238E27FC236}">
                <a16:creationId xmlns:a16="http://schemas.microsoft.com/office/drawing/2014/main" xmlns="" id="{B6F4B222-A5EA-40E9-8D0B-FCE5331F5DB8}"/>
              </a:ext>
            </a:extLst>
          </p:cNvPr>
          <p:cNvSpPr/>
          <p:nvPr/>
        </p:nvSpPr>
        <p:spPr>
          <a:xfrm>
            <a:off x="7079517" y="3861899"/>
            <a:ext cx="925033" cy="104199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6</a:t>
            </a:r>
            <a:endParaRPr lang="ar-SA" sz="7200" dirty="0"/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What’s your name ?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66690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628650" y="2712438"/>
            <a:ext cx="4101005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you have a pet ?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628650" y="3584868"/>
            <a:ext cx="313931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What’s this ?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xmlns="" id="{5E416C3E-EED9-46D2-9BAF-FDFAB0970A4B}"/>
              </a:ext>
            </a:extLst>
          </p:cNvPr>
          <p:cNvSpPr/>
          <p:nvPr/>
        </p:nvSpPr>
        <p:spPr>
          <a:xfrm>
            <a:off x="5295653" y="3932573"/>
            <a:ext cx="1678665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15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11</a:t>
            </a:r>
            <a:endParaRPr lang="ar-SA" sz="4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3373039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Say the number </a:t>
            </a:r>
            <a:endParaRPr lang="ar-SA" sz="3200" dirty="0"/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91668" y="2049438"/>
            <a:ext cx="2367610" cy="153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7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What’s your name ?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66690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628650" y="2712438"/>
            <a:ext cx="4605502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day do you like ?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628649" y="3584868"/>
            <a:ext cx="5220358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What’s the weather like ?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307488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is this ? </a:t>
            </a:r>
            <a:endParaRPr lang="ar-SA" sz="3200" dirty="0"/>
          </a:p>
        </p:txBody>
      </p:sp>
      <p:pic>
        <p:nvPicPr>
          <p:cNvPr id="9" name="رسم 8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462CFF69-EA29-406F-8404-081A92330A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pic>
        <p:nvPicPr>
          <p:cNvPr id="1026" name="Picture 2" descr="Sun Clipart - Sunny Clip Art Transparent PNG - 650x621 - Free Download on  Nice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137" b="94864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039" y="1582374"/>
            <a:ext cx="2684454" cy="229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69" y="4362278"/>
            <a:ext cx="2729481" cy="154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657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What’s your name ?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66690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628650" y="2712438"/>
            <a:ext cx="3832991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How old are you ?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628650" y="3584868"/>
            <a:ext cx="394335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the matter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307488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is this ? </a:t>
            </a:r>
            <a:endParaRPr lang="ar-SA" sz="3200" dirty="0"/>
          </a:p>
        </p:txBody>
      </p:sp>
      <p:pic>
        <p:nvPicPr>
          <p:cNvPr id="9" name="رسم 8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196CE1A3-642B-40B4-B50E-D54840F1E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pic>
        <p:nvPicPr>
          <p:cNvPr id="2050" name="Picture 2" descr="Hungry Vector Art, Icons, and Graphics for Free Downloa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4680" y="1759938"/>
            <a:ext cx="2470613" cy="1976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ear definición y significado | Diccionario Inglés Collins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68" t="21566" r="13627" b="3910"/>
          <a:stretch/>
        </p:blipFill>
        <p:spPr bwMode="auto">
          <a:xfrm>
            <a:off x="4713890" y="4264612"/>
            <a:ext cx="2617076" cy="2144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5827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رسم 8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0B0F657C-7B1B-4324-8A17-FFC16C9F16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0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What’s your name ? 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66690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628650" y="2712438"/>
            <a:ext cx="4101005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you have a pet ?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628650" y="3584868"/>
            <a:ext cx="313931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What’s this ?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xmlns="" id="{5E416C3E-EED9-46D2-9BAF-FDFAB0970A4B}"/>
              </a:ext>
            </a:extLst>
          </p:cNvPr>
          <p:cNvSpPr/>
          <p:nvPr/>
        </p:nvSpPr>
        <p:spPr>
          <a:xfrm>
            <a:off x="5295653" y="3932573"/>
            <a:ext cx="1678665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15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17</a:t>
            </a:r>
            <a:endParaRPr lang="ar-SA" sz="4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3373039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Say the number </a:t>
            </a:r>
            <a:endParaRPr lang="ar-SA" sz="3200" dirty="0"/>
          </a:p>
        </p:txBody>
      </p:sp>
      <p:pic>
        <p:nvPicPr>
          <p:cNvPr id="18" name="صورة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25068" y="1760915"/>
            <a:ext cx="180022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69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  <p:bldP spid="11" grpId="0" animBg="1"/>
      <p:bldP spid="12" grpId="0" animBg="1"/>
      <p:bldP spid="13" grpId="0" animBg="1"/>
      <p:bldP spid="14" grpId="0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رسم 8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85608561-BA74-4D33-959A-D4B3680291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0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What’s your name ?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66690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628650" y="2712438"/>
            <a:ext cx="4605502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day do you like ?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628649" y="3584868"/>
            <a:ext cx="5220358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What’s the weather like ?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307488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is this ? </a:t>
            </a:r>
            <a:endParaRPr lang="ar-SA" sz="3200" dirty="0"/>
          </a:p>
        </p:txBody>
      </p:sp>
      <p:pic>
        <p:nvPicPr>
          <p:cNvPr id="3074" name="Picture 2" descr="Download Free png Rainy day png 3 » PNG Image - DLPNG.com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4255" y="1515872"/>
            <a:ext cx="2568238" cy="2568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4381" y="4400404"/>
            <a:ext cx="2512366" cy="207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55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رسم 8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xmlns="" id="{E5D6E205-785F-4BFF-918C-633469CCC2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0" name="عنصر نائب للمحتوى 2">
            <a:extLst>
              <a:ext uri="{FF2B5EF4-FFF2-40B4-BE49-F238E27FC236}">
                <a16:creationId xmlns:a16="http://schemas.microsoft.com/office/drawing/2014/main" xmlns="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20726"/>
            <a:ext cx="5506336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Hello , What’s your name ? 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xmlns="" id="{1B4E57E3-B0AD-41EC-AA7A-847CBDAF43CA}"/>
              </a:ext>
            </a:extLst>
          </p:cNvPr>
          <p:cNvSpPr/>
          <p:nvPr/>
        </p:nvSpPr>
        <p:spPr>
          <a:xfrm>
            <a:off x="628650" y="1840008"/>
            <a:ext cx="3666903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Nice to meet you 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xmlns="" id="{396A2E8D-EE3E-4365-A2D8-AA39FC6CCF9A}"/>
              </a:ext>
            </a:extLst>
          </p:cNvPr>
          <p:cNvSpPr/>
          <p:nvPr/>
        </p:nvSpPr>
        <p:spPr>
          <a:xfrm>
            <a:off x="628650" y="2712438"/>
            <a:ext cx="3832991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How old are you ? 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xmlns="" id="{51ADBB7E-9C13-4F28-9924-21EED2FC37FD}"/>
              </a:ext>
            </a:extLst>
          </p:cNvPr>
          <p:cNvSpPr/>
          <p:nvPr/>
        </p:nvSpPr>
        <p:spPr>
          <a:xfrm>
            <a:off x="628650" y="3584868"/>
            <a:ext cx="3943350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the matter ? 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xmlns="" id="{D1C62285-F378-4873-98F8-8571EC8E9798}"/>
              </a:ext>
            </a:extLst>
          </p:cNvPr>
          <p:cNvSpPr/>
          <p:nvPr/>
        </p:nvSpPr>
        <p:spPr>
          <a:xfrm>
            <a:off x="628650" y="4457298"/>
            <a:ext cx="3074881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is this ? </a:t>
            </a:r>
            <a:endParaRPr lang="ar-SA" sz="3200" dirty="0"/>
          </a:p>
        </p:txBody>
      </p:sp>
      <p:pic>
        <p:nvPicPr>
          <p:cNvPr id="18" name="صورة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2765" y="1840008"/>
            <a:ext cx="1905328" cy="2092737"/>
          </a:xfrm>
          <a:prstGeom prst="rect">
            <a:avLst/>
          </a:prstGeom>
        </p:spPr>
      </p:pic>
      <p:pic>
        <p:nvPicPr>
          <p:cNvPr id="4098" name="Picture 2" descr="41 Free Cruise Ship Clip Art - Cliparting.com | Cruise ship, Clip art,  Cartoon ship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553" y="4457298"/>
            <a:ext cx="2754262" cy="201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13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152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نسق Office</vt:lpstr>
      <vt:lpstr>Oral examinations  3rd semester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pc</cp:lastModifiedBy>
  <cp:revision>16</cp:revision>
  <dcterms:created xsi:type="dcterms:W3CDTF">2021-11-10T12:50:03Z</dcterms:created>
  <dcterms:modified xsi:type="dcterms:W3CDTF">2023-06-04T19:35:51Z</dcterms:modified>
</cp:coreProperties>
</file>