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6" autoAdjust="0"/>
    <p:restoredTop sz="94660"/>
  </p:normalViewPr>
  <p:slideViewPr>
    <p:cSldViewPr snapToGrid="0">
      <p:cViewPr>
        <p:scale>
          <a:sx n="48" d="100"/>
          <a:sy n="48" d="100"/>
        </p:scale>
        <p:origin x="-968" y="-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15E431E2-54E8-42AC-93FD-B3A19BB7518A}"/>
              </a:ext>
            </a:extLst>
          </p:cNvPr>
          <p:cNvSpPr/>
          <p:nvPr/>
        </p:nvSpPr>
        <p:spPr>
          <a:xfrm>
            <a:off x="363071" y="1905506"/>
            <a:ext cx="841785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60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sz="6000" dirty="0"/>
          </a:p>
        </p:txBody>
      </p:sp>
    </p:spTree>
    <p:extLst>
      <p:ext uri="{BB962C8B-B14F-4D97-AF65-F5344CB8AC3E}">
        <p14:creationId xmlns:p14="http://schemas.microsoft.com/office/powerpoint/2010/main" val="145628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9"/>
            <a:ext cx="7886700" cy="198373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15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</p:txBody>
      </p:sp>
      <p:sp>
        <p:nvSpPr>
          <p:cNvPr id="4" name="مستطيل 3">
            <a:hlinkClick r:id="rId2" action="ppaction://hlinksldjump"/>
            <a:extLst>
              <a:ext uri="{FF2B5EF4-FFF2-40B4-BE49-F238E27FC236}">
                <a16:creationId xmlns:a16="http://schemas.microsoft.com/office/drawing/2014/main" xmlns="" id="{1C528619-E88C-46EA-AB59-E2773CCE1F9E}"/>
              </a:ext>
            </a:extLst>
          </p:cNvPr>
          <p:cNvSpPr/>
          <p:nvPr/>
        </p:nvSpPr>
        <p:spPr>
          <a:xfrm>
            <a:off x="1127051" y="3861901"/>
            <a:ext cx="925033" cy="104199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1</a:t>
            </a:r>
            <a:endParaRPr lang="ar-SA" sz="7200" dirty="0"/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xmlns="" id="{01814F8F-83DA-4A5C-9C57-B4F73B97F650}"/>
              </a:ext>
            </a:extLst>
          </p:cNvPr>
          <p:cNvSpPr/>
          <p:nvPr/>
        </p:nvSpPr>
        <p:spPr>
          <a:xfrm>
            <a:off x="2351567" y="3861901"/>
            <a:ext cx="925033" cy="104199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2</a:t>
            </a:r>
            <a:endParaRPr lang="ar-SA" sz="7200" dirty="0"/>
          </a:p>
        </p:txBody>
      </p:sp>
      <p:sp>
        <p:nvSpPr>
          <p:cNvPr id="6" name="مستطيل 5">
            <a:hlinkClick r:id="rId4" action="ppaction://hlinksldjump"/>
            <a:extLst>
              <a:ext uri="{FF2B5EF4-FFF2-40B4-BE49-F238E27FC236}">
                <a16:creationId xmlns:a16="http://schemas.microsoft.com/office/drawing/2014/main" xmlns="" id="{3F8EA590-DD3E-4BDC-8B69-6C46ABC781D5}"/>
              </a:ext>
            </a:extLst>
          </p:cNvPr>
          <p:cNvSpPr/>
          <p:nvPr/>
        </p:nvSpPr>
        <p:spPr>
          <a:xfrm>
            <a:off x="3576083" y="3862531"/>
            <a:ext cx="925033" cy="104199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3</a:t>
            </a:r>
            <a:endParaRPr lang="ar-SA" sz="7200" dirty="0"/>
          </a:p>
        </p:txBody>
      </p:sp>
      <p:sp>
        <p:nvSpPr>
          <p:cNvPr id="7" name="مستطيل 6">
            <a:hlinkClick r:id="rId5" action="ppaction://hlinksldjump"/>
            <a:extLst>
              <a:ext uri="{FF2B5EF4-FFF2-40B4-BE49-F238E27FC236}">
                <a16:creationId xmlns:a16="http://schemas.microsoft.com/office/drawing/2014/main" xmlns="" id="{EF40C74D-535A-4756-BF0A-41F33A15CE21}"/>
              </a:ext>
            </a:extLst>
          </p:cNvPr>
          <p:cNvSpPr/>
          <p:nvPr/>
        </p:nvSpPr>
        <p:spPr>
          <a:xfrm>
            <a:off x="4800599" y="3861901"/>
            <a:ext cx="925033" cy="104199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4</a:t>
            </a:r>
            <a:endParaRPr lang="ar-SA" sz="7200" dirty="0"/>
          </a:p>
        </p:txBody>
      </p:sp>
      <p:sp>
        <p:nvSpPr>
          <p:cNvPr id="8" name="مستطيل 7">
            <a:hlinkClick r:id="rId6" action="ppaction://hlinksldjump"/>
            <a:extLst>
              <a:ext uri="{FF2B5EF4-FFF2-40B4-BE49-F238E27FC236}">
                <a16:creationId xmlns:a16="http://schemas.microsoft.com/office/drawing/2014/main" xmlns="" id="{200D3CA7-5D75-4727-9AB1-F36FD6015EC9}"/>
              </a:ext>
            </a:extLst>
          </p:cNvPr>
          <p:cNvSpPr/>
          <p:nvPr/>
        </p:nvSpPr>
        <p:spPr>
          <a:xfrm>
            <a:off x="5940058" y="3861900"/>
            <a:ext cx="925033" cy="1041991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5</a:t>
            </a:r>
            <a:endParaRPr lang="ar-SA" sz="7200" dirty="0"/>
          </a:p>
        </p:txBody>
      </p:sp>
      <p:sp>
        <p:nvSpPr>
          <p:cNvPr id="9" name="مستطيل 8">
            <a:hlinkClick r:id="rId7" action="ppaction://hlinksldjump"/>
            <a:extLst>
              <a:ext uri="{FF2B5EF4-FFF2-40B4-BE49-F238E27FC236}">
                <a16:creationId xmlns:a16="http://schemas.microsoft.com/office/drawing/2014/main" xmlns="" id="{B6F4B222-A5EA-40E9-8D0B-FCE5331F5DB8}"/>
              </a:ext>
            </a:extLst>
          </p:cNvPr>
          <p:cNvSpPr/>
          <p:nvPr/>
        </p:nvSpPr>
        <p:spPr>
          <a:xfrm>
            <a:off x="7079517" y="3861899"/>
            <a:ext cx="925033" cy="104199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6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0" y="1200338"/>
            <a:ext cx="845429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should you do to live a healthy life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328202" y="1805610"/>
            <a:ext cx="502756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you shouldn’t do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328200" y="2468763"/>
            <a:ext cx="753989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Did you eat breakfast this morning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328201" y="3127183"/>
            <a:ext cx="8454291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Which subject do you like most this year?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328201" y="3794357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pic>
        <p:nvPicPr>
          <p:cNvPr id="1026" name="Picture 2" descr="File:Singapore Road Signs - Restrictive Sign - No Parking.svg - Wikimedia  Common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771" y="4113678"/>
            <a:ext cx="1986996" cy="1986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رسم 1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E807836B-ECB1-480D-B73E-B9E980222C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0" y="1200338"/>
            <a:ext cx="845429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should you do to live a healthy life ?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328202" y="1805610"/>
            <a:ext cx="502756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you shouldn’t do ? 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328200" y="2468763"/>
            <a:ext cx="753989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Did you eat breakfast this morning ? </a:t>
            </a: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328202" y="3127183"/>
            <a:ext cx="7983042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If you want staples , where do you go ? </a:t>
            </a: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328201" y="3794357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1720" y="4000500"/>
            <a:ext cx="2342760" cy="234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51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رسم 17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71F65396-2402-499A-8056-9EBA838D4D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0" y="1200338"/>
            <a:ext cx="845429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should you do to live a healthy life ?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328202" y="1805610"/>
            <a:ext cx="502756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you shouldn’t do ? 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328200" y="2468763"/>
            <a:ext cx="753989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Did you eat breakfast this morning ?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328201" y="3127183"/>
            <a:ext cx="8454291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Which subject do you like most this year?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328201" y="3794357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5122" name="Picture 2" descr="No Bicycle, Bike Prohibited Symbol. Royalty Free Cliparts, Vectors, And  Stock Illustration. Image 57410279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051" y="4000499"/>
            <a:ext cx="2229369" cy="222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30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17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رسم 16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3722962F-BF25-4D62-AC6D-1D16D95454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0" y="1200338"/>
            <a:ext cx="845429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should you do to live a healthy life ?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328202" y="1805610"/>
            <a:ext cx="502756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you shouldn’t do ? 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328200" y="2468763"/>
            <a:ext cx="753989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Did you eat breakfast this morning ? </a:t>
            </a: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328201" y="3127183"/>
            <a:ext cx="7950385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If you want candy , where do you go ? </a:t>
            </a: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328201" y="3794357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4098" name="Picture 2" descr="Computer Icons No Symbol Sign Speech - Talking Clipart Transparent PNG -  750x750 - Free Download on Nice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018" y="4016829"/>
            <a:ext cx="2515773" cy="221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9543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رسم 16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72D3DAFA-8290-49DF-9749-9A5B6BC7A9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0" y="1200338"/>
            <a:ext cx="845429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should you do to live a healthy life ?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328202" y="1805610"/>
            <a:ext cx="502756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you shouldn’t do ? </a:t>
            </a: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328200" y="2468763"/>
            <a:ext cx="753989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Did you eat breakfast this morning ? </a:t>
            </a: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328201" y="3127183"/>
            <a:ext cx="8454291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Which subject do you like most this year?</a:t>
            </a: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328201" y="3794357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3074" name="Picture 2" descr="No Cell Phone Sign on White Background. No Mobile Phones Icon Stock  Illustration - Illustration of cellular, cellphone: 12492337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771" y="3973976"/>
            <a:ext cx="2289175" cy="228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88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رسم 25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D00E09A2-1CBC-4CFB-BAD0-48BB784C8E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0" y="1200338"/>
            <a:ext cx="8454293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should you do to live a healthy life ?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328202" y="1805610"/>
            <a:ext cx="502756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you shouldn’t do ?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328200" y="2468763"/>
            <a:ext cx="753989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Did you eat breakfast this morning ? 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328201" y="3127183"/>
            <a:ext cx="790139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If you want books , where do you go ? 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328201" y="3794357"/>
            <a:ext cx="428194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0417" y="3956009"/>
            <a:ext cx="2324783" cy="2294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684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</TotalTime>
  <Words>229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نسق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pc</cp:lastModifiedBy>
  <cp:revision>22</cp:revision>
  <dcterms:created xsi:type="dcterms:W3CDTF">2021-11-10T12:50:03Z</dcterms:created>
  <dcterms:modified xsi:type="dcterms:W3CDTF">2023-06-04T18:26:14Z</dcterms:modified>
</cp:coreProperties>
</file>