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126021"/>
            <a:ext cx="1568249" cy="2562457"/>
            <a:chOff x="0" y="0"/>
            <a:chExt cx="1568248" cy="2562456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-1" y="-1"/>
              <a:ext cx="1568250" cy="2562458"/>
              <a:chOff x="0" y="0"/>
              <a:chExt cx="1568248" cy="2562456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1113280" y="1333936"/>
                <a:ext cx="223664" cy="16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1121021" y="440740"/>
                <a:ext cx="66907" cy="13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826236" y="1148663"/>
                <a:ext cx="188734" cy="15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788900" y="1294778"/>
                <a:ext cx="49896" cy="3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334951" y="788098"/>
                <a:ext cx="517138" cy="90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1052733" y="1573677"/>
                <a:ext cx="461050" cy="13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1063702" y="1485125"/>
                <a:ext cx="461421" cy="187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45414" y="1649436"/>
                <a:ext cx="989979" cy="208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800151" y="1476662"/>
                <a:ext cx="247287" cy="226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490190" y="1560995"/>
                <a:ext cx="517112" cy="20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636647" y="1307019"/>
                <a:ext cx="464975" cy="16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840177" y="1479610"/>
                <a:ext cx="211872" cy="17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211535" y="1693633"/>
                <a:ext cx="589607" cy="1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374061" y="15041"/>
                <a:ext cx="954880" cy="5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335283" y="2136220"/>
                <a:ext cx="85091" cy="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878516" y="1880263"/>
                <a:ext cx="248825" cy="48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8192" y="1846094"/>
                <a:ext cx="753686" cy="69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770299" y="1703245"/>
                <a:ext cx="457728" cy="8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1153049" y="1656260"/>
                <a:ext cx="231304" cy="29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51808" y="1988161"/>
                <a:ext cx="453203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64649" y="1918723"/>
                <a:ext cx="632336" cy="576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136219" y="1976983"/>
                <a:ext cx="487192" cy="46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9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865156" y="1861246"/>
                <a:ext cx="279793" cy="52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923689" y="1920093"/>
                <a:ext cx="146745" cy="1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929586" y="2134153"/>
                <a:ext cx="141040" cy="1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1312872" y="1446322"/>
                <a:ext cx="21965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568249" cy="256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576471" y="482065"/>
              <a:ext cx="507078" cy="360900"/>
              <a:chOff x="0" y="0"/>
              <a:chExt cx="507076" cy="360899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3940" y="84831"/>
                <a:ext cx="126607" cy="1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96483" y="7697"/>
                <a:ext cx="75450" cy="9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212955" y="239786"/>
                <a:ext cx="160729" cy="103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341949" y="142353"/>
                <a:ext cx="68749" cy="91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423566" y="53507"/>
                <a:ext cx="73339" cy="9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ordwall.net/resource/19631916" TargetMode="External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B6YV46osoZ6w23wWA8BncW7_RW1c5kXQ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slide" Target="slide8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r.oryxlearning.com/grade/1st-grade/maths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drive.google.com/file/d/1qMr5PPUWAaxlAQ29oNSF7KkIf5ZNV1Nv/view?usp=drivesdk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slide" Target="slide8.xml"/><Relationship Id="rId15" Type="http://schemas.openxmlformats.org/officeDocument/2006/relationships/image" Target="../media/image5.jpe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6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اختبار الفصل السادس"/>
          <p:cNvSpPr txBox="1"/>
          <p:nvPr/>
        </p:nvSpPr>
        <p:spPr>
          <a:xfrm>
            <a:off x="5206981" y="5986716"/>
            <a:ext cx="9255749" cy="2204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316479" rtl="0">
              <a:defRPr sz="1064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اختبار الفصل السادس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٦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589" name="الجمع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الجمع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ال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٥١"/>
            <p:cNvSpPr txBox="1"/>
            <p:nvPr/>
          </p:nvSpPr>
          <p:spPr>
            <a:xfrm>
              <a:off x="364164" y="75758"/>
              <a:ext cx="3197168" cy="12711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٥١ </a:t>
              </a:r>
            </a:p>
          </p:txBody>
        </p:sp>
      </p:grpSp>
      <p:sp>
        <p:nvSpPr>
          <p:cNvPr id="601" name="الجمع"/>
          <p:cNvSpPr txBox="1"/>
          <p:nvPr/>
        </p:nvSpPr>
        <p:spPr>
          <a:xfrm>
            <a:off x="9583308" y="6858000"/>
            <a:ext cx="2113233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الجمع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782259" y="970788"/>
            <a:ext cx="7795728" cy="4919845"/>
            <a:chOff x="0" y="0"/>
            <a:chExt cx="7795727" cy="4919843"/>
          </a:xfrm>
        </p:grpSpPr>
        <p:sp>
          <p:nvSpPr>
            <p:cNvPr id="603" name="Google Shape;1031;p35"/>
            <p:cNvSpPr/>
            <p:nvPr/>
          </p:nvSpPr>
          <p:spPr>
            <a:xfrm>
              <a:off x="3268653" y="1621503"/>
              <a:ext cx="1100799" cy="119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2;p35"/>
            <p:cNvSpPr/>
            <p:nvPr/>
          </p:nvSpPr>
          <p:spPr>
            <a:xfrm>
              <a:off x="-1" y="0"/>
              <a:ext cx="7795728" cy="491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2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3;p35"/>
            <p:cNvSpPr/>
            <p:nvPr/>
          </p:nvSpPr>
          <p:spPr>
            <a:xfrm>
              <a:off x="71247" y="4017277"/>
              <a:ext cx="7678346" cy="2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4;p35"/>
            <p:cNvSpPr/>
            <p:nvPr/>
          </p:nvSpPr>
          <p:spPr>
            <a:xfrm>
              <a:off x="3202516" y="1578337"/>
              <a:ext cx="1234187" cy="128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5;p35"/>
            <p:cNvSpPr/>
            <p:nvPr/>
          </p:nvSpPr>
          <p:spPr>
            <a:xfrm>
              <a:off x="874602" y="4076377"/>
              <a:ext cx="122614" cy="6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6;p35"/>
            <p:cNvSpPr/>
            <p:nvPr/>
          </p:nvSpPr>
          <p:spPr>
            <a:xfrm>
              <a:off x="361410" y="4231302"/>
              <a:ext cx="329544" cy="32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7;p35"/>
            <p:cNvSpPr/>
            <p:nvPr/>
          </p:nvSpPr>
          <p:spPr>
            <a:xfrm>
              <a:off x="1693699" y="4116786"/>
              <a:ext cx="114438" cy="6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8;p35"/>
            <p:cNvSpPr/>
            <p:nvPr/>
          </p:nvSpPr>
          <p:spPr>
            <a:xfrm>
              <a:off x="1116950" y="4245245"/>
              <a:ext cx="190688" cy="3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39;p35"/>
            <p:cNvSpPr/>
            <p:nvPr/>
          </p:nvSpPr>
          <p:spPr>
            <a:xfrm>
              <a:off x="1333535" y="4258151"/>
              <a:ext cx="190715" cy="3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0;p35"/>
            <p:cNvSpPr/>
            <p:nvPr/>
          </p:nvSpPr>
          <p:spPr>
            <a:xfrm>
              <a:off x="6775633" y="4115368"/>
              <a:ext cx="117276" cy="71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1;p35"/>
            <p:cNvSpPr/>
            <p:nvPr/>
          </p:nvSpPr>
          <p:spPr>
            <a:xfrm>
              <a:off x="5752524" y="4170783"/>
              <a:ext cx="159773" cy="72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2;p35"/>
            <p:cNvSpPr/>
            <p:nvPr/>
          </p:nvSpPr>
          <p:spPr>
            <a:xfrm>
              <a:off x="7374189" y="4169638"/>
              <a:ext cx="196370" cy="1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3;p35"/>
            <p:cNvSpPr/>
            <p:nvPr/>
          </p:nvSpPr>
          <p:spPr>
            <a:xfrm>
              <a:off x="6941260" y="4213294"/>
              <a:ext cx="212243" cy="19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4;p35"/>
            <p:cNvSpPr/>
            <p:nvPr/>
          </p:nvSpPr>
          <p:spPr>
            <a:xfrm>
              <a:off x="7359781" y="4466964"/>
              <a:ext cx="203279" cy="1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5;p35"/>
            <p:cNvSpPr/>
            <p:nvPr/>
          </p:nvSpPr>
          <p:spPr>
            <a:xfrm>
              <a:off x="6951141" y="4551848"/>
              <a:ext cx="226666" cy="1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6;p35"/>
            <p:cNvSpPr/>
            <p:nvPr/>
          </p:nvSpPr>
          <p:spPr>
            <a:xfrm>
              <a:off x="6040964" y="4323335"/>
              <a:ext cx="354907" cy="41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7;p35"/>
            <p:cNvSpPr/>
            <p:nvPr/>
          </p:nvSpPr>
          <p:spPr>
            <a:xfrm>
              <a:off x="6358831" y="4294521"/>
              <a:ext cx="214558" cy="1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8;p35"/>
            <p:cNvSpPr/>
            <p:nvPr/>
          </p:nvSpPr>
          <p:spPr>
            <a:xfrm>
              <a:off x="6379368" y="4478178"/>
              <a:ext cx="230547" cy="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049;p35"/>
            <p:cNvSpPr/>
            <p:nvPr/>
          </p:nvSpPr>
          <p:spPr>
            <a:xfrm>
              <a:off x="6390082" y="4585982"/>
              <a:ext cx="235968" cy="16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623" name="Google Shape;894;p32"/>
          <p:cNvSpPr/>
          <p:nvPr/>
        </p:nvSpPr>
        <p:spPr>
          <a:xfrm>
            <a:off x="10317243" y="2109193"/>
            <a:ext cx="3241515" cy="10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29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24" name="لعبة تعليمة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لعبة تعليمة</a:t>
              </a:r>
            </a:p>
          </p:txBody>
        </p:sp>
        <p:grpSp>
          <p:nvGrpSpPr>
            <p:cNvPr id="627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25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28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grpSp>
        <p:nvGrpSpPr>
          <p:cNvPr id="63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14059411" y="12417693"/>
            <a:ext cx="1905001" cy="1016001"/>
            <a:chOff x="0" y="0"/>
            <a:chExt cx="1905000" cy="1016000"/>
          </a:xfrm>
        </p:grpSpPr>
        <p:sp>
          <p:nvSpPr>
            <p:cNvPr id="630" name="ال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1" name="IMG_4020.jpeg" descr="IMG_4020.jpeg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37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5246528" y="12392174"/>
            <a:ext cx="1905001" cy="1016001"/>
            <a:chOff x="0" y="0"/>
            <a:chExt cx="1905000" cy="1016000"/>
          </a:xfrm>
        </p:grpSpPr>
        <p:sp>
          <p:nvSpPr>
            <p:cNvPr id="633" name="ال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636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634" name="IMG_4015.jpeg" descr="IMG_4015.jpe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5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grpSp>
        <p:nvGrpSpPr>
          <p:cNvPr id="640" name="تجميع">
            <a:hlinkClick r:id="rId7" invalidUrl="" action="" tgtFrame="" tooltip="" history="1" highlightClick="0" endSnd="0"/>
          </p:cNvPr>
          <p:cNvGrpSpPr/>
          <p:nvPr/>
        </p:nvGrpSpPr>
        <p:grpSpPr>
          <a:xfrm>
            <a:off x="16262630" y="12392174"/>
            <a:ext cx="1905001" cy="1016001"/>
            <a:chOff x="0" y="0"/>
            <a:chExt cx="1905000" cy="1016000"/>
          </a:xfrm>
        </p:grpSpPr>
        <p:sp>
          <p:nvSpPr>
            <p:cNvPr id="638" name="ال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9" name="IMG_0291.jpeg" descr="IMG_0291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3" name="تجميع">
            <a:hlinkClick r:id="rId9" invalidUrl="" action="" tgtFrame="" tooltip="" history="1" highlightClick="0" endSnd="0"/>
          </p:cNvPr>
          <p:cNvGrpSpPr/>
          <p:nvPr/>
        </p:nvGrpSpPr>
        <p:grpSpPr>
          <a:xfrm>
            <a:off x="7449749" y="12392174"/>
            <a:ext cx="1905001" cy="1016001"/>
            <a:chOff x="0" y="0"/>
            <a:chExt cx="1905000" cy="1016000"/>
          </a:xfrm>
        </p:grpSpPr>
        <p:sp>
          <p:nvSpPr>
            <p:cNvPr id="641" name="ال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2" name="IMG_4023.png" descr="IMG_4023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6" name="تجميع">
            <a:hlinkClick r:id="rId11" invalidUrl="" action="ppaction://hlinksldjump" tgtFrame="" tooltip="" history="1" highlightClick="0" endSnd="0"/>
          </p:cNvPr>
          <p:cNvGrpSpPr/>
          <p:nvPr/>
        </p:nvGrpSpPr>
        <p:grpSpPr>
          <a:xfrm>
            <a:off x="11856189" y="12170815"/>
            <a:ext cx="1905001" cy="1262879"/>
            <a:chOff x="0" y="0"/>
            <a:chExt cx="1905000" cy="1262878"/>
          </a:xfrm>
        </p:grpSpPr>
        <p:sp>
          <p:nvSpPr>
            <p:cNvPr id="644" name="ال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5" name="IMG_4995.jpeg" descr="IMG_4995.jpe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9" name="تجميع">
            <a:hlinkClick r:id="rId13" invalidUrl="" action="" tgtFrame="" tooltip="" history="1" highlightClick="0" endSnd="0"/>
          </p:cNvPr>
          <p:cNvGrpSpPr/>
          <p:nvPr/>
        </p:nvGrpSpPr>
        <p:grpSpPr>
          <a:xfrm>
            <a:off x="9652969" y="12392174"/>
            <a:ext cx="1905001" cy="1016001"/>
            <a:chOff x="0" y="0"/>
            <a:chExt cx="1905000" cy="1016000"/>
          </a:xfrm>
        </p:grpSpPr>
        <p:sp>
          <p:nvSpPr>
            <p:cNvPr id="647" name="ال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48" name="IMG_4017.jpeg" descr="IMG_4017.jpeg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652" name="تجميع">
            <a:hlinkClick r:id="rId15" invalidUrl="" action="" tgtFrame="" tooltip="" history="1" highlightClick="0" endSnd="0"/>
          </p:cNvPr>
          <p:cNvGrpSpPr/>
          <p:nvPr/>
        </p:nvGrpSpPr>
        <p:grpSpPr>
          <a:xfrm>
            <a:off x="18465852" y="12417693"/>
            <a:ext cx="1905001" cy="1016001"/>
            <a:chOff x="0" y="0"/>
            <a:chExt cx="1905000" cy="1016000"/>
          </a:xfrm>
        </p:grpSpPr>
        <p:sp>
          <p:nvSpPr>
            <p:cNvPr id="650" name="ال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51" name="صورة 20" descr="صورة 20"/>
            <p:cNvPicPr>
              <a:picLocks noChangeAspect="1"/>
            </p:cNvPicPr>
            <p:nvPr/>
          </p:nvPicPr>
          <p:blipFill>
            <a:blip r:embed="rId16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657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654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655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70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755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658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0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6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7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8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9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0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1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2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3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4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61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756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7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8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9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0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2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68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763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4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5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6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7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9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79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776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772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75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773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4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777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8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780" name="IMG_4272.png" descr="IMG_4272.png"/>
          <p:cNvPicPr>
            <a:picLocks noChangeAspect="1"/>
          </p:cNvPicPr>
          <p:nvPr/>
        </p:nvPicPr>
        <p:blipFill>
          <a:blip r:embed="rId2">
            <a:extLst/>
          </a:blip>
          <a:srcRect l="5761" t="15653" r="31171" b="58525"/>
          <a:stretch>
            <a:fillRect/>
          </a:stretch>
        </p:blipFill>
        <p:spPr>
          <a:xfrm>
            <a:off x="4296839" y="4732052"/>
            <a:ext cx="16137118" cy="4614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7" h="21547" fill="norm" stroke="1" extrusionOk="0">
                <a:moveTo>
                  <a:pt x="18466" y="3"/>
                </a:moveTo>
                <a:cubicBezTo>
                  <a:pt x="18425" y="-3"/>
                  <a:pt x="18382" y="1"/>
                  <a:pt x="18335" y="11"/>
                </a:cubicBezTo>
                <a:cubicBezTo>
                  <a:pt x="17963" y="90"/>
                  <a:pt x="17680" y="820"/>
                  <a:pt x="17562" y="1997"/>
                </a:cubicBezTo>
                <a:cubicBezTo>
                  <a:pt x="17535" y="2272"/>
                  <a:pt x="17530" y="2422"/>
                  <a:pt x="17530" y="2972"/>
                </a:cubicBezTo>
                <a:cubicBezTo>
                  <a:pt x="17530" y="3351"/>
                  <a:pt x="17537" y="3713"/>
                  <a:pt x="17548" y="3839"/>
                </a:cubicBezTo>
                <a:cubicBezTo>
                  <a:pt x="17578" y="4209"/>
                  <a:pt x="17679" y="4756"/>
                  <a:pt x="17792" y="5160"/>
                </a:cubicBezTo>
                <a:cubicBezTo>
                  <a:pt x="17915" y="5603"/>
                  <a:pt x="18045" y="5855"/>
                  <a:pt x="18209" y="5970"/>
                </a:cubicBezTo>
                <a:cubicBezTo>
                  <a:pt x="18514" y="6185"/>
                  <a:pt x="18759" y="5923"/>
                  <a:pt x="18980" y="5147"/>
                </a:cubicBezTo>
                <a:cubicBezTo>
                  <a:pt x="19102" y="4716"/>
                  <a:pt x="19194" y="4136"/>
                  <a:pt x="19221" y="3622"/>
                </a:cubicBezTo>
                <a:cubicBezTo>
                  <a:pt x="19245" y="3154"/>
                  <a:pt x="19229" y="2183"/>
                  <a:pt x="19191" y="1834"/>
                </a:cubicBezTo>
                <a:cubicBezTo>
                  <a:pt x="19111" y="1090"/>
                  <a:pt x="19003" y="666"/>
                  <a:pt x="18806" y="324"/>
                </a:cubicBezTo>
                <a:cubicBezTo>
                  <a:pt x="18689" y="121"/>
                  <a:pt x="18589" y="23"/>
                  <a:pt x="18466" y="3"/>
                </a:cubicBezTo>
                <a:close/>
                <a:moveTo>
                  <a:pt x="16290" y="5440"/>
                </a:moveTo>
                <a:cubicBezTo>
                  <a:pt x="16030" y="5448"/>
                  <a:pt x="15829" y="5728"/>
                  <a:pt x="15659" y="6322"/>
                </a:cubicBezTo>
                <a:cubicBezTo>
                  <a:pt x="15500" y="6882"/>
                  <a:pt x="15428" y="7539"/>
                  <a:pt x="15428" y="8425"/>
                </a:cubicBezTo>
                <a:cubicBezTo>
                  <a:pt x="15429" y="9048"/>
                  <a:pt x="15454" y="9408"/>
                  <a:pt x="15528" y="9843"/>
                </a:cubicBezTo>
                <a:cubicBezTo>
                  <a:pt x="15691" y="10804"/>
                  <a:pt x="15902" y="11319"/>
                  <a:pt x="16184" y="11446"/>
                </a:cubicBezTo>
                <a:cubicBezTo>
                  <a:pt x="16334" y="11513"/>
                  <a:pt x="16376" y="11508"/>
                  <a:pt x="16468" y="11425"/>
                </a:cubicBezTo>
                <a:cubicBezTo>
                  <a:pt x="16627" y="11283"/>
                  <a:pt x="16754" y="11020"/>
                  <a:pt x="16878" y="10580"/>
                </a:cubicBezTo>
                <a:cubicBezTo>
                  <a:pt x="17069" y="9898"/>
                  <a:pt x="17131" y="9353"/>
                  <a:pt x="17131" y="8349"/>
                </a:cubicBezTo>
                <a:cubicBezTo>
                  <a:pt x="17132" y="7833"/>
                  <a:pt x="17126" y="7659"/>
                  <a:pt x="17099" y="7351"/>
                </a:cubicBezTo>
                <a:cubicBezTo>
                  <a:pt x="17033" y="6599"/>
                  <a:pt x="16897" y="6054"/>
                  <a:pt x="16694" y="5722"/>
                </a:cubicBezTo>
                <a:cubicBezTo>
                  <a:pt x="16565" y="5511"/>
                  <a:pt x="16456" y="5435"/>
                  <a:pt x="16290" y="5440"/>
                </a:cubicBezTo>
                <a:close/>
                <a:moveTo>
                  <a:pt x="20453" y="5442"/>
                </a:moveTo>
                <a:cubicBezTo>
                  <a:pt x="20368" y="5447"/>
                  <a:pt x="20283" y="5474"/>
                  <a:pt x="20231" y="5522"/>
                </a:cubicBezTo>
                <a:cubicBezTo>
                  <a:pt x="19922" y="5804"/>
                  <a:pt x="19700" y="6562"/>
                  <a:pt x="19621" y="7601"/>
                </a:cubicBezTo>
                <a:cubicBezTo>
                  <a:pt x="19590" y="8018"/>
                  <a:pt x="19589" y="8820"/>
                  <a:pt x="19619" y="9217"/>
                </a:cubicBezTo>
                <a:cubicBezTo>
                  <a:pt x="19652" y="9645"/>
                  <a:pt x="19747" y="10175"/>
                  <a:pt x="19868" y="10606"/>
                </a:cubicBezTo>
                <a:cubicBezTo>
                  <a:pt x="20013" y="11120"/>
                  <a:pt x="20147" y="11352"/>
                  <a:pt x="20358" y="11446"/>
                </a:cubicBezTo>
                <a:cubicBezTo>
                  <a:pt x="20507" y="11513"/>
                  <a:pt x="20549" y="11510"/>
                  <a:pt x="20641" y="11427"/>
                </a:cubicBezTo>
                <a:cubicBezTo>
                  <a:pt x="20989" y="11117"/>
                  <a:pt x="21256" y="10044"/>
                  <a:pt x="21300" y="8790"/>
                </a:cubicBezTo>
                <a:cubicBezTo>
                  <a:pt x="21332" y="7852"/>
                  <a:pt x="21265" y="6958"/>
                  <a:pt x="21118" y="6374"/>
                </a:cubicBezTo>
                <a:cubicBezTo>
                  <a:pt x="21014" y="5960"/>
                  <a:pt x="20843" y="5617"/>
                  <a:pt x="20682" y="5498"/>
                </a:cubicBezTo>
                <a:cubicBezTo>
                  <a:pt x="20626" y="5456"/>
                  <a:pt x="20539" y="5437"/>
                  <a:pt x="20453" y="5442"/>
                </a:cubicBezTo>
                <a:close/>
                <a:moveTo>
                  <a:pt x="18327" y="7593"/>
                </a:moveTo>
                <a:cubicBezTo>
                  <a:pt x="18060" y="7592"/>
                  <a:pt x="17848" y="7880"/>
                  <a:pt x="17684" y="8470"/>
                </a:cubicBezTo>
                <a:cubicBezTo>
                  <a:pt x="17522" y="9048"/>
                  <a:pt x="17451" y="9700"/>
                  <a:pt x="17451" y="10577"/>
                </a:cubicBezTo>
                <a:cubicBezTo>
                  <a:pt x="17451" y="11199"/>
                  <a:pt x="17477" y="11559"/>
                  <a:pt x="17551" y="11994"/>
                </a:cubicBezTo>
                <a:cubicBezTo>
                  <a:pt x="17711" y="12937"/>
                  <a:pt x="17919" y="13456"/>
                  <a:pt x="18194" y="13597"/>
                </a:cubicBezTo>
                <a:cubicBezTo>
                  <a:pt x="18326" y="13665"/>
                  <a:pt x="18408" y="13659"/>
                  <a:pt x="18502" y="13573"/>
                </a:cubicBezTo>
                <a:cubicBezTo>
                  <a:pt x="18782" y="13318"/>
                  <a:pt x="19030" y="12514"/>
                  <a:pt x="19123" y="11561"/>
                </a:cubicBezTo>
                <a:cubicBezTo>
                  <a:pt x="19151" y="11272"/>
                  <a:pt x="19155" y="11128"/>
                  <a:pt x="19155" y="10501"/>
                </a:cubicBezTo>
                <a:cubicBezTo>
                  <a:pt x="19155" y="9923"/>
                  <a:pt x="19150" y="9719"/>
                  <a:pt x="19129" y="9500"/>
                </a:cubicBezTo>
                <a:cubicBezTo>
                  <a:pt x="19056" y="8748"/>
                  <a:pt x="18931" y="8247"/>
                  <a:pt x="18731" y="7897"/>
                </a:cubicBezTo>
                <a:cubicBezTo>
                  <a:pt x="18595" y="7661"/>
                  <a:pt x="18507" y="7594"/>
                  <a:pt x="18327" y="7593"/>
                </a:cubicBezTo>
                <a:close/>
                <a:moveTo>
                  <a:pt x="12791" y="11353"/>
                </a:moveTo>
                <a:cubicBezTo>
                  <a:pt x="12519" y="11355"/>
                  <a:pt x="12318" y="11628"/>
                  <a:pt x="12152" y="12222"/>
                </a:cubicBezTo>
                <a:cubicBezTo>
                  <a:pt x="12097" y="12418"/>
                  <a:pt x="12035" y="12695"/>
                  <a:pt x="12014" y="12837"/>
                </a:cubicBezTo>
                <a:cubicBezTo>
                  <a:pt x="11955" y="13229"/>
                  <a:pt x="11919" y="13795"/>
                  <a:pt x="11919" y="14324"/>
                </a:cubicBezTo>
                <a:cubicBezTo>
                  <a:pt x="11920" y="14977"/>
                  <a:pt x="11945" y="15331"/>
                  <a:pt x="12024" y="15776"/>
                </a:cubicBezTo>
                <a:cubicBezTo>
                  <a:pt x="12189" y="16712"/>
                  <a:pt x="12387" y="17202"/>
                  <a:pt x="12662" y="17353"/>
                </a:cubicBezTo>
                <a:cubicBezTo>
                  <a:pt x="12941" y="17507"/>
                  <a:pt x="13196" y="17170"/>
                  <a:pt x="13401" y="16379"/>
                </a:cubicBezTo>
                <a:cubicBezTo>
                  <a:pt x="13495" y="16017"/>
                  <a:pt x="13559" y="15625"/>
                  <a:pt x="13597" y="15180"/>
                </a:cubicBezTo>
                <a:cubicBezTo>
                  <a:pt x="13633" y="14760"/>
                  <a:pt x="13633" y="13747"/>
                  <a:pt x="13597" y="13330"/>
                </a:cubicBezTo>
                <a:cubicBezTo>
                  <a:pt x="13526" y="12502"/>
                  <a:pt x="13390" y="11950"/>
                  <a:pt x="13171" y="11603"/>
                </a:cubicBezTo>
                <a:cubicBezTo>
                  <a:pt x="13050" y="11412"/>
                  <a:pt x="12960" y="11352"/>
                  <a:pt x="12791" y="11353"/>
                </a:cubicBezTo>
                <a:close/>
                <a:moveTo>
                  <a:pt x="10530" y="11355"/>
                </a:moveTo>
                <a:cubicBezTo>
                  <a:pt x="10444" y="11360"/>
                  <a:pt x="10360" y="11386"/>
                  <a:pt x="10306" y="11433"/>
                </a:cubicBezTo>
                <a:cubicBezTo>
                  <a:pt x="10020" y="11683"/>
                  <a:pt x="9804" y="12378"/>
                  <a:pt x="9716" y="13325"/>
                </a:cubicBezTo>
                <a:cubicBezTo>
                  <a:pt x="9686" y="13657"/>
                  <a:pt x="9679" y="13827"/>
                  <a:pt x="9678" y="14279"/>
                </a:cubicBezTo>
                <a:cubicBezTo>
                  <a:pt x="9677" y="15105"/>
                  <a:pt x="9706" y="15436"/>
                  <a:pt x="9843" y="16099"/>
                </a:cubicBezTo>
                <a:cubicBezTo>
                  <a:pt x="9918" y="16461"/>
                  <a:pt x="9986" y="16693"/>
                  <a:pt x="10083" y="16920"/>
                </a:cubicBezTo>
                <a:cubicBezTo>
                  <a:pt x="10180" y="17148"/>
                  <a:pt x="10251" y="17242"/>
                  <a:pt x="10391" y="17333"/>
                </a:cubicBezTo>
                <a:cubicBezTo>
                  <a:pt x="10680" y="17520"/>
                  <a:pt x="10933" y="17216"/>
                  <a:pt x="11151" y="16419"/>
                </a:cubicBezTo>
                <a:cubicBezTo>
                  <a:pt x="11254" y="16044"/>
                  <a:pt x="11345" y="15443"/>
                  <a:pt x="11369" y="14979"/>
                </a:cubicBezTo>
                <a:cubicBezTo>
                  <a:pt x="11378" y="14807"/>
                  <a:pt x="11381" y="14413"/>
                  <a:pt x="11377" y="14053"/>
                </a:cubicBezTo>
                <a:cubicBezTo>
                  <a:pt x="11369" y="13391"/>
                  <a:pt x="11345" y="13083"/>
                  <a:pt x="11261" y="12578"/>
                </a:cubicBezTo>
                <a:cubicBezTo>
                  <a:pt x="11178" y="12074"/>
                  <a:pt x="10945" y="11523"/>
                  <a:pt x="10764" y="11405"/>
                </a:cubicBezTo>
                <a:cubicBezTo>
                  <a:pt x="10703" y="11365"/>
                  <a:pt x="10615" y="11350"/>
                  <a:pt x="10530" y="11355"/>
                </a:cubicBezTo>
                <a:close/>
                <a:moveTo>
                  <a:pt x="16090" y="13354"/>
                </a:moveTo>
                <a:cubicBezTo>
                  <a:pt x="15892" y="13344"/>
                  <a:pt x="15686" y="13530"/>
                  <a:pt x="15537" y="13894"/>
                </a:cubicBezTo>
                <a:cubicBezTo>
                  <a:pt x="15195" y="14729"/>
                  <a:pt x="15084" y="16517"/>
                  <a:pt x="15296" y="17772"/>
                </a:cubicBezTo>
                <a:cubicBezTo>
                  <a:pt x="15444" y="18652"/>
                  <a:pt x="15644" y="19178"/>
                  <a:pt x="15895" y="19353"/>
                </a:cubicBezTo>
                <a:cubicBezTo>
                  <a:pt x="15997" y="19423"/>
                  <a:pt x="16165" y="19413"/>
                  <a:pt x="16254" y="19330"/>
                </a:cubicBezTo>
                <a:cubicBezTo>
                  <a:pt x="16513" y="19092"/>
                  <a:pt x="16769" y="18239"/>
                  <a:pt x="16859" y="17314"/>
                </a:cubicBezTo>
                <a:cubicBezTo>
                  <a:pt x="16887" y="17029"/>
                  <a:pt x="16891" y="16879"/>
                  <a:pt x="16891" y="16280"/>
                </a:cubicBezTo>
                <a:cubicBezTo>
                  <a:pt x="16892" y="15670"/>
                  <a:pt x="16888" y="15535"/>
                  <a:pt x="16858" y="15230"/>
                </a:cubicBezTo>
                <a:cubicBezTo>
                  <a:pt x="16781" y="14441"/>
                  <a:pt x="16647" y="13933"/>
                  <a:pt x="16425" y="13592"/>
                </a:cubicBezTo>
                <a:cubicBezTo>
                  <a:pt x="16325" y="13438"/>
                  <a:pt x="16208" y="13361"/>
                  <a:pt x="16090" y="13354"/>
                </a:cubicBezTo>
                <a:close/>
                <a:moveTo>
                  <a:pt x="20234" y="13354"/>
                </a:moveTo>
                <a:cubicBezTo>
                  <a:pt x="19747" y="13351"/>
                  <a:pt x="19398" y="14417"/>
                  <a:pt x="19353" y="16047"/>
                </a:cubicBezTo>
                <a:cubicBezTo>
                  <a:pt x="19339" y="16545"/>
                  <a:pt x="19368" y="17201"/>
                  <a:pt x="19420" y="17550"/>
                </a:cubicBezTo>
                <a:cubicBezTo>
                  <a:pt x="19563" y="18515"/>
                  <a:pt x="19784" y="19153"/>
                  <a:pt x="20036" y="19330"/>
                </a:cubicBezTo>
                <a:cubicBezTo>
                  <a:pt x="20193" y="19441"/>
                  <a:pt x="20334" y="19424"/>
                  <a:pt x="20460" y="19282"/>
                </a:cubicBezTo>
                <a:cubicBezTo>
                  <a:pt x="20594" y="19132"/>
                  <a:pt x="20696" y="18899"/>
                  <a:pt x="20820" y="18454"/>
                </a:cubicBezTo>
                <a:cubicBezTo>
                  <a:pt x="20929" y="18065"/>
                  <a:pt x="21021" y="17464"/>
                  <a:pt x="21046" y="16981"/>
                </a:cubicBezTo>
                <a:cubicBezTo>
                  <a:pt x="21069" y="16530"/>
                  <a:pt x="21054" y="15546"/>
                  <a:pt x="21018" y="15187"/>
                </a:cubicBezTo>
                <a:cubicBezTo>
                  <a:pt x="20902" y="14040"/>
                  <a:pt x="20610" y="13357"/>
                  <a:pt x="20234" y="13354"/>
                </a:cubicBezTo>
                <a:close/>
                <a:moveTo>
                  <a:pt x="18140" y="15498"/>
                </a:moveTo>
                <a:cubicBezTo>
                  <a:pt x="17819" y="15511"/>
                  <a:pt x="17504" y="16078"/>
                  <a:pt x="17365" y="17075"/>
                </a:cubicBezTo>
                <a:cubicBezTo>
                  <a:pt x="17246" y="17923"/>
                  <a:pt x="17239" y="19065"/>
                  <a:pt x="17349" y="19757"/>
                </a:cubicBezTo>
                <a:cubicBezTo>
                  <a:pt x="17499" y="20704"/>
                  <a:pt x="17701" y="21286"/>
                  <a:pt x="17946" y="21482"/>
                </a:cubicBezTo>
                <a:cubicBezTo>
                  <a:pt x="18090" y="21597"/>
                  <a:pt x="18312" y="21556"/>
                  <a:pt x="18424" y="21393"/>
                </a:cubicBezTo>
                <a:cubicBezTo>
                  <a:pt x="18630" y="21093"/>
                  <a:pt x="18800" y="20513"/>
                  <a:pt x="18904" y="19766"/>
                </a:cubicBezTo>
                <a:lnTo>
                  <a:pt x="18968" y="19299"/>
                </a:lnTo>
                <a:lnTo>
                  <a:pt x="18975" y="18615"/>
                </a:lnTo>
                <a:cubicBezTo>
                  <a:pt x="18983" y="17844"/>
                  <a:pt x="18966" y="17499"/>
                  <a:pt x="18894" y="16981"/>
                </a:cubicBezTo>
                <a:cubicBezTo>
                  <a:pt x="18842" y="16600"/>
                  <a:pt x="18783" y="16351"/>
                  <a:pt x="18688" y="16102"/>
                </a:cubicBezTo>
                <a:cubicBezTo>
                  <a:pt x="18527" y="15684"/>
                  <a:pt x="18333" y="15491"/>
                  <a:pt x="18140" y="15498"/>
                </a:cubicBezTo>
                <a:close/>
                <a:moveTo>
                  <a:pt x="201" y="20970"/>
                </a:moveTo>
                <a:cubicBezTo>
                  <a:pt x="-268" y="20978"/>
                  <a:pt x="112" y="20983"/>
                  <a:pt x="1046" y="20983"/>
                </a:cubicBezTo>
                <a:cubicBezTo>
                  <a:pt x="1979" y="20983"/>
                  <a:pt x="2364" y="20978"/>
                  <a:pt x="1899" y="20970"/>
                </a:cubicBezTo>
                <a:cubicBezTo>
                  <a:pt x="1435" y="20963"/>
                  <a:pt x="671" y="20963"/>
                  <a:pt x="201" y="20970"/>
                </a:cubicBez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sp>
        <p:nvSpPr>
          <p:cNvPr id="781" name="خط"/>
          <p:cNvSpPr/>
          <p:nvPr/>
        </p:nvSpPr>
        <p:spPr>
          <a:xfrm>
            <a:off x="2557309" y="9245373"/>
            <a:ext cx="4509563" cy="1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121919" tIns="121919" rIns="121919" bIns="121919"/>
          <a:lstStyle/>
          <a:p>
            <a:pPr/>
          </a:p>
        </p:txBody>
      </p:sp>
      <p:grpSp>
        <p:nvGrpSpPr>
          <p:cNvPr id="805" name="تجميع"/>
          <p:cNvGrpSpPr/>
          <p:nvPr/>
        </p:nvGrpSpPr>
        <p:grpSpPr>
          <a:xfrm>
            <a:off x="4290489" y="12057038"/>
            <a:ext cx="15124324" cy="1262880"/>
            <a:chOff x="0" y="0"/>
            <a:chExt cx="15124323" cy="1262878"/>
          </a:xfrm>
        </p:grpSpPr>
        <p:grpSp>
          <p:nvGrpSpPr>
            <p:cNvPr id="784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8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83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89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85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88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86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87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92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90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1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5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93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4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8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96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7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01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99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800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804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80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803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810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807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808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3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908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811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4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5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0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1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2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3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4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5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6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7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8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9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1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2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3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4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5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6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7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14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909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0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1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2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3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15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1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916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7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8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9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0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22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32" name="تجميع"/>
          <p:cNvGrpSpPr/>
          <p:nvPr/>
        </p:nvGrpSpPr>
        <p:grpSpPr>
          <a:xfrm>
            <a:off x="18928346" y="2385863"/>
            <a:ext cx="4651751" cy="1537693"/>
            <a:chOff x="0" y="0"/>
            <a:chExt cx="4651749" cy="1537692"/>
          </a:xfrm>
        </p:grpSpPr>
        <p:grpSp>
          <p:nvGrpSpPr>
            <p:cNvPr id="929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925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8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926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7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30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931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933" name="IMG_4272.png" descr="IMG_4272.png"/>
          <p:cNvPicPr>
            <a:picLocks noChangeAspect="1"/>
          </p:cNvPicPr>
          <p:nvPr/>
        </p:nvPicPr>
        <p:blipFill>
          <a:blip r:embed="rId2">
            <a:extLst/>
          </a:blip>
          <a:srcRect l="28712" t="53601" r="29222" b="21076"/>
          <a:stretch>
            <a:fillRect/>
          </a:stretch>
        </p:blipFill>
        <p:spPr>
          <a:xfrm>
            <a:off x="9707920" y="5014367"/>
            <a:ext cx="10808677" cy="4544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29" fill="norm" stroke="1" extrusionOk="0">
                <a:moveTo>
                  <a:pt x="3132" y="1"/>
                </a:moveTo>
                <a:cubicBezTo>
                  <a:pt x="3069" y="9"/>
                  <a:pt x="3012" y="65"/>
                  <a:pt x="2966" y="174"/>
                </a:cubicBezTo>
                <a:cubicBezTo>
                  <a:pt x="2786" y="603"/>
                  <a:pt x="2935" y="1119"/>
                  <a:pt x="3216" y="1039"/>
                </a:cubicBezTo>
                <a:cubicBezTo>
                  <a:pt x="3411" y="983"/>
                  <a:pt x="3405" y="1221"/>
                  <a:pt x="3203" y="1586"/>
                </a:cubicBezTo>
                <a:cubicBezTo>
                  <a:pt x="3078" y="1813"/>
                  <a:pt x="2958" y="1917"/>
                  <a:pt x="2806" y="1932"/>
                </a:cubicBezTo>
                <a:cubicBezTo>
                  <a:pt x="2481" y="1963"/>
                  <a:pt x="2263" y="2517"/>
                  <a:pt x="2168" y="3554"/>
                </a:cubicBezTo>
                <a:cubicBezTo>
                  <a:pt x="2147" y="3781"/>
                  <a:pt x="2054" y="3991"/>
                  <a:pt x="1838" y="4302"/>
                </a:cubicBezTo>
                <a:cubicBezTo>
                  <a:pt x="1284" y="5102"/>
                  <a:pt x="662" y="6806"/>
                  <a:pt x="355" y="8372"/>
                </a:cubicBezTo>
                <a:cubicBezTo>
                  <a:pt x="106" y="9640"/>
                  <a:pt x="48" y="10371"/>
                  <a:pt x="23" y="12505"/>
                </a:cubicBezTo>
                <a:lnTo>
                  <a:pt x="0" y="14469"/>
                </a:lnTo>
                <a:lnTo>
                  <a:pt x="158" y="15565"/>
                </a:lnTo>
                <a:cubicBezTo>
                  <a:pt x="357" y="16936"/>
                  <a:pt x="554" y="17883"/>
                  <a:pt x="756" y="18428"/>
                </a:cubicBezTo>
                <a:cubicBezTo>
                  <a:pt x="956" y="18968"/>
                  <a:pt x="1055" y="19092"/>
                  <a:pt x="1419" y="19257"/>
                </a:cubicBezTo>
                <a:cubicBezTo>
                  <a:pt x="1583" y="19332"/>
                  <a:pt x="1713" y="19443"/>
                  <a:pt x="1708" y="19505"/>
                </a:cubicBezTo>
                <a:cubicBezTo>
                  <a:pt x="1695" y="19666"/>
                  <a:pt x="2253" y="20375"/>
                  <a:pt x="2635" y="20682"/>
                </a:cubicBezTo>
                <a:cubicBezTo>
                  <a:pt x="3079" y="21040"/>
                  <a:pt x="4052" y="21065"/>
                  <a:pt x="4501" y="20731"/>
                </a:cubicBezTo>
                <a:cubicBezTo>
                  <a:pt x="4923" y="20417"/>
                  <a:pt x="5242" y="20055"/>
                  <a:pt x="5574" y="19511"/>
                </a:cubicBezTo>
                <a:cubicBezTo>
                  <a:pt x="5839" y="19076"/>
                  <a:pt x="5874" y="19050"/>
                  <a:pt x="6095" y="19128"/>
                </a:cubicBezTo>
                <a:cubicBezTo>
                  <a:pt x="6225" y="19173"/>
                  <a:pt x="6414" y="19240"/>
                  <a:pt x="6515" y="19274"/>
                </a:cubicBezTo>
                <a:cubicBezTo>
                  <a:pt x="6875" y="19395"/>
                  <a:pt x="7228" y="18622"/>
                  <a:pt x="7489" y="17133"/>
                </a:cubicBezTo>
                <a:cubicBezTo>
                  <a:pt x="7632" y="16322"/>
                  <a:pt x="7696" y="15349"/>
                  <a:pt x="7696" y="14020"/>
                </a:cubicBezTo>
                <a:cubicBezTo>
                  <a:pt x="7696" y="12774"/>
                  <a:pt x="7666" y="12574"/>
                  <a:pt x="7375" y="11809"/>
                </a:cubicBezTo>
                <a:cubicBezTo>
                  <a:pt x="7225" y="11416"/>
                  <a:pt x="7182" y="11195"/>
                  <a:pt x="7166" y="10760"/>
                </a:cubicBezTo>
                <a:cubicBezTo>
                  <a:pt x="7155" y="10458"/>
                  <a:pt x="7125" y="10116"/>
                  <a:pt x="7099" y="10000"/>
                </a:cubicBezTo>
                <a:cubicBezTo>
                  <a:pt x="7072" y="9884"/>
                  <a:pt x="7051" y="9678"/>
                  <a:pt x="7051" y="9544"/>
                </a:cubicBezTo>
                <a:cubicBezTo>
                  <a:pt x="7051" y="9275"/>
                  <a:pt x="7058" y="9314"/>
                  <a:pt x="6760" y="7889"/>
                </a:cubicBezTo>
                <a:cubicBezTo>
                  <a:pt x="6510" y="6692"/>
                  <a:pt x="6063" y="5370"/>
                  <a:pt x="5684" y="4705"/>
                </a:cubicBezTo>
                <a:cubicBezTo>
                  <a:pt x="5392" y="4192"/>
                  <a:pt x="5389" y="4183"/>
                  <a:pt x="5343" y="3520"/>
                </a:cubicBezTo>
                <a:cubicBezTo>
                  <a:pt x="5299" y="2896"/>
                  <a:pt x="5001" y="2059"/>
                  <a:pt x="4697" y="1706"/>
                </a:cubicBezTo>
                <a:cubicBezTo>
                  <a:pt x="4476" y="1451"/>
                  <a:pt x="4398" y="1418"/>
                  <a:pt x="4162" y="1484"/>
                </a:cubicBezTo>
                <a:lnTo>
                  <a:pt x="3884" y="1561"/>
                </a:lnTo>
                <a:lnTo>
                  <a:pt x="3762" y="1105"/>
                </a:lnTo>
                <a:cubicBezTo>
                  <a:pt x="3571" y="392"/>
                  <a:pt x="3322" y="-21"/>
                  <a:pt x="3132" y="1"/>
                </a:cubicBezTo>
                <a:close/>
                <a:moveTo>
                  <a:pt x="18408" y="590"/>
                </a:moveTo>
                <a:cubicBezTo>
                  <a:pt x="18233" y="590"/>
                  <a:pt x="18029" y="821"/>
                  <a:pt x="17897" y="1167"/>
                </a:cubicBezTo>
                <a:cubicBezTo>
                  <a:pt x="17840" y="1315"/>
                  <a:pt x="17743" y="1413"/>
                  <a:pt x="17653" y="1413"/>
                </a:cubicBezTo>
                <a:cubicBezTo>
                  <a:pt x="17292" y="1413"/>
                  <a:pt x="16478" y="2115"/>
                  <a:pt x="16238" y="2633"/>
                </a:cubicBezTo>
                <a:cubicBezTo>
                  <a:pt x="16087" y="2960"/>
                  <a:pt x="15932" y="3678"/>
                  <a:pt x="15932" y="4056"/>
                </a:cubicBezTo>
                <a:cubicBezTo>
                  <a:pt x="15932" y="4278"/>
                  <a:pt x="15879" y="4434"/>
                  <a:pt x="15722" y="4669"/>
                </a:cubicBezTo>
                <a:cubicBezTo>
                  <a:pt x="14580" y="6375"/>
                  <a:pt x="13843" y="9124"/>
                  <a:pt x="13775" y="11937"/>
                </a:cubicBezTo>
                <a:cubicBezTo>
                  <a:pt x="13759" y="12559"/>
                  <a:pt x="13734" y="12744"/>
                  <a:pt x="13626" y="12999"/>
                </a:cubicBezTo>
                <a:cubicBezTo>
                  <a:pt x="13451" y="13416"/>
                  <a:pt x="13305" y="14208"/>
                  <a:pt x="13304" y="14757"/>
                </a:cubicBezTo>
                <a:cubicBezTo>
                  <a:pt x="13303" y="15182"/>
                  <a:pt x="13581" y="17918"/>
                  <a:pt x="13701" y="18669"/>
                </a:cubicBezTo>
                <a:cubicBezTo>
                  <a:pt x="13775" y="19129"/>
                  <a:pt x="13976" y="19744"/>
                  <a:pt x="14111" y="19925"/>
                </a:cubicBezTo>
                <a:cubicBezTo>
                  <a:pt x="14284" y="20154"/>
                  <a:pt x="15063" y="20323"/>
                  <a:pt x="15486" y="20224"/>
                </a:cubicBezTo>
                <a:cubicBezTo>
                  <a:pt x="15555" y="20207"/>
                  <a:pt x="15606" y="20250"/>
                  <a:pt x="15601" y="20318"/>
                </a:cubicBezTo>
                <a:cubicBezTo>
                  <a:pt x="15596" y="20385"/>
                  <a:pt x="15708" y="20563"/>
                  <a:pt x="15849" y="20712"/>
                </a:cubicBezTo>
                <a:cubicBezTo>
                  <a:pt x="15991" y="20861"/>
                  <a:pt x="16151" y="21040"/>
                  <a:pt x="16206" y="21111"/>
                </a:cubicBezTo>
                <a:cubicBezTo>
                  <a:pt x="16260" y="21182"/>
                  <a:pt x="16450" y="21304"/>
                  <a:pt x="16627" y="21382"/>
                </a:cubicBezTo>
                <a:cubicBezTo>
                  <a:pt x="17078" y="21579"/>
                  <a:pt x="17632" y="21578"/>
                  <a:pt x="18041" y="21380"/>
                </a:cubicBezTo>
                <a:cubicBezTo>
                  <a:pt x="18560" y="21128"/>
                  <a:pt x="18985" y="20728"/>
                  <a:pt x="19072" y="20406"/>
                </a:cubicBezTo>
                <a:cubicBezTo>
                  <a:pt x="19131" y="20189"/>
                  <a:pt x="19434" y="20094"/>
                  <a:pt x="19608" y="20239"/>
                </a:cubicBezTo>
                <a:cubicBezTo>
                  <a:pt x="19798" y="20396"/>
                  <a:pt x="20151" y="20234"/>
                  <a:pt x="20351" y="19896"/>
                </a:cubicBezTo>
                <a:cubicBezTo>
                  <a:pt x="20426" y="19769"/>
                  <a:pt x="20554" y="19665"/>
                  <a:pt x="20635" y="19665"/>
                </a:cubicBezTo>
                <a:cubicBezTo>
                  <a:pt x="21015" y="19665"/>
                  <a:pt x="21299" y="18674"/>
                  <a:pt x="21493" y="16669"/>
                </a:cubicBezTo>
                <a:cubicBezTo>
                  <a:pt x="21593" y="15637"/>
                  <a:pt x="21600" y="15392"/>
                  <a:pt x="21554" y="14633"/>
                </a:cubicBezTo>
                <a:cubicBezTo>
                  <a:pt x="21493" y="13625"/>
                  <a:pt x="21339" y="12992"/>
                  <a:pt x="21045" y="12531"/>
                </a:cubicBezTo>
                <a:cubicBezTo>
                  <a:pt x="20878" y="12268"/>
                  <a:pt x="20858" y="12194"/>
                  <a:pt x="20906" y="12010"/>
                </a:cubicBezTo>
                <a:cubicBezTo>
                  <a:pt x="20976" y="11746"/>
                  <a:pt x="20839" y="10071"/>
                  <a:pt x="20693" y="9388"/>
                </a:cubicBezTo>
                <a:cubicBezTo>
                  <a:pt x="20640" y="9143"/>
                  <a:pt x="20597" y="8892"/>
                  <a:pt x="20597" y="8831"/>
                </a:cubicBezTo>
                <a:cubicBezTo>
                  <a:pt x="20597" y="8543"/>
                  <a:pt x="20123" y="6870"/>
                  <a:pt x="19856" y="6212"/>
                </a:cubicBezTo>
                <a:cubicBezTo>
                  <a:pt x="19608" y="5603"/>
                  <a:pt x="19556" y="5405"/>
                  <a:pt x="19554" y="5064"/>
                </a:cubicBezTo>
                <a:cubicBezTo>
                  <a:pt x="19550" y="4314"/>
                  <a:pt x="19421" y="3188"/>
                  <a:pt x="19293" y="2791"/>
                </a:cubicBezTo>
                <a:cubicBezTo>
                  <a:pt x="19178" y="2433"/>
                  <a:pt x="18949" y="2099"/>
                  <a:pt x="18604" y="1783"/>
                </a:cubicBezTo>
                <a:cubicBezTo>
                  <a:pt x="18464" y="1655"/>
                  <a:pt x="18454" y="1522"/>
                  <a:pt x="18555" y="1088"/>
                </a:cubicBezTo>
                <a:cubicBezTo>
                  <a:pt x="18635" y="739"/>
                  <a:pt x="18591" y="590"/>
                  <a:pt x="18408" y="590"/>
                </a:cubicBez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  <p:sp>
        <p:nvSpPr>
          <p:cNvPr id="934" name="خط"/>
          <p:cNvSpPr/>
          <p:nvPr/>
        </p:nvSpPr>
        <p:spPr>
          <a:xfrm>
            <a:off x="2205624" y="8625062"/>
            <a:ext cx="4509562" cy="1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121919" tIns="121919" rIns="121919" bIns="1219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939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936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37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52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037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940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2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5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6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7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8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9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0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2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3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4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5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6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7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8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9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0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1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6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43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038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44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50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045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6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51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61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058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054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57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55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6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59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060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062" name="IMG_4273.png" descr="IMG_4273.png"/>
          <p:cNvPicPr>
            <a:picLocks noChangeAspect="1"/>
          </p:cNvPicPr>
          <p:nvPr/>
        </p:nvPicPr>
        <p:blipFill>
          <a:blip r:embed="rId2">
            <a:extLst/>
          </a:blip>
          <a:srcRect l="1549" t="2067" r="2754" b="54747"/>
          <a:stretch>
            <a:fillRect/>
          </a:stretch>
        </p:blipFill>
        <p:spPr>
          <a:xfrm>
            <a:off x="1515070" y="4075126"/>
            <a:ext cx="21353860" cy="673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7" y="0"/>
                </a:moveTo>
                <a:lnTo>
                  <a:pt x="10735" y="3786"/>
                </a:lnTo>
                <a:lnTo>
                  <a:pt x="10733" y="8607"/>
                </a:lnTo>
                <a:lnTo>
                  <a:pt x="5367" y="8615"/>
                </a:lnTo>
                <a:lnTo>
                  <a:pt x="0" y="8621"/>
                </a:lnTo>
                <a:lnTo>
                  <a:pt x="0" y="8742"/>
                </a:lnTo>
                <a:lnTo>
                  <a:pt x="0" y="8862"/>
                </a:lnTo>
                <a:lnTo>
                  <a:pt x="5367" y="8869"/>
                </a:lnTo>
                <a:lnTo>
                  <a:pt x="10733" y="8877"/>
                </a:lnTo>
                <a:lnTo>
                  <a:pt x="10733" y="15488"/>
                </a:lnTo>
                <a:lnTo>
                  <a:pt x="10733" y="21600"/>
                </a:lnTo>
                <a:lnTo>
                  <a:pt x="10818" y="21600"/>
                </a:lnTo>
                <a:lnTo>
                  <a:pt x="10818" y="15488"/>
                </a:lnTo>
                <a:lnTo>
                  <a:pt x="10818" y="8877"/>
                </a:lnTo>
                <a:lnTo>
                  <a:pt x="16186" y="8862"/>
                </a:lnTo>
                <a:lnTo>
                  <a:pt x="21555" y="8846"/>
                </a:lnTo>
                <a:lnTo>
                  <a:pt x="21558" y="8734"/>
                </a:lnTo>
                <a:lnTo>
                  <a:pt x="21561" y="8621"/>
                </a:lnTo>
                <a:lnTo>
                  <a:pt x="16190" y="8615"/>
                </a:lnTo>
                <a:lnTo>
                  <a:pt x="10818" y="8607"/>
                </a:lnTo>
                <a:lnTo>
                  <a:pt x="10816" y="4124"/>
                </a:lnTo>
                <a:cubicBezTo>
                  <a:pt x="10815" y="2015"/>
                  <a:pt x="10814" y="619"/>
                  <a:pt x="10814" y="0"/>
                </a:cubicBezTo>
                <a:lnTo>
                  <a:pt x="10737" y="0"/>
                </a:lnTo>
                <a:close/>
                <a:moveTo>
                  <a:pt x="20614" y="1695"/>
                </a:moveTo>
                <a:lnTo>
                  <a:pt x="20591" y="1768"/>
                </a:lnTo>
                <a:lnTo>
                  <a:pt x="20567" y="1842"/>
                </a:lnTo>
                <a:lnTo>
                  <a:pt x="20567" y="3127"/>
                </a:lnTo>
                <a:cubicBezTo>
                  <a:pt x="20567" y="4108"/>
                  <a:pt x="20570" y="4424"/>
                  <a:pt x="20580" y="4463"/>
                </a:cubicBezTo>
                <a:cubicBezTo>
                  <a:pt x="20590" y="4508"/>
                  <a:pt x="20627" y="4514"/>
                  <a:pt x="20969" y="4521"/>
                </a:cubicBezTo>
                <a:cubicBezTo>
                  <a:pt x="21177" y="4525"/>
                  <a:pt x="21356" y="4524"/>
                  <a:pt x="21366" y="4517"/>
                </a:cubicBezTo>
                <a:cubicBezTo>
                  <a:pt x="21410" y="4492"/>
                  <a:pt x="21409" y="4517"/>
                  <a:pt x="21409" y="3101"/>
                </a:cubicBezTo>
                <a:cubicBezTo>
                  <a:pt x="21409" y="1802"/>
                  <a:pt x="21408" y="1756"/>
                  <a:pt x="21390" y="1726"/>
                </a:cubicBezTo>
                <a:cubicBezTo>
                  <a:pt x="21379" y="1706"/>
                  <a:pt x="21236" y="1695"/>
                  <a:pt x="20993" y="1695"/>
                </a:cubicBezTo>
                <a:lnTo>
                  <a:pt x="20614" y="1695"/>
                </a:lnTo>
                <a:close/>
                <a:moveTo>
                  <a:pt x="9709" y="1696"/>
                </a:moveTo>
                <a:cubicBezTo>
                  <a:pt x="9576" y="1707"/>
                  <a:pt x="9442" y="1886"/>
                  <a:pt x="9337" y="2210"/>
                </a:cubicBezTo>
                <a:cubicBezTo>
                  <a:pt x="9243" y="2500"/>
                  <a:pt x="9221" y="2647"/>
                  <a:pt x="9221" y="2984"/>
                </a:cubicBezTo>
                <a:cubicBezTo>
                  <a:pt x="9221" y="3206"/>
                  <a:pt x="9224" y="3261"/>
                  <a:pt x="9248" y="3418"/>
                </a:cubicBezTo>
                <a:cubicBezTo>
                  <a:pt x="9311" y="3828"/>
                  <a:pt x="9481" y="4193"/>
                  <a:pt x="9646" y="4273"/>
                </a:cubicBezTo>
                <a:cubicBezTo>
                  <a:pt x="9725" y="4311"/>
                  <a:pt x="9767" y="4306"/>
                  <a:pt x="9837" y="4247"/>
                </a:cubicBezTo>
                <a:cubicBezTo>
                  <a:pt x="9929" y="4171"/>
                  <a:pt x="9981" y="4068"/>
                  <a:pt x="10082" y="3758"/>
                </a:cubicBezTo>
                <a:cubicBezTo>
                  <a:pt x="10136" y="3594"/>
                  <a:pt x="10176" y="3493"/>
                  <a:pt x="10189" y="3493"/>
                </a:cubicBezTo>
                <a:cubicBezTo>
                  <a:pt x="10239" y="3493"/>
                  <a:pt x="10341" y="3752"/>
                  <a:pt x="10398" y="4019"/>
                </a:cubicBezTo>
                <a:cubicBezTo>
                  <a:pt x="10456" y="4290"/>
                  <a:pt x="10539" y="4117"/>
                  <a:pt x="10539" y="3727"/>
                </a:cubicBezTo>
                <a:cubicBezTo>
                  <a:pt x="10539" y="3544"/>
                  <a:pt x="10516" y="3247"/>
                  <a:pt x="10490" y="3102"/>
                </a:cubicBezTo>
                <a:lnTo>
                  <a:pt x="10471" y="2995"/>
                </a:lnTo>
                <a:lnTo>
                  <a:pt x="10491" y="2877"/>
                </a:lnTo>
                <a:cubicBezTo>
                  <a:pt x="10554" y="2486"/>
                  <a:pt x="10553" y="1995"/>
                  <a:pt x="10488" y="1859"/>
                </a:cubicBezTo>
                <a:cubicBezTo>
                  <a:pt x="10455" y="1791"/>
                  <a:pt x="10432" y="1822"/>
                  <a:pt x="10394" y="1988"/>
                </a:cubicBezTo>
                <a:cubicBezTo>
                  <a:pt x="10332" y="2253"/>
                  <a:pt x="10234" y="2504"/>
                  <a:pt x="10191" y="2504"/>
                </a:cubicBezTo>
                <a:cubicBezTo>
                  <a:pt x="10176" y="2504"/>
                  <a:pt x="10138" y="2410"/>
                  <a:pt x="10072" y="2206"/>
                </a:cubicBezTo>
                <a:cubicBezTo>
                  <a:pt x="9966" y="1883"/>
                  <a:pt x="9932" y="1817"/>
                  <a:pt x="9841" y="1744"/>
                </a:cubicBezTo>
                <a:cubicBezTo>
                  <a:pt x="9798" y="1708"/>
                  <a:pt x="9754" y="1693"/>
                  <a:pt x="9709" y="1696"/>
                </a:cubicBezTo>
                <a:close/>
                <a:moveTo>
                  <a:pt x="7579" y="2463"/>
                </a:moveTo>
                <a:cubicBezTo>
                  <a:pt x="7574" y="2460"/>
                  <a:pt x="7568" y="2460"/>
                  <a:pt x="7563" y="2464"/>
                </a:cubicBezTo>
                <a:cubicBezTo>
                  <a:pt x="7504" y="2513"/>
                  <a:pt x="7431" y="3014"/>
                  <a:pt x="7454" y="3208"/>
                </a:cubicBezTo>
                <a:cubicBezTo>
                  <a:pt x="7463" y="3279"/>
                  <a:pt x="7512" y="3349"/>
                  <a:pt x="7566" y="3370"/>
                </a:cubicBezTo>
                <a:cubicBezTo>
                  <a:pt x="7613" y="3388"/>
                  <a:pt x="7614" y="3391"/>
                  <a:pt x="7621" y="3509"/>
                </a:cubicBezTo>
                <a:cubicBezTo>
                  <a:pt x="7633" y="3695"/>
                  <a:pt x="7657" y="3918"/>
                  <a:pt x="7674" y="3999"/>
                </a:cubicBezTo>
                <a:lnTo>
                  <a:pt x="7689" y="4073"/>
                </a:lnTo>
                <a:lnTo>
                  <a:pt x="7700" y="3985"/>
                </a:lnTo>
                <a:cubicBezTo>
                  <a:pt x="7717" y="3862"/>
                  <a:pt x="7715" y="3799"/>
                  <a:pt x="7694" y="3690"/>
                </a:cubicBezTo>
                <a:cubicBezTo>
                  <a:pt x="7669" y="3559"/>
                  <a:pt x="7647" y="3250"/>
                  <a:pt x="7647" y="3015"/>
                </a:cubicBezTo>
                <a:cubicBezTo>
                  <a:pt x="7647" y="2711"/>
                  <a:pt x="7618" y="2488"/>
                  <a:pt x="7579" y="2463"/>
                </a:cubicBezTo>
                <a:close/>
                <a:moveTo>
                  <a:pt x="19435" y="2517"/>
                </a:moveTo>
                <a:cubicBezTo>
                  <a:pt x="19430" y="2526"/>
                  <a:pt x="19421" y="2574"/>
                  <a:pt x="19415" y="2625"/>
                </a:cubicBezTo>
                <a:cubicBezTo>
                  <a:pt x="19403" y="2710"/>
                  <a:pt x="19405" y="2736"/>
                  <a:pt x="19442" y="2970"/>
                </a:cubicBezTo>
                <a:cubicBezTo>
                  <a:pt x="19483" y="3231"/>
                  <a:pt x="19518" y="3611"/>
                  <a:pt x="19518" y="3781"/>
                </a:cubicBezTo>
                <a:cubicBezTo>
                  <a:pt x="19518" y="3835"/>
                  <a:pt x="19522" y="3904"/>
                  <a:pt x="19525" y="3934"/>
                </a:cubicBezTo>
                <a:cubicBezTo>
                  <a:pt x="19531" y="3978"/>
                  <a:pt x="19533" y="3967"/>
                  <a:pt x="19539" y="3883"/>
                </a:cubicBezTo>
                <a:cubicBezTo>
                  <a:pt x="19550" y="3742"/>
                  <a:pt x="19539" y="3378"/>
                  <a:pt x="19517" y="3104"/>
                </a:cubicBezTo>
                <a:cubicBezTo>
                  <a:pt x="19496" y="2843"/>
                  <a:pt x="19447" y="2493"/>
                  <a:pt x="19435" y="2517"/>
                </a:cubicBezTo>
                <a:close/>
                <a:moveTo>
                  <a:pt x="16599" y="2574"/>
                </a:moveTo>
                <a:lnTo>
                  <a:pt x="16593" y="2647"/>
                </a:lnTo>
                <a:cubicBezTo>
                  <a:pt x="16579" y="2824"/>
                  <a:pt x="16609" y="2897"/>
                  <a:pt x="16706" y="2922"/>
                </a:cubicBezTo>
                <a:lnTo>
                  <a:pt x="16771" y="2939"/>
                </a:lnTo>
                <a:lnTo>
                  <a:pt x="16769" y="3239"/>
                </a:lnTo>
                <a:cubicBezTo>
                  <a:pt x="16767" y="3566"/>
                  <a:pt x="16780" y="3758"/>
                  <a:pt x="16816" y="3915"/>
                </a:cubicBezTo>
                <a:cubicBezTo>
                  <a:pt x="16839" y="4020"/>
                  <a:pt x="16846" y="4006"/>
                  <a:pt x="16857" y="3831"/>
                </a:cubicBezTo>
                <a:cubicBezTo>
                  <a:pt x="16862" y="3757"/>
                  <a:pt x="16859" y="3716"/>
                  <a:pt x="16845" y="3658"/>
                </a:cubicBezTo>
                <a:cubicBezTo>
                  <a:pt x="16801" y="3483"/>
                  <a:pt x="16778" y="3031"/>
                  <a:pt x="16799" y="2766"/>
                </a:cubicBezTo>
                <a:lnTo>
                  <a:pt x="16806" y="2686"/>
                </a:lnTo>
                <a:lnTo>
                  <a:pt x="16747" y="2703"/>
                </a:lnTo>
                <a:cubicBezTo>
                  <a:pt x="16697" y="2717"/>
                  <a:pt x="16681" y="2708"/>
                  <a:pt x="16643" y="2647"/>
                </a:cubicBezTo>
                <a:lnTo>
                  <a:pt x="16599" y="2574"/>
                </a:lnTo>
                <a:close/>
                <a:moveTo>
                  <a:pt x="18172" y="2864"/>
                </a:moveTo>
                <a:cubicBezTo>
                  <a:pt x="18161" y="2864"/>
                  <a:pt x="18158" y="2920"/>
                  <a:pt x="18156" y="3096"/>
                </a:cubicBezTo>
                <a:lnTo>
                  <a:pt x="18153" y="3329"/>
                </a:lnTo>
                <a:lnTo>
                  <a:pt x="18084" y="3338"/>
                </a:lnTo>
                <a:cubicBezTo>
                  <a:pt x="18033" y="3345"/>
                  <a:pt x="18015" y="3357"/>
                  <a:pt x="18015" y="3389"/>
                </a:cubicBezTo>
                <a:cubicBezTo>
                  <a:pt x="18015" y="3421"/>
                  <a:pt x="18033" y="3433"/>
                  <a:pt x="18084" y="3440"/>
                </a:cubicBezTo>
                <a:lnTo>
                  <a:pt x="18153" y="3449"/>
                </a:lnTo>
                <a:lnTo>
                  <a:pt x="18156" y="3683"/>
                </a:lnTo>
                <a:cubicBezTo>
                  <a:pt x="18159" y="3993"/>
                  <a:pt x="18179" y="3985"/>
                  <a:pt x="18186" y="3672"/>
                </a:cubicBezTo>
                <a:lnTo>
                  <a:pt x="18190" y="3449"/>
                </a:lnTo>
                <a:lnTo>
                  <a:pt x="18259" y="3440"/>
                </a:lnTo>
                <a:cubicBezTo>
                  <a:pt x="18311" y="3433"/>
                  <a:pt x="18327" y="3421"/>
                  <a:pt x="18327" y="3389"/>
                </a:cubicBezTo>
                <a:cubicBezTo>
                  <a:pt x="18327" y="3357"/>
                  <a:pt x="18311" y="3345"/>
                  <a:pt x="18259" y="3338"/>
                </a:cubicBezTo>
                <a:lnTo>
                  <a:pt x="18190" y="3329"/>
                </a:lnTo>
                <a:lnTo>
                  <a:pt x="18188" y="3096"/>
                </a:lnTo>
                <a:cubicBezTo>
                  <a:pt x="18186" y="2920"/>
                  <a:pt x="18182" y="2864"/>
                  <a:pt x="18172" y="2864"/>
                </a:cubicBezTo>
                <a:close/>
                <a:moveTo>
                  <a:pt x="6274" y="2869"/>
                </a:moveTo>
                <a:cubicBezTo>
                  <a:pt x="6260" y="2861"/>
                  <a:pt x="6258" y="2893"/>
                  <a:pt x="6255" y="3095"/>
                </a:cubicBezTo>
                <a:lnTo>
                  <a:pt x="6253" y="3329"/>
                </a:lnTo>
                <a:lnTo>
                  <a:pt x="6184" y="3338"/>
                </a:lnTo>
                <a:cubicBezTo>
                  <a:pt x="6133" y="3345"/>
                  <a:pt x="6116" y="3357"/>
                  <a:pt x="6116" y="3389"/>
                </a:cubicBezTo>
                <a:cubicBezTo>
                  <a:pt x="6116" y="3421"/>
                  <a:pt x="6133" y="3433"/>
                  <a:pt x="6184" y="3440"/>
                </a:cubicBezTo>
                <a:lnTo>
                  <a:pt x="6253" y="3449"/>
                </a:lnTo>
                <a:lnTo>
                  <a:pt x="6255" y="3644"/>
                </a:lnTo>
                <a:cubicBezTo>
                  <a:pt x="6256" y="3751"/>
                  <a:pt x="6260" y="3856"/>
                  <a:pt x="6262" y="3878"/>
                </a:cubicBezTo>
                <a:cubicBezTo>
                  <a:pt x="6265" y="3900"/>
                  <a:pt x="6272" y="3913"/>
                  <a:pt x="6279" y="3906"/>
                </a:cubicBezTo>
                <a:cubicBezTo>
                  <a:pt x="6286" y="3898"/>
                  <a:pt x="6292" y="3812"/>
                  <a:pt x="6295" y="3672"/>
                </a:cubicBezTo>
                <a:lnTo>
                  <a:pt x="6300" y="3449"/>
                </a:lnTo>
                <a:lnTo>
                  <a:pt x="6368" y="3440"/>
                </a:lnTo>
                <a:cubicBezTo>
                  <a:pt x="6420" y="3433"/>
                  <a:pt x="6437" y="3421"/>
                  <a:pt x="6437" y="3389"/>
                </a:cubicBezTo>
                <a:cubicBezTo>
                  <a:pt x="6437" y="3357"/>
                  <a:pt x="6420" y="3345"/>
                  <a:pt x="6368" y="3338"/>
                </a:cubicBezTo>
                <a:lnTo>
                  <a:pt x="6300" y="3329"/>
                </a:lnTo>
                <a:lnTo>
                  <a:pt x="6295" y="3104"/>
                </a:lnTo>
                <a:cubicBezTo>
                  <a:pt x="6291" y="2923"/>
                  <a:pt x="6287" y="2877"/>
                  <a:pt x="6274" y="2869"/>
                </a:cubicBezTo>
                <a:close/>
                <a:moveTo>
                  <a:pt x="4801" y="3006"/>
                </a:moveTo>
                <a:cubicBezTo>
                  <a:pt x="4798" y="3018"/>
                  <a:pt x="4789" y="3106"/>
                  <a:pt x="4780" y="3201"/>
                </a:cubicBezTo>
                <a:lnTo>
                  <a:pt x="4766" y="3372"/>
                </a:lnTo>
                <a:lnTo>
                  <a:pt x="4810" y="3476"/>
                </a:lnTo>
                <a:cubicBezTo>
                  <a:pt x="4834" y="3533"/>
                  <a:pt x="4856" y="3571"/>
                  <a:pt x="4859" y="3560"/>
                </a:cubicBezTo>
                <a:cubicBezTo>
                  <a:pt x="4862" y="3548"/>
                  <a:pt x="4872" y="3461"/>
                  <a:pt x="4880" y="3366"/>
                </a:cubicBezTo>
                <a:lnTo>
                  <a:pt x="4895" y="3193"/>
                </a:lnTo>
                <a:lnTo>
                  <a:pt x="4852" y="3088"/>
                </a:lnTo>
                <a:cubicBezTo>
                  <a:pt x="4828" y="3030"/>
                  <a:pt x="4805" y="2993"/>
                  <a:pt x="4801" y="3006"/>
                </a:cubicBezTo>
                <a:close/>
                <a:moveTo>
                  <a:pt x="3252" y="3164"/>
                </a:moveTo>
                <a:cubicBezTo>
                  <a:pt x="3115" y="3164"/>
                  <a:pt x="3091" y="3171"/>
                  <a:pt x="3091" y="3209"/>
                </a:cubicBezTo>
                <a:cubicBezTo>
                  <a:pt x="3091" y="3248"/>
                  <a:pt x="3115" y="3254"/>
                  <a:pt x="3252" y="3254"/>
                </a:cubicBezTo>
                <a:cubicBezTo>
                  <a:pt x="3388" y="3254"/>
                  <a:pt x="3412" y="3248"/>
                  <a:pt x="3412" y="3209"/>
                </a:cubicBezTo>
                <a:cubicBezTo>
                  <a:pt x="3412" y="3171"/>
                  <a:pt x="3388" y="3164"/>
                  <a:pt x="3252" y="3164"/>
                </a:cubicBezTo>
                <a:close/>
                <a:moveTo>
                  <a:pt x="15147" y="3164"/>
                </a:moveTo>
                <a:cubicBezTo>
                  <a:pt x="15015" y="3164"/>
                  <a:pt x="14991" y="3171"/>
                  <a:pt x="14991" y="3209"/>
                </a:cubicBezTo>
                <a:cubicBezTo>
                  <a:pt x="14991" y="3248"/>
                  <a:pt x="15015" y="3254"/>
                  <a:pt x="15147" y="3254"/>
                </a:cubicBezTo>
                <a:cubicBezTo>
                  <a:pt x="15279" y="3254"/>
                  <a:pt x="15303" y="3248"/>
                  <a:pt x="15303" y="3209"/>
                </a:cubicBezTo>
                <a:cubicBezTo>
                  <a:pt x="15303" y="3171"/>
                  <a:pt x="15279" y="3164"/>
                  <a:pt x="15147" y="3164"/>
                </a:cubicBezTo>
                <a:close/>
                <a:moveTo>
                  <a:pt x="3252" y="3524"/>
                </a:moveTo>
                <a:cubicBezTo>
                  <a:pt x="3115" y="3524"/>
                  <a:pt x="3091" y="3530"/>
                  <a:pt x="3091" y="3569"/>
                </a:cubicBezTo>
                <a:cubicBezTo>
                  <a:pt x="3091" y="3607"/>
                  <a:pt x="3115" y="3613"/>
                  <a:pt x="3252" y="3613"/>
                </a:cubicBezTo>
                <a:cubicBezTo>
                  <a:pt x="3388" y="3613"/>
                  <a:pt x="3412" y="3607"/>
                  <a:pt x="3412" y="3569"/>
                </a:cubicBezTo>
                <a:cubicBezTo>
                  <a:pt x="3412" y="3530"/>
                  <a:pt x="3388" y="3524"/>
                  <a:pt x="3252" y="3524"/>
                </a:cubicBezTo>
                <a:close/>
                <a:moveTo>
                  <a:pt x="15147" y="3524"/>
                </a:moveTo>
                <a:cubicBezTo>
                  <a:pt x="15015" y="3524"/>
                  <a:pt x="14991" y="3530"/>
                  <a:pt x="14991" y="3569"/>
                </a:cubicBezTo>
                <a:cubicBezTo>
                  <a:pt x="14991" y="3607"/>
                  <a:pt x="15015" y="3613"/>
                  <a:pt x="15147" y="3613"/>
                </a:cubicBezTo>
                <a:cubicBezTo>
                  <a:pt x="15279" y="3613"/>
                  <a:pt x="15303" y="3607"/>
                  <a:pt x="15303" y="3569"/>
                </a:cubicBezTo>
                <a:cubicBezTo>
                  <a:pt x="15303" y="3530"/>
                  <a:pt x="15279" y="3524"/>
                  <a:pt x="15147" y="3524"/>
                </a:cubicBezTo>
                <a:close/>
                <a:moveTo>
                  <a:pt x="963" y="4491"/>
                </a:moveTo>
                <a:cubicBezTo>
                  <a:pt x="665" y="4495"/>
                  <a:pt x="906" y="4498"/>
                  <a:pt x="1498" y="4498"/>
                </a:cubicBezTo>
                <a:cubicBezTo>
                  <a:pt x="2091" y="4498"/>
                  <a:pt x="2335" y="4495"/>
                  <a:pt x="2040" y="4491"/>
                </a:cubicBezTo>
                <a:cubicBezTo>
                  <a:pt x="1746" y="4486"/>
                  <a:pt x="1261" y="4486"/>
                  <a:pt x="963" y="4491"/>
                </a:cubicBezTo>
                <a:close/>
                <a:moveTo>
                  <a:pt x="12862" y="4491"/>
                </a:moveTo>
                <a:cubicBezTo>
                  <a:pt x="12564" y="4495"/>
                  <a:pt x="12806" y="4498"/>
                  <a:pt x="13398" y="4498"/>
                </a:cubicBezTo>
                <a:cubicBezTo>
                  <a:pt x="13991" y="4498"/>
                  <a:pt x="14235" y="4495"/>
                  <a:pt x="13940" y="4491"/>
                </a:cubicBezTo>
                <a:cubicBezTo>
                  <a:pt x="13646" y="4486"/>
                  <a:pt x="13160" y="4486"/>
                  <a:pt x="12862" y="4491"/>
                </a:cubicBezTo>
                <a:close/>
                <a:moveTo>
                  <a:pt x="20999" y="10340"/>
                </a:moveTo>
                <a:cubicBezTo>
                  <a:pt x="20994" y="10345"/>
                  <a:pt x="20958" y="10530"/>
                  <a:pt x="20918" y="10752"/>
                </a:cubicBezTo>
                <a:cubicBezTo>
                  <a:pt x="20877" y="10973"/>
                  <a:pt x="20805" y="11372"/>
                  <a:pt x="20757" y="11635"/>
                </a:cubicBezTo>
                <a:cubicBezTo>
                  <a:pt x="20708" y="11899"/>
                  <a:pt x="20638" y="12284"/>
                  <a:pt x="20601" y="12490"/>
                </a:cubicBezTo>
                <a:cubicBezTo>
                  <a:pt x="20563" y="12696"/>
                  <a:pt x="20504" y="13018"/>
                  <a:pt x="20470" y="13206"/>
                </a:cubicBezTo>
                <a:cubicBezTo>
                  <a:pt x="20435" y="13393"/>
                  <a:pt x="20407" y="13552"/>
                  <a:pt x="20407" y="13559"/>
                </a:cubicBezTo>
                <a:cubicBezTo>
                  <a:pt x="20407" y="13565"/>
                  <a:pt x="20675" y="13569"/>
                  <a:pt x="21003" y="13569"/>
                </a:cubicBezTo>
                <a:lnTo>
                  <a:pt x="21600" y="13569"/>
                </a:lnTo>
                <a:lnTo>
                  <a:pt x="21586" y="13501"/>
                </a:lnTo>
                <a:cubicBezTo>
                  <a:pt x="21579" y="13464"/>
                  <a:pt x="21531" y="13205"/>
                  <a:pt x="21480" y="12924"/>
                </a:cubicBezTo>
                <a:cubicBezTo>
                  <a:pt x="21394" y="12457"/>
                  <a:pt x="21335" y="12135"/>
                  <a:pt x="21208" y="11441"/>
                </a:cubicBezTo>
                <a:cubicBezTo>
                  <a:pt x="21183" y="11300"/>
                  <a:pt x="21127" y="10993"/>
                  <a:pt x="21085" y="10758"/>
                </a:cubicBezTo>
                <a:cubicBezTo>
                  <a:pt x="21042" y="10523"/>
                  <a:pt x="21003" y="10336"/>
                  <a:pt x="20999" y="10340"/>
                </a:cubicBezTo>
                <a:close/>
                <a:moveTo>
                  <a:pt x="9842" y="10540"/>
                </a:moveTo>
                <a:cubicBezTo>
                  <a:pt x="9781" y="10540"/>
                  <a:pt x="9765" y="10574"/>
                  <a:pt x="9746" y="10732"/>
                </a:cubicBezTo>
                <a:cubicBezTo>
                  <a:pt x="9736" y="10814"/>
                  <a:pt x="9734" y="10815"/>
                  <a:pt x="9718" y="10768"/>
                </a:cubicBezTo>
                <a:cubicBezTo>
                  <a:pt x="9645" y="10559"/>
                  <a:pt x="9532" y="10727"/>
                  <a:pt x="9539" y="11036"/>
                </a:cubicBezTo>
                <a:lnTo>
                  <a:pt x="9542" y="11155"/>
                </a:lnTo>
                <a:lnTo>
                  <a:pt x="9507" y="11145"/>
                </a:lnTo>
                <a:cubicBezTo>
                  <a:pt x="9465" y="11134"/>
                  <a:pt x="9421" y="11208"/>
                  <a:pt x="9406" y="11312"/>
                </a:cubicBezTo>
                <a:cubicBezTo>
                  <a:pt x="9391" y="11415"/>
                  <a:pt x="9393" y="11566"/>
                  <a:pt x="9410" y="11644"/>
                </a:cubicBezTo>
                <a:cubicBezTo>
                  <a:pt x="9427" y="11720"/>
                  <a:pt x="9422" y="11800"/>
                  <a:pt x="9401" y="11800"/>
                </a:cubicBezTo>
                <a:cubicBezTo>
                  <a:pt x="9375" y="11800"/>
                  <a:pt x="9339" y="11976"/>
                  <a:pt x="9339" y="12107"/>
                </a:cubicBezTo>
                <a:cubicBezTo>
                  <a:pt x="9339" y="12213"/>
                  <a:pt x="9344" y="12247"/>
                  <a:pt x="9381" y="12360"/>
                </a:cubicBezTo>
                <a:cubicBezTo>
                  <a:pt x="9422" y="12484"/>
                  <a:pt x="9424" y="12495"/>
                  <a:pt x="9410" y="12558"/>
                </a:cubicBezTo>
                <a:cubicBezTo>
                  <a:pt x="9380" y="12691"/>
                  <a:pt x="9400" y="12956"/>
                  <a:pt x="9445" y="13034"/>
                </a:cubicBezTo>
                <a:cubicBezTo>
                  <a:pt x="9457" y="13054"/>
                  <a:pt x="9481" y="13078"/>
                  <a:pt x="9499" y="13087"/>
                </a:cubicBezTo>
                <a:cubicBezTo>
                  <a:pt x="9528" y="13103"/>
                  <a:pt x="9533" y="13118"/>
                  <a:pt x="9538" y="13210"/>
                </a:cubicBezTo>
                <a:cubicBezTo>
                  <a:pt x="9545" y="13348"/>
                  <a:pt x="9560" y="13430"/>
                  <a:pt x="9588" y="13490"/>
                </a:cubicBezTo>
                <a:cubicBezTo>
                  <a:pt x="9617" y="13550"/>
                  <a:pt x="9688" y="13555"/>
                  <a:pt x="9712" y="13497"/>
                </a:cubicBezTo>
                <a:cubicBezTo>
                  <a:pt x="9729" y="13459"/>
                  <a:pt x="9734" y="13467"/>
                  <a:pt x="9769" y="13587"/>
                </a:cubicBezTo>
                <a:cubicBezTo>
                  <a:pt x="9801" y="13696"/>
                  <a:pt x="9814" y="13719"/>
                  <a:pt x="9842" y="13719"/>
                </a:cubicBezTo>
                <a:cubicBezTo>
                  <a:pt x="9890" y="13719"/>
                  <a:pt x="9916" y="13674"/>
                  <a:pt x="9941" y="13552"/>
                </a:cubicBezTo>
                <a:lnTo>
                  <a:pt x="9963" y="13448"/>
                </a:lnTo>
                <a:lnTo>
                  <a:pt x="9992" y="13496"/>
                </a:lnTo>
                <a:cubicBezTo>
                  <a:pt x="10077" y="13635"/>
                  <a:pt x="10158" y="13474"/>
                  <a:pt x="10150" y="13180"/>
                </a:cubicBezTo>
                <a:lnTo>
                  <a:pt x="10147" y="13075"/>
                </a:lnTo>
                <a:lnTo>
                  <a:pt x="10190" y="13084"/>
                </a:lnTo>
                <a:cubicBezTo>
                  <a:pt x="10274" y="13102"/>
                  <a:pt x="10326" y="12852"/>
                  <a:pt x="10288" y="12614"/>
                </a:cubicBezTo>
                <a:cubicBezTo>
                  <a:pt x="10278" y="12554"/>
                  <a:pt x="10269" y="12495"/>
                  <a:pt x="10267" y="12484"/>
                </a:cubicBezTo>
                <a:cubicBezTo>
                  <a:pt x="10265" y="12472"/>
                  <a:pt x="10278" y="12443"/>
                  <a:pt x="10295" y="12420"/>
                </a:cubicBezTo>
                <a:cubicBezTo>
                  <a:pt x="10317" y="12391"/>
                  <a:pt x="10332" y="12340"/>
                  <a:pt x="10345" y="12252"/>
                </a:cubicBezTo>
                <a:cubicBezTo>
                  <a:pt x="10363" y="12127"/>
                  <a:pt x="10363" y="12126"/>
                  <a:pt x="10343" y="11995"/>
                </a:cubicBezTo>
                <a:cubicBezTo>
                  <a:pt x="10331" y="11918"/>
                  <a:pt x="10311" y="11843"/>
                  <a:pt x="10294" y="11816"/>
                </a:cubicBezTo>
                <a:lnTo>
                  <a:pt x="10266" y="11770"/>
                </a:lnTo>
                <a:lnTo>
                  <a:pt x="10286" y="11657"/>
                </a:lnTo>
                <a:cubicBezTo>
                  <a:pt x="10324" y="11436"/>
                  <a:pt x="10282" y="11192"/>
                  <a:pt x="10198" y="11146"/>
                </a:cubicBezTo>
                <a:cubicBezTo>
                  <a:pt x="10158" y="11125"/>
                  <a:pt x="10156" y="11119"/>
                  <a:pt x="10149" y="10992"/>
                </a:cubicBezTo>
                <a:cubicBezTo>
                  <a:pt x="10141" y="10840"/>
                  <a:pt x="10121" y="10759"/>
                  <a:pt x="10078" y="10701"/>
                </a:cubicBezTo>
                <a:cubicBezTo>
                  <a:pt x="10044" y="10655"/>
                  <a:pt x="10005" y="10672"/>
                  <a:pt x="9978" y="10747"/>
                </a:cubicBezTo>
                <a:cubicBezTo>
                  <a:pt x="9961" y="10791"/>
                  <a:pt x="9959" y="10792"/>
                  <a:pt x="9950" y="10738"/>
                </a:cubicBezTo>
                <a:cubicBezTo>
                  <a:pt x="9921" y="10581"/>
                  <a:pt x="9899" y="10540"/>
                  <a:pt x="9842" y="10540"/>
                </a:cubicBezTo>
                <a:close/>
                <a:moveTo>
                  <a:pt x="5269" y="10990"/>
                </a:moveTo>
                <a:cubicBezTo>
                  <a:pt x="5262" y="11002"/>
                  <a:pt x="5251" y="11042"/>
                  <a:pt x="5233" y="11117"/>
                </a:cubicBezTo>
                <a:cubicBezTo>
                  <a:pt x="5190" y="11298"/>
                  <a:pt x="5161" y="11303"/>
                  <a:pt x="5108" y="11139"/>
                </a:cubicBezTo>
                <a:lnTo>
                  <a:pt x="5068" y="11013"/>
                </a:lnTo>
                <a:lnTo>
                  <a:pt x="5053" y="11108"/>
                </a:lnTo>
                <a:cubicBezTo>
                  <a:pt x="5037" y="11202"/>
                  <a:pt x="5037" y="11205"/>
                  <a:pt x="5071" y="11365"/>
                </a:cubicBezTo>
                <a:cubicBezTo>
                  <a:pt x="5120" y="11599"/>
                  <a:pt x="5151" y="11885"/>
                  <a:pt x="5163" y="12223"/>
                </a:cubicBezTo>
                <a:cubicBezTo>
                  <a:pt x="5170" y="12409"/>
                  <a:pt x="5178" y="12508"/>
                  <a:pt x="5184" y="12490"/>
                </a:cubicBezTo>
                <a:cubicBezTo>
                  <a:pt x="5200" y="12438"/>
                  <a:pt x="5201" y="12148"/>
                  <a:pt x="5186" y="11867"/>
                </a:cubicBezTo>
                <a:cubicBezTo>
                  <a:pt x="5177" y="11715"/>
                  <a:pt x="5170" y="11578"/>
                  <a:pt x="5170" y="11564"/>
                </a:cubicBezTo>
                <a:cubicBezTo>
                  <a:pt x="5170" y="11550"/>
                  <a:pt x="5187" y="11504"/>
                  <a:pt x="5207" y="11461"/>
                </a:cubicBezTo>
                <a:cubicBezTo>
                  <a:pt x="5243" y="11385"/>
                  <a:pt x="5245" y="11384"/>
                  <a:pt x="5282" y="11430"/>
                </a:cubicBezTo>
                <a:cubicBezTo>
                  <a:pt x="5336" y="11497"/>
                  <a:pt x="5363" y="11467"/>
                  <a:pt x="5382" y="11320"/>
                </a:cubicBezTo>
                <a:cubicBezTo>
                  <a:pt x="5409" y="11105"/>
                  <a:pt x="5398" y="10950"/>
                  <a:pt x="5367" y="11111"/>
                </a:cubicBezTo>
                <a:cubicBezTo>
                  <a:pt x="5358" y="11160"/>
                  <a:pt x="5342" y="11200"/>
                  <a:pt x="5332" y="11200"/>
                </a:cubicBezTo>
                <a:cubicBezTo>
                  <a:pt x="5312" y="11200"/>
                  <a:pt x="5287" y="11120"/>
                  <a:pt x="5282" y="11036"/>
                </a:cubicBezTo>
                <a:cubicBezTo>
                  <a:pt x="5280" y="10995"/>
                  <a:pt x="5277" y="10978"/>
                  <a:pt x="5269" y="10990"/>
                </a:cubicBezTo>
                <a:close/>
                <a:moveTo>
                  <a:pt x="16666" y="11260"/>
                </a:moveTo>
                <a:cubicBezTo>
                  <a:pt x="16640" y="11268"/>
                  <a:pt x="16612" y="11356"/>
                  <a:pt x="16586" y="11522"/>
                </a:cubicBezTo>
                <a:cubicBezTo>
                  <a:pt x="16563" y="11672"/>
                  <a:pt x="16556" y="11765"/>
                  <a:pt x="16553" y="11949"/>
                </a:cubicBezTo>
                <a:cubicBezTo>
                  <a:pt x="16549" y="12158"/>
                  <a:pt x="16550" y="12189"/>
                  <a:pt x="16568" y="12246"/>
                </a:cubicBezTo>
                <a:cubicBezTo>
                  <a:pt x="16620" y="12410"/>
                  <a:pt x="16749" y="12262"/>
                  <a:pt x="16765" y="12019"/>
                </a:cubicBezTo>
                <a:cubicBezTo>
                  <a:pt x="16777" y="11818"/>
                  <a:pt x="16770" y="11650"/>
                  <a:pt x="16742" y="11474"/>
                </a:cubicBezTo>
                <a:cubicBezTo>
                  <a:pt x="16719" y="11323"/>
                  <a:pt x="16693" y="11252"/>
                  <a:pt x="16666" y="11260"/>
                </a:cubicBezTo>
                <a:close/>
                <a:moveTo>
                  <a:pt x="16709" y="15675"/>
                </a:moveTo>
                <a:cubicBezTo>
                  <a:pt x="16708" y="15668"/>
                  <a:pt x="16703" y="15671"/>
                  <a:pt x="16696" y="15680"/>
                </a:cubicBezTo>
                <a:cubicBezTo>
                  <a:pt x="16599" y="15797"/>
                  <a:pt x="16544" y="16157"/>
                  <a:pt x="16603" y="16289"/>
                </a:cubicBezTo>
                <a:cubicBezTo>
                  <a:pt x="16673" y="16446"/>
                  <a:pt x="16671" y="16419"/>
                  <a:pt x="16626" y="16583"/>
                </a:cubicBezTo>
                <a:cubicBezTo>
                  <a:pt x="16579" y="16756"/>
                  <a:pt x="16559" y="16892"/>
                  <a:pt x="16567" y="16985"/>
                </a:cubicBezTo>
                <a:cubicBezTo>
                  <a:pt x="16573" y="17057"/>
                  <a:pt x="16624" y="17153"/>
                  <a:pt x="16680" y="17195"/>
                </a:cubicBezTo>
                <a:cubicBezTo>
                  <a:pt x="16735" y="17236"/>
                  <a:pt x="16737" y="17233"/>
                  <a:pt x="16748" y="17132"/>
                </a:cubicBezTo>
                <a:cubicBezTo>
                  <a:pt x="16754" y="17080"/>
                  <a:pt x="16757" y="17035"/>
                  <a:pt x="16756" y="17032"/>
                </a:cubicBezTo>
                <a:cubicBezTo>
                  <a:pt x="16755" y="17028"/>
                  <a:pt x="16732" y="17003"/>
                  <a:pt x="16706" y="16976"/>
                </a:cubicBezTo>
                <a:cubicBezTo>
                  <a:pt x="16650" y="16918"/>
                  <a:pt x="16617" y="16850"/>
                  <a:pt x="16617" y="16795"/>
                </a:cubicBezTo>
                <a:cubicBezTo>
                  <a:pt x="16617" y="16773"/>
                  <a:pt x="16642" y="16658"/>
                  <a:pt x="16673" y="16540"/>
                </a:cubicBezTo>
                <a:cubicBezTo>
                  <a:pt x="16705" y="16422"/>
                  <a:pt x="16730" y="16307"/>
                  <a:pt x="16730" y="16285"/>
                </a:cubicBezTo>
                <a:cubicBezTo>
                  <a:pt x="16730" y="16263"/>
                  <a:pt x="16710" y="16214"/>
                  <a:pt x="16686" y="16175"/>
                </a:cubicBezTo>
                <a:cubicBezTo>
                  <a:pt x="16622" y="16069"/>
                  <a:pt x="16614" y="16014"/>
                  <a:pt x="16651" y="15910"/>
                </a:cubicBezTo>
                <a:cubicBezTo>
                  <a:pt x="16667" y="15863"/>
                  <a:pt x="16685" y="15820"/>
                  <a:pt x="16690" y="15814"/>
                </a:cubicBezTo>
                <a:cubicBezTo>
                  <a:pt x="16695" y="15808"/>
                  <a:pt x="16702" y="15771"/>
                  <a:pt x="16706" y="15731"/>
                </a:cubicBezTo>
                <a:cubicBezTo>
                  <a:pt x="16709" y="15700"/>
                  <a:pt x="16711" y="15683"/>
                  <a:pt x="16709" y="15675"/>
                </a:cubicBezTo>
                <a:close/>
                <a:moveTo>
                  <a:pt x="5189" y="15717"/>
                </a:moveTo>
                <a:cubicBezTo>
                  <a:pt x="5185" y="15727"/>
                  <a:pt x="5181" y="15753"/>
                  <a:pt x="5175" y="15798"/>
                </a:cubicBezTo>
                <a:cubicBezTo>
                  <a:pt x="5161" y="15901"/>
                  <a:pt x="5162" y="15909"/>
                  <a:pt x="5198" y="16138"/>
                </a:cubicBezTo>
                <a:cubicBezTo>
                  <a:pt x="5241" y="16407"/>
                  <a:pt x="5271" y="16735"/>
                  <a:pt x="5280" y="17013"/>
                </a:cubicBezTo>
                <a:cubicBezTo>
                  <a:pt x="5291" y="17330"/>
                  <a:pt x="5306" y="17151"/>
                  <a:pt x="5300" y="16781"/>
                </a:cubicBezTo>
                <a:cubicBezTo>
                  <a:pt x="5293" y="16339"/>
                  <a:pt x="5248" y="15844"/>
                  <a:pt x="5203" y="15728"/>
                </a:cubicBezTo>
                <a:cubicBezTo>
                  <a:pt x="5197" y="15712"/>
                  <a:pt x="5193" y="15707"/>
                  <a:pt x="5189" y="15717"/>
                </a:cubicBezTo>
                <a:close/>
                <a:moveTo>
                  <a:pt x="6645" y="16178"/>
                </a:moveTo>
                <a:cubicBezTo>
                  <a:pt x="6629" y="16178"/>
                  <a:pt x="6626" y="16204"/>
                  <a:pt x="6624" y="16410"/>
                </a:cubicBezTo>
                <a:lnTo>
                  <a:pt x="6621" y="16643"/>
                </a:lnTo>
                <a:lnTo>
                  <a:pt x="6553" y="16652"/>
                </a:lnTo>
                <a:cubicBezTo>
                  <a:pt x="6501" y="16659"/>
                  <a:pt x="6484" y="16671"/>
                  <a:pt x="6484" y="16703"/>
                </a:cubicBezTo>
                <a:cubicBezTo>
                  <a:pt x="6484" y="16735"/>
                  <a:pt x="6501" y="16747"/>
                  <a:pt x="6553" y="16754"/>
                </a:cubicBezTo>
                <a:lnTo>
                  <a:pt x="6621" y="16763"/>
                </a:lnTo>
                <a:lnTo>
                  <a:pt x="6624" y="16979"/>
                </a:lnTo>
                <a:cubicBezTo>
                  <a:pt x="6626" y="17170"/>
                  <a:pt x="6629" y="17197"/>
                  <a:pt x="6645" y="17197"/>
                </a:cubicBezTo>
                <a:cubicBezTo>
                  <a:pt x="6661" y="17197"/>
                  <a:pt x="6663" y="17170"/>
                  <a:pt x="6666" y="16979"/>
                </a:cubicBezTo>
                <a:lnTo>
                  <a:pt x="6668" y="16763"/>
                </a:lnTo>
                <a:lnTo>
                  <a:pt x="6737" y="16754"/>
                </a:lnTo>
                <a:cubicBezTo>
                  <a:pt x="6789" y="16747"/>
                  <a:pt x="6805" y="16735"/>
                  <a:pt x="6805" y="16703"/>
                </a:cubicBezTo>
                <a:cubicBezTo>
                  <a:pt x="6805" y="16671"/>
                  <a:pt x="6789" y="16659"/>
                  <a:pt x="6737" y="16652"/>
                </a:cubicBezTo>
                <a:lnTo>
                  <a:pt x="6668" y="16643"/>
                </a:lnTo>
                <a:lnTo>
                  <a:pt x="6666" y="16410"/>
                </a:lnTo>
                <a:cubicBezTo>
                  <a:pt x="6663" y="16204"/>
                  <a:pt x="6661" y="16178"/>
                  <a:pt x="6645" y="16178"/>
                </a:cubicBezTo>
                <a:close/>
                <a:moveTo>
                  <a:pt x="18058" y="16178"/>
                </a:moveTo>
                <a:cubicBezTo>
                  <a:pt x="18048" y="16178"/>
                  <a:pt x="18044" y="16234"/>
                  <a:pt x="18042" y="16410"/>
                </a:cubicBezTo>
                <a:lnTo>
                  <a:pt x="18039" y="16643"/>
                </a:lnTo>
                <a:lnTo>
                  <a:pt x="17971" y="16652"/>
                </a:lnTo>
                <a:cubicBezTo>
                  <a:pt x="17919" y="16659"/>
                  <a:pt x="17902" y="16671"/>
                  <a:pt x="17902" y="16703"/>
                </a:cubicBezTo>
                <a:cubicBezTo>
                  <a:pt x="17902" y="16735"/>
                  <a:pt x="17919" y="16747"/>
                  <a:pt x="17971" y="16754"/>
                </a:cubicBezTo>
                <a:lnTo>
                  <a:pt x="18039" y="16763"/>
                </a:lnTo>
                <a:lnTo>
                  <a:pt x="18042" y="16979"/>
                </a:lnTo>
                <a:cubicBezTo>
                  <a:pt x="18044" y="17143"/>
                  <a:pt x="18048" y="17197"/>
                  <a:pt x="18058" y="17197"/>
                </a:cubicBezTo>
                <a:cubicBezTo>
                  <a:pt x="18068" y="17197"/>
                  <a:pt x="18072" y="17143"/>
                  <a:pt x="18074" y="16979"/>
                </a:cubicBezTo>
                <a:lnTo>
                  <a:pt x="18077" y="16763"/>
                </a:lnTo>
                <a:lnTo>
                  <a:pt x="18146" y="16754"/>
                </a:lnTo>
                <a:cubicBezTo>
                  <a:pt x="18197" y="16747"/>
                  <a:pt x="18214" y="16735"/>
                  <a:pt x="18214" y="16703"/>
                </a:cubicBezTo>
                <a:cubicBezTo>
                  <a:pt x="18214" y="16671"/>
                  <a:pt x="18197" y="16659"/>
                  <a:pt x="18146" y="16652"/>
                </a:cubicBezTo>
                <a:lnTo>
                  <a:pt x="18077" y="16643"/>
                </a:lnTo>
                <a:lnTo>
                  <a:pt x="18074" y="16410"/>
                </a:lnTo>
                <a:cubicBezTo>
                  <a:pt x="18072" y="16234"/>
                  <a:pt x="18068" y="16178"/>
                  <a:pt x="18058" y="16178"/>
                </a:cubicBezTo>
                <a:close/>
                <a:moveTo>
                  <a:pt x="5860" y="18366"/>
                </a:moveTo>
                <a:cubicBezTo>
                  <a:pt x="4909" y="18366"/>
                  <a:pt x="4783" y="18372"/>
                  <a:pt x="4783" y="18412"/>
                </a:cubicBezTo>
                <a:cubicBezTo>
                  <a:pt x="4783" y="18452"/>
                  <a:pt x="4909" y="18457"/>
                  <a:pt x="5860" y="18457"/>
                </a:cubicBezTo>
                <a:cubicBezTo>
                  <a:pt x="6812" y="18457"/>
                  <a:pt x="6938" y="18452"/>
                  <a:pt x="6938" y="18412"/>
                </a:cubicBezTo>
                <a:cubicBezTo>
                  <a:pt x="6938" y="18372"/>
                  <a:pt x="6812" y="18366"/>
                  <a:pt x="5860" y="18366"/>
                </a:cubicBezTo>
                <a:close/>
                <a:moveTo>
                  <a:pt x="17198" y="18366"/>
                </a:moveTo>
                <a:cubicBezTo>
                  <a:pt x="16251" y="18366"/>
                  <a:pt x="16125" y="18372"/>
                  <a:pt x="16125" y="18412"/>
                </a:cubicBezTo>
                <a:cubicBezTo>
                  <a:pt x="16125" y="18452"/>
                  <a:pt x="16251" y="18457"/>
                  <a:pt x="17198" y="18457"/>
                </a:cubicBezTo>
                <a:cubicBezTo>
                  <a:pt x="18145" y="18457"/>
                  <a:pt x="18271" y="18452"/>
                  <a:pt x="18271" y="18412"/>
                </a:cubicBezTo>
                <a:cubicBezTo>
                  <a:pt x="18271" y="18372"/>
                  <a:pt x="18145" y="18366"/>
                  <a:pt x="17198" y="1836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63" name="خط"/>
          <p:cNvSpPr/>
          <p:nvPr/>
        </p:nvSpPr>
        <p:spPr>
          <a:xfrm flipH="1" flipV="1">
            <a:off x="1130797" y="5439590"/>
            <a:ext cx="2822679" cy="1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1064" name="خط"/>
          <p:cNvSpPr/>
          <p:nvPr/>
        </p:nvSpPr>
        <p:spPr>
          <a:xfrm flipH="1" flipV="1">
            <a:off x="13144499" y="5471340"/>
            <a:ext cx="2822678" cy="1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121919" tIns="121919" rIns="121919" bIns="121919"/>
          <a:lstStyle/>
          <a:p>
            <a:pPr/>
          </a:p>
        </p:txBody>
      </p:sp>
      <p:grpSp>
        <p:nvGrpSpPr>
          <p:cNvPr id="1088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067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6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6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2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68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71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69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70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75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73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4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8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76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7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81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79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80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84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082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083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087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08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86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تجميع"/>
          <p:cNvGrpSpPr/>
          <p:nvPr/>
        </p:nvGrpSpPr>
        <p:grpSpPr>
          <a:xfrm>
            <a:off x="17062101" y="728618"/>
            <a:ext cx="6984016" cy="1777780"/>
            <a:chOff x="0" y="0"/>
            <a:chExt cx="6984014" cy="1777779"/>
          </a:xfrm>
        </p:grpSpPr>
        <p:grpSp>
          <p:nvGrpSpPr>
            <p:cNvPr id="1093" name="تجميع"/>
            <p:cNvGrpSpPr/>
            <p:nvPr/>
          </p:nvGrpSpPr>
          <p:grpSpPr>
            <a:xfrm>
              <a:off x="0" y="80723"/>
              <a:ext cx="3992608" cy="1616333"/>
              <a:chOff x="0" y="0"/>
              <a:chExt cx="3992608" cy="1616331"/>
            </a:xfrm>
          </p:grpSpPr>
          <p:sp>
            <p:nvSpPr>
              <p:cNvPr id="1090" name="التمارين"/>
              <p:cNvSpPr txBox="1"/>
              <p:nvPr/>
            </p:nvSpPr>
            <p:spPr>
              <a:xfrm>
                <a:off x="0" y="0"/>
                <a:ext cx="3819242" cy="16163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560575" rtl="0">
                  <a:defRPr sz="716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091" name="Google Shape;1051;p35"/>
              <p:cNvSpPr/>
              <p:nvPr/>
            </p:nvSpPr>
            <p:spPr>
              <a:xfrm>
                <a:off x="177719" y="1388024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1052;p35"/>
              <p:cNvSpPr/>
              <p:nvPr/>
            </p:nvSpPr>
            <p:spPr>
              <a:xfrm>
                <a:off x="177719" y="0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6" name="Google Shape;2128;p45"/>
            <p:cNvGrpSpPr/>
            <p:nvPr/>
          </p:nvGrpSpPr>
          <p:grpSpPr>
            <a:xfrm>
              <a:off x="3615089" y="-1"/>
              <a:ext cx="3368926" cy="1777781"/>
              <a:chOff x="0" y="0"/>
              <a:chExt cx="3368924" cy="1777779"/>
            </a:xfrm>
          </p:grpSpPr>
          <p:grpSp>
            <p:nvGrpSpPr>
              <p:cNvPr id="1191" name="Google Shape;2129;p45"/>
              <p:cNvGrpSpPr/>
              <p:nvPr/>
            </p:nvGrpSpPr>
            <p:grpSpPr>
              <a:xfrm>
                <a:off x="0" y="-1"/>
                <a:ext cx="3368925" cy="1777781"/>
                <a:chOff x="0" y="0"/>
                <a:chExt cx="3368924" cy="1777779"/>
              </a:xfrm>
            </p:grpSpPr>
            <p:sp>
              <p:nvSpPr>
                <p:cNvPr id="1094" name="Google Shape;2130;p45"/>
                <p:cNvSpPr/>
                <p:nvPr/>
              </p:nvSpPr>
              <p:spPr>
                <a:xfrm>
                  <a:off x="1373336" y="883424"/>
                  <a:ext cx="427811" cy="8943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5" name="Google Shape;2131;p45"/>
                <p:cNvSpPr/>
                <p:nvPr/>
              </p:nvSpPr>
              <p:spPr>
                <a:xfrm>
                  <a:off x="134626" y="417728"/>
                  <a:ext cx="1061442" cy="1341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6" name="Google Shape;2132;p45"/>
                <p:cNvSpPr/>
                <p:nvPr/>
              </p:nvSpPr>
              <p:spPr>
                <a:xfrm>
                  <a:off x="1655824" y="703378"/>
                  <a:ext cx="1534175" cy="1055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7" name="Google Shape;2133;p45"/>
                <p:cNvSpPr/>
                <p:nvPr/>
              </p:nvSpPr>
              <p:spPr>
                <a:xfrm>
                  <a:off x="820501" y="1464560"/>
                  <a:ext cx="197348" cy="196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8" name="Google Shape;2134;p45"/>
                <p:cNvSpPr/>
                <p:nvPr/>
              </p:nvSpPr>
              <p:spPr>
                <a:xfrm>
                  <a:off x="138415" y="336071"/>
                  <a:ext cx="213831" cy="238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2135;p45"/>
                <p:cNvSpPr/>
                <p:nvPr/>
              </p:nvSpPr>
              <p:spPr>
                <a:xfrm>
                  <a:off x="1060194" y="860831"/>
                  <a:ext cx="345318" cy="243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0" name="Google Shape;2136;p45"/>
                <p:cNvSpPr/>
                <p:nvPr/>
              </p:nvSpPr>
              <p:spPr>
                <a:xfrm>
                  <a:off x="1437917" y="1269857"/>
                  <a:ext cx="149958" cy="133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1" name="Google Shape;2137;p45"/>
                <p:cNvSpPr/>
                <p:nvPr/>
              </p:nvSpPr>
              <p:spPr>
                <a:xfrm>
                  <a:off x="798800" y="9881"/>
                  <a:ext cx="826547" cy="475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2" name="Google Shape;2138;p45"/>
                <p:cNvSpPr/>
                <p:nvPr/>
              </p:nvSpPr>
              <p:spPr>
                <a:xfrm>
                  <a:off x="774244" y="468820"/>
                  <a:ext cx="115661" cy="114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3" name="Google Shape;2139;p45"/>
                <p:cNvSpPr/>
                <p:nvPr/>
              </p:nvSpPr>
              <p:spPr>
                <a:xfrm>
                  <a:off x="877298" y="567492"/>
                  <a:ext cx="649789" cy="2587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2140;p45"/>
                <p:cNvSpPr/>
                <p:nvPr/>
              </p:nvSpPr>
              <p:spPr>
                <a:xfrm>
                  <a:off x="1508709" y="474221"/>
                  <a:ext cx="118385" cy="130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5" name="Google Shape;2141;p45"/>
                <p:cNvSpPr/>
                <p:nvPr/>
              </p:nvSpPr>
              <p:spPr>
                <a:xfrm>
                  <a:off x="1527262" y="509891"/>
                  <a:ext cx="53871" cy="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6" name="Google Shape;2142;p45"/>
                <p:cNvSpPr/>
                <p:nvPr/>
              </p:nvSpPr>
              <p:spPr>
                <a:xfrm>
                  <a:off x="823641" y="498960"/>
                  <a:ext cx="50055" cy="48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7" name="Google Shape;2143;p45"/>
                <p:cNvSpPr/>
                <p:nvPr/>
              </p:nvSpPr>
              <p:spPr>
                <a:xfrm>
                  <a:off x="871661" y="200197"/>
                  <a:ext cx="662786" cy="3004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2144;p45"/>
                <p:cNvSpPr/>
                <p:nvPr/>
              </p:nvSpPr>
              <p:spPr>
                <a:xfrm>
                  <a:off x="791124" y="0"/>
                  <a:ext cx="840786" cy="491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2145;p45"/>
                <p:cNvSpPr/>
                <p:nvPr/>
              </p:nvSpPr>
              <p:spPr>
                <a:xfrm>
                  <a:off x="1104976" y="772206"/>
                  <a:ext cx="266725" cy="2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2146;p45"/>
                <p:cNvSpPr/>
                <p:nvPr/>
              </p:nvSpPr>
              <p:spPr>
                <a:xfrm>
                  <a:off x="1047437" y="853650"/>
                  <a:ext cx="371362" cy="253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2147;p45"/>
                <p:cNvSpPr/>
                <p:nvPr/>
              </p:nvSpPr>
              <p:spPr>
                <a:xfrm>
                  <a:off x="1051605" y="939127"/>
                  <a:ext cx="65212" cy="332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2148;p45"/>
                <p:cNvSpPr/>
                <p:nvPr/>
              </p:nvSpPr>
              <p:spPr>
                <a:xfrm>
                  <a:off x="1089409" y="983876"/>
                  <a:ext cx="50021" cy="48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3" name="Google Shape;2149;p45"/>
                <p:cNvSpPr/>
                <p:nvPr/>
              </p:nvSpPr>
              <p:spPr>
                <a:xfrm>
                  <a:off x="1153986" y="1026373"/>
                  <a:ext cx="35376" cy="595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2150;p45"/>
                <p:cNvSpPr/>
                <p:nvPr/>
              </p:nvSpPr>
              <p:spPr>
                <a:xfrm>
                  <a:off x="1235530" y="1030370"/>
                  <a:ext cx="28054" cy="70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51;p45"/>
                <p:cNvSpPr/>
                <p:nvPr/>
              </p:nvSpPr>
              <p:spPr>
                <a:xfrm>
                  <a:off x="1303985" y="982202"/>
                  <a:ext cx="42873" cy="409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52;p45"/>
                <p:cNvSpPr/>
                <p:nvPr/>
              </p:nvSpPr>
              <p:spPr>
                <a:xfrm>
                  <a:off x="1356232" y="909554"/>
                  <a:ext cx="48241" cy="27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8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53;p45"/>
                <p:cNvSpPr/>
                <p:nvPr/>
              </p:nvSpPr>
              <p:spPr>
                <a:xfrm>
                  <a:off x="1134337" y="1074565"/>
                  <a:ext cx="229910" cy="2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54;p45"/>
                <p:cNvSpPr/>
                <p:nvPr/>
              </p:nvSpPr>
              <p:spPr>
                <a:xfrm>
                  <a:off x="1220877" y="1253172"/>
                  <a:ext cx="89222" cy="74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55;p45"/>
                <p:cNvSpPr/>
                <p:nvPr/>
              </p:nvSpPr>
              <p:spPr>
                <a:xfrm>
                  <a:off x="1020545" y="875901"/>
                  <a:ext cx="181857" cy="876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56;p45"/>
                <p:cNvSpPr/>
                <p:nvPr/>
              </p:nvSpPr>
              <p:spPr>
                <a:xfrm>
                  <a:off x="1361900" y="849901"/>
                  <a:ext cx="86861" cy="904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57;p45"/>
                <p:cNvSpPr/>
                <p:nvPr/>
              </p:nvSpPr>
              <p:spPr>
                <a:xfrm>
                  <a:off x="1199296" y="1310821"/>
                  <a:ext cx="49381" cy="439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58;p45"/>
                <p:cNvSpPr/>
                <p:nvPr/>
              </p:nvSpPr>
              <p:spPr>
                <a:xfrm>
                  <a:off x="1292907" y="1310975"/>
                  <a:ext cx="37468" cy="441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59;p45"/>
                <p:cNvSpPr/>
                <p:nvPr/>
              </p:nvSpPr>
              <p:spPr>
                <a:xfrm>
                  <a:off x="124929" y="322004"/>
                  <a:ext cx="991685" cy="830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60;p45"/>
                <p:cNvSpPr/>
                <p:nvPr/>
              </p:nvSpPr>
              <p:spPr>
                <a:xfrm>
                  <a:off x="708268" y="1139902"/>
                  <a:ext cx="100545" cy="590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61;p45"/>
                <p:cNvSpPr/>
                <p:nvPr/>
              </p:nvSpPr>
              <p:spPr>
                <a:xfrm>
                  <a:off x="155289" y="385879"/>
                  <a:ext cx="207888" cy="18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62;p45"/>
                <p:cNvSpPr/>
                <p:nvPr/>
              </p:nvSpPr>
              <p:spPr>
                <a:xfrm>
                  <a:off x="173204" y="419473"/>
                  <a:ext cx="208692" cy="185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63;p45"/>
                <p:cNvSpPr/>
                <p:nvPr/>
              </p:nvSpPr>
              <p:spPr>
                <a:xfrm>
                  <a:off x="0" y="170105"/>
                  <a:ext cx="255100" cy="271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64;p45"/>
                <p:cNvSpPr/>
                <p:nvPr/>
              </p:nvSpPr>
              <p:spPr>
                <a:xfrm>
                  <a:off x="816860" y="1431225"/>
                  <a:ext cx="209053" cy="569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65;p45"/>
                <p:cNvSpPr/>
                <p:nvPr/>
              </p:nvSpPr>
              <p:spPr>
                <a:xfrm>
                  <a:off x="811435" y="1470444"/>
                  <a:ext cx="217154" cy="195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66;p45"/>
                <p:cNvSpPr/>
                <p:nvPr/>
              </p:nvSpPr>
              <p:spPr>
                <a:xfrm>
                  <a:off x="1435791" y="1263843"/>
                  <a:ext cx="158961" cy="154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67;p45"/>
                <p:cNvSpPr/>
                <p:nvPr/>
              </p:nvSpPr>
              <p:spPr>
                <a:xfrm>
                  <a:off x="1371473" y="849948"/>
                  <a:ext cx="442176" cy="239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68;p45"/>
                <p:cNvSpPr/>
                <p:nvPr/>
              </p:nvSpPr>
              <p:spPr>
                <a:xfrm>
                  <a:off x="1599459" y="1167801"/>
                  <a:ext cx="240989" cy="584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69;p45"/>
                <p:cNvSpPr/>
                <p:nvPr/>
              </p:nvSpPr>
              <p:spPr>
                <a:xfrm>
                  <a:off x="823142" y="1437085"/>
                  <a:ext cx="189212" cy="50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70;p45"/>
                <p:cNvSpPr/>
                <p:nvPr/>
              </p:nvSpPr>
              <p:spPr>
                <a:xfrm>
                  <a:off x="162922" y="401102"/>
                  <a:ext cx="208734" cy="19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71;p45"/>
                <p:cNvSpPr/>
                <p:nvPr/>
              </p:nvSpPr>
              <p:spPr>
                <a:xfrm>
                  <a:off x="2518255" y="1274456"/>
                  <a:ext cx="77420" cy="361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72;p45"/>
                <p:cNvSpPr/>
                <p:nvPr/>
              </p:nvSpPr>
              <p:spPr>
                <a:xfrm>
                  <a:off x="1998748" y="983982"/>
                  <a:ext cx="323387" cy="141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73;p45"/>
                <p:cNvSpPr/>
                <p:nvPr/>
              </p:nvSpPr>
              <p:spPr>
                <a:xfrm>
                  <a:off x="3068460" y="593375"/>
                  <a:ext cx="172278" cy="191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74;p45"/>
                <p:cNvSpPr/>
                <p:nvPr/>
              </p:nvSpPr>
              <p:spPr>
                <a:xfrm>
                  <a:off x="1850619" y="899626"/>
                  <a:ext cx="221315" cy="15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75;p45"/>
                <p:cNvSpPr/>
                <p:nvPr/>
              </p:nvSpPr>
              <p:spPr>
                <a:xfrm>
                  <a:off x="2250983" y="898269"/>
                  <a:ext cx="222181" cy="1201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76;p45"/>
                <p:cNvSpPr/>
                <p:nvPr/>
              </p:nvSpPr>
              <p:spPr>
                <a:xfrm>
                  <a:off x="1746312" y="1272357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77;p45"/>
                <p:cNvSpPr/>
                <p:nvPr/>
              </p:nvSpPr>
              <p:spPr>
                <a:xfrm>
                  <a:off x="1984773" y="1168143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78;p45"/>
                <p:cNvSpPr/>
                <p:nvPr/>
              </p:nvSpPr>
              <p:spPr>
                <a:xfrm>
                  <a:off x="2004813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79;p45"/>
                <p:cNvSpPr/>
                <p:nvPr/>
              </p:nvSpPr>
              <p:spPr>
                <a:xfrm>
                  <a:off x="2048895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80;p45"/>
                <p:cNvSpPr/>
                <p:nvPr/>
              </p:nvSpPr>
              <p:spPr>
                <a:xfrm>
                  <a:off x="2305398" y="1617025"/>
                  <a:ext cx="29079" cy="300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81;p45"/>
                <p:cNvSpPr/>
                <p:nvPr/>
              </p:nvSpPr>
              <p:spPr>
                <a:xfrm>
                  <a:off x="2399571" y="150080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82;p45"/>
                <p:cNvSpPr/>
                <p:nvPr/>
              </p:nvSpPr>
              <p:spPr>
                <a:xfrm>
                  <a:off x="2279350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83;p45"/>
                <p:cNvSpPr/>
                <p:nvPr/>
              </p:nvSpPr>
              <p:spPr>
                <a:xfrm>
                  <a:off x="2447686" y="117017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84;p45"/>
                <p:cNvSpPr/>
                <p:nvPr/>
              </p:nvSpPr>
              <p:spPr>
                <a:xfrm>
                  <a:off x="2597970" y="1059932"/>
                  <a:ext cx="29079" cy="3006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85;p45"/>
                <p:cNvSpPr/>
                <p:nvPr/>
              </p:nvSpPr>
              <p:spPr>
                <a:xfrm>
                  <a:off x="2744259" y="1085991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86;p45"/>
                <p:cNvSpPr/>
                <p:nvPr/>
              </p:nvSpPr>
              <p:spPr>
                <a:xfrm>
                  <a:off x="2858484" y="967745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87;p45"/>
                <p:cNvSpPr/>
                <p:nvPr/>
              </p:nvSpPr>
              <p:spPr>
                <a:xfrm>
                  <a:off x="2994745" y="93971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88;p45"/>
                <p:cNvSpPr/>
                <p:nvPr/>
              </p:nvSpPr>
              <p:spPr>
                <a:xfrm>
                  <a:off x="1751178" y="442749"/>
                  <a:ext cx="101497" cy="111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189;p45"/>
                <p:cNvSpPr/>
                <p:nvPr/>
              </p:nvSpPr>
              <p:spPr>
                <a:xfrm>
                  <a:off x="1780102" y="471474"/>
                  <a:ext cx="57197" cy="48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190;p45"/>
                <p:cNvSpPr/>
                <p:nvPr/>
              </p:nvSpPr>
              <p:spPr>
                <a:xfrm>
                  <a:off x="2435127" y="436335"/>
                  <a:ext cx="101494" cy="106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191;p45"/>
                <p:cNvSpPr/>
                <p:nvPr/>
              </p:nvSpPr>
              <p:spPr>
                <a:xfrm>
                  <a:off x="2448334" y="463349"/>
                  <a:ext cx="48098" cy="50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192;p45"/>
                <p:cNvSpPr/>
                <p:nvPr/>
              </p:nvSpPr>
              <p:spPr>
                <a:xfrm>
                  <a:off x="1837093" y="519654"/>
                  <a:ext cx="609599" cy="285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193;p45"/>
                <p:cNvSpPr/>
                <p:nvPr/>
              </p:nvSpPr>
              <p:spPr>
                <a:xfrm>
                  <a:off x="2048261" y="783231"/>
                  <a:ext cx="233855" cy="252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194;p45"/>
                <p:cNvSpPr/>
                <p:nvPr/>
              </p:nvSpPr>
              <p:spPr>
                <a:xfrm>
                  <a:off x="1835550" y="285674"/>
                  <a:ext cx="612862" cy="18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195;p45"/>
                <p:cNvSpPr/>
                <p:nvPr/>
              </p:nvSpPr>
              <p:spPr>
                <a:xfrm>
                  <a:off x="1977622" y="965022"/>
                  <a:ext cx="351398" cy="1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196;p45"/>
                <p:cNvSpPr/>
                <p:nvPr/>
              </p:nvSpPr>
              <p:spPr>
                <a:xfrm>
                  <a:off x="1618644" y="965163"/>
                  <a:ext cx="441579" cy="25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197;p45"/>
                <p:cNvSpPr/>
                <p:nvPr/>
              </p:nvSpPr>
              <p:spPr>
                <a:xfrm>
                  <a:off x="2143715" y="1074895"/>
                  <a:ext cx="16898" cy="663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198;p45"/>
                <p:cNvSpPr/>
                <p:nvPr/>
              </p:nvSpPr>
              <p:spPr>
                <a:xfrm>
                  <a:off x="2180701" y="1520605"/>
                  <a:ext cx="44930" cy="89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199;p45"/>
                <p:cNvSpPr/>
                <p:nvPr/>
              </p:nvSpPr>
              <p:spPr>
                <a:xfrm>
                  <a:off x="2180701" y="1351620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200;p45"/>
                <p:cNvSpPr/>
                <p:nvPr/>
              </p:nvSpPr>
              <p:spPr>
                <a:xfrm>
                  <a:off x="2180701" y="1197492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201;p45"/>
                <p:cNvSpPr/>
                <p:nvPr/>
              </p:nvSpPr>
              <p:spPr>
                <a:xfrm>
                  <a:off x="1761941" y="1011563"/>
                  <a:ext cx="186666" cy="593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202;p45"/>
                <p:cNvSpPr/>
                <p:nvPr/>
              </p:nvSpPr>
              <p:spPr>
                <a:xfrm>
                  <a:off x="2266556" y="573317"/>
                  <a:ext cx="984238" cy="6895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203;p45"/>
                <p:cNvSpPr/>
                <p:nvPr/>
              </p:nvSpPr>
              <p:spPr>
                <a:xfrm>
                  <a:off x="2518317" y="1234600"/>
                  <a:ext cx="26518" cy="474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204;p45"/>
                <p:cNvSpPr/>
                <p:nvPr/>
              </p:nvSpPr>
              <p:spPr>
                <a:xfrm>
                  <a:off x="2338863" y="1007860"/>
                  <a:ext cx="190625" cy="508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205;p45"/>
                <p:cNvSpPr/>
                <p:nvPr/>
              </p:nvSpPr>
              <p:spPr>
                <a:xfrm>
                  <a:off x="1844751" y="892798"/>
                  <a:ext cx="232018" cy="1706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206;p45"/>
                <p:cNvSpPr/>
                <p:nvPr/>
              </p:nvSpPr>
              <p:spPr>
                <a:xfrm>
                  <a:off x="2242418" y="888919"/>
                  <a:ext cx="241361" cy="135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207;p45"/>
                <p:cNvSpPr/>
                <p:nvPr/>
              </p:nvSpPr>
              <p:spPr>
                <a:xfrm>
                  <a:off x="1980325" y="809184"/>
                  <a:ext cx="98463" cy="946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208;p45"/>
                <p:cNvSpPr/>
                <p:nvPr/>
              </p:nvSpPr>
              <p:spPr>
                <a:xfrm>
                  <a:off x="2223741" y="807239"/>
                  <a:ext cx="92892" cy="96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209;p45"/>
                <p:cNvSpPr/>
                <p:nvPr/>
              </p:nvSpPr>
              <p:spPr>
                <a:xfrm>
                  <a:off x="2025034" y="844359"/>
                  <a:ext cx="57314" cy="6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210;p45"/>
                <p:cNvSpPr/>
                <p:nvPr/>
              </p:nvSpPr>
              <p:spPr>
                <a:xfrm>
                  <a:off x="2233115" y="849936"/>
                  <a:ext cx="46185" cy="48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211;p45"/>
                <p:cNvSpPr/>
                <p:nvPr/>
              </p:nvSpPr>
              <p:spPr>
                <a:xfrm>
                  <a:off x="1615448" y="121641"/>
                  <a:ext cx="1030169" cy="8603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212;p45"/>
                <p:cNvSpPr/>
                <p:nvPr/>
              </p:nvSpPr>
              <p:spPr>
                <a:xfrm>
                  <a:off x="3057420" y="658582"/>
                  <a:ext cx="155951" cy="1322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213;p45"/>
                <p:cNvSpPr/>
                <p:nvPr/>
              </p:nvSpPr>
              <p:spPr>
                <a:xfrm>
                  <a:off x="3134831" y="408542"/>
                  <a:ext cx="234094" cy="2969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214;p45"/>
                <p:cNvSpPr/>
                <p:nvPr/>
              </p:nvSpPr>
              <p:spPr>
                <a:xfrm>
                  <a:off x="3033106" y="684759"/>
                  <a:ext cx="163624" cy="13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215;p45"/>
                <p:cNvSpPr/>
                <p:nvPr/>
              </p:nvSpPr>
              <p:spPr>
                <a:xfrm>
                  <a:off x="2528074" y="1234707"/>
                  <a:ext cx="69080" cy="410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2216;p45"/>
                <p:cNvSpPr/>
                <p:nvPr/>
              </p:nvSpPr>
              <p:spPr>
                <a:xfrm>
                  <a:off x="1988537" y="814844"/>
                  <a:ext cx="93621" cy="889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1" name="Google Shape;2217;p45"/>
                <p:cNvSpPr/>
                <p:nvPr/>
              </p:nvSpPr>
              <p:spPr>
                <a:xfrm>
                  <a:off x="2228254" y="816165"/>
                  <a:ext cx="80813" cy="80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2218;p45"/>
                <p:cNvSpPr/>
                <p:nvPr/>
              </p:nvSpPr>
              <p:spPr>
                <a:xfrm>
                  <a:off x="3040108" y="668369"/>
                  <a:ext cx="170265" cy="142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219;p45"/>
                <p:cNvSpPr/>
                <p:nvPr/>
              </p:nvSpPr>
              <p:spPr>
                <a:xfrm>
                  <a:off x="1670871" y="695962"/>
                  <a:ext cx="81625" cy="172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220;p45"/>
                <p:cNvSpPr/>
                <p:nvPr/>
              </p:nvSpPr>
              <p:spPr>
                <a:xfrm>
                  <a:off x="1741546" y="757207"/>
                  <a:ext cx="65244" cy="149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21;p45"/>
                <p:cNvSpPr/>
                <p:nvPr/>
              </p:nvSpPr>
              <p:spPr>
                <a:xfrm>
                  <a:off x="1808836" y="758669"/>
                  <a:ext cx="71832" cy="183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6" name="Google Shape;2222;p45"/>
                <p:cNvSpPr/>
                <p:nvPr/>
              </p:nvSpPr>
              <p:spPr>
                <a:xfrm>
                  <a:off x="2354332" y="768550"/>
                  <a:ext cx="41809" cy="1452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7" name="Google Shape;2223;p45"/>
                <p:cNvSpPr/>
                <p:nvPr/>
              </p:nvSpPr>
              <p:spPr>
                <a:xfrm>
                  <a:off x="2460298" y="775401"/>
                  <a:ext cx="87550" cy="184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8" name="Google Shape;2224;p45"/>
                <p:cNvSpPr/>
                <p:nvPr/>
              </p:nvSpPr>
              <p:spPr>
                <a:xfrm>
                  <a:off x="2550579" y="806319"/>
                  <a:ext cx="66830" cy="10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9" name="Google Shape;2225;p45"/>
                <p:cNvSpPr/>
                <p:nvPr/>
              </p:nvSpPr>
              <p:spPr>
                <a:xfrm>
                  <a:off x="1906613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0" name="Google Shape;2226;p45"/>
                <p:cNvSpPr/>
                <p:nvPr/>
              </p:nvSpPr>
              <p:spPr>
                <a:xfrm>
                  <a:off x="3036828" y="795423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197" name="Google Shape;2227;p45"/>
              <p:cNvGrpSpPr/>
              <p:nvPr/>
            </p:nvGrpSpPr>
            <p:grpSpPr>
              <a:xfrm>
                <a:off x="983660" y="367072"/>
                <a:ext cx="451493" cy="259922"/>
                <a:chOff x="0" y="0"/>
                <a:chExt cx="451491" cy="259921"/>
              </a:xfrm>
            </p:grpSpPr>
            <p:sp>
              <p:nvSpPr>
                <p:cNvPr id="1192" name="Google Shape;2228;p45"/>
                <p:cNvSpPr/>
                <p:nvPr/>
              </p:nvSpPr>
              <p:spPr>
                <a:xfrm>
                  <a:off x="369063" y="166634"/>
                  <a:ext cx="82429" cy="93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3" name="Google Shape;2229;p45"/>
                <p:cNvSpPr/>
                <p:nvPr/>
              </p:nvSpPr>
              <p:spPr>
                <a:xfrm>
                  <a:off x="322047" y="0"/>
                  <a:ext cx="71713" cy="99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4" name="Google Shape;2230;p45"/>
                <p:cNvSpPr/>
                <p:nvPr/>
              </p:nvSpPr>
              <p:spPr>
                <a:xfrm>
                  <a:off x="177863" y="114904"/>
                  <a:ext cx="60882" cy="74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5" name="Google Shape;2231;p45"/>
                <p:cNvSpPr/>
                <p:nvPr/>
              </p:nvSpPr>
              <p:spPr>
                <a:xfrm>
                  <a:off x="79548" y="27101"/>
                  <a:ext cx="61116" cy="86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6" name="Google Shape;2232;p45"/>
                <p:cNvSpPr/>
                <p:nvPr/>
              </p:nvSpPr>
              <p:spPr>
                <a:xfrm>
                  <a:off x="0" y="161689"/>
                  <a:ext cx="94162" cy="97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98" name="Google Shape;2233;p45"/>
              <p:cNvSpPr/>
              <p:nvPr/>
            </p:nvSpPr>
            <p:spPr>
              <a:xfrm rot="1091532">
                <a:off x="1135308" y="608053"/>
                <a:ext cx="150040" cy="9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04" name="Google Shape;2234;p45"/>
              <p:cNvGrpSpPr/>
              <p:nvPr/>
            </p:nvGrpSpPr>
            <p:grpSpPr>
              <a:xfrm>
                <a:off x="1945733" y="427580"/>
                <a:ext cx="365250" cy="210268"/>
                <a:chOff x="0" y="0"/>
                <a:chExt cx="365248" cy="210266"/>
              </a:xfrm>
            </p:grpSpPr>
            <p:sp>
              <p:nvSpPr>
                <p:cNvPr id="1199" name="Google Shape;2235;p45"/>
                <p:cNvSpPr/>
                <p:nvPr/>
              </p:nvSpPr>
              <p:spPr>
                <a:xfrm>
                  <a:off x="298566" y="134801"/>
                  <a:ext cx="66683" cy="75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0" name="Google Shape;2236;p45"/>
                <p:cNvSpPr/>
                <p:nvPr/>
              </p:nvSpPr>
              <p:spPr>
                <a:xfrm>
                  <a:off x="260530" y="0"/>
                  <a:ext cx="58015" cy="80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1" name="Google Shape;2237;p45"/>
                <p:cNvSpPr/>
                <p:nvPr/>
              </p:nvSpPr>
              <p:spPr>
                <a:xfrm>
                  <a:off x="143888" y="92953"/>
                  <a:ext cx="49252" cy="60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2" name="Google Shape;2238;p45"/>
                <p:cNvSpPr/>
                <p:nvPr/>
              </p:nvSpPr>
              <p:spPr>
                <a:xfrm>
                  <a:off x="64353" y="21924"/>
                  <a:ext cx="49441" cy="69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3" name="Google Shape;2239;p45"/>
                <p:cNvSpPr/>
                <p:nvPr/>
              </p:nvSpPr>
              <p:spPr>
                <a:xfrm>
                  <a:off x="0" y="130801"/>
                  <a:ext cx="76175" cy="79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05" name="Google Shape;2240;p45"/>
              <p:cNvSpPr/>
              <p:nvPr/>
            </p:nvSpPr>
            <p:spPr>
              <a:xfrm>
                <a:off x="2070776" y="623769"/>
                <a:ext cx="112781" cy="66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15" name="تجميع"/>
          <p:cNvGrpSpPr/>
          <p:nvPr/>
        </p:nvGrpSpPr>
        <p:grpSpPr>
          <a:xfrm>
            <a:off x="19096652" y="2169788"/>
            <a:ext cx="4651751" cy="1537693"/>
            <a:chOff x="0" y="0"/>
            <a:chExt cx="4651749" cy="1537692"/>
          </a:xfrm>
        </p:grpSpPr>
        <p:grpSp>
          <p:nvGrpSpPr>
            <p:cNvPr id="1212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208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11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209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0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13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214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216" name="IMG_4273.png" descr="IMG_4273.png"/>
          <p:cNvPicPr>
            <a:picLocks noChangeAspect="1"/>
          </p:cNvPicPr>
          <p:nvPr/>
        </p:nvPicPr>
        <p:blipFill>
          <a:blip r:embed="rId2">
            <a:extLst/>
          </a:blip>
          <a:srcRect l="4182" t="47236" r="3056" b="6814"/>
          <a:stretch>
            <a:fillRect/>
          </a:stretch>
        </p:blipFill>
        <p:spPr>
          <a:xfrm>
            <a:off x="3071657" y="4010108"/>
            <a:ext cx="19594910" cy="6779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59" y="0"/>
                </a:moveTo>
                <a:lnTo>
                  <a:pt x="10459" y="10726"/>
                </a:lnTo>
                <a:lnTo>
                  <a:pt x="10459" y="21600"/>
                </a:lnTo>
                <a:lnTo>
                  <a:pt x="10547" y="21600"/>
                </a:lnTo>
                <a:lnTo>
                  <a:pt x="10547" y="10726"/>
                </a:lnTo>
                <a:lnTo>
                  <a:pt x="10547" y="0"/>
                </a:lnTo>
                <a:lnTo>
                  <a:pt x="10459" y="0"/>
                </a:lnTo>
                <a:close/>
                <a:moveTo>
                  <a:pt x="21035" y="312"/>
                </a:moveTo>
                <a:cubicBezTo>
                  <a:pt x="21032" y="312"/>
                  <a:pt x="20983" y="556"/>
                  <a:pt x="20928" y="855"/>
                </a:cubicBezTo>
                <a:cubicBezTo>
                  <a:pt x="20820" y="1436"/>
                  <a:pt x="20807" y="1496"/>
                  <a:pt x="20781" y="1496"/>
                </a:cubicBezTo>
                <a:cubicBezTo>
                  <a:pt x="20756" y="1496"/>
                  <a:pt x="20380" y="1715"/>
                  <a:pt x="20374" y="1732"/>
                </a:cubicBezTo>
                <a:cubicBezTo>
                  <a:pt x="20371" y="1740"/>
                  <a:pt x="20438" y="1963"/>
                  <a:pt x="20522" y="2228"/>
                </a:cubicBezTo>
                <a:lnTo>
                  <a:pt x="20675" y="2708"/>
                </a:lnTo>
                <a:lnTo>
                  <a:pt x="20650" y="3351"/>
                </a:lnTo>
                <a:cubicBezTo>
                  <a:pt x="20636" y="3704"/>
                  <a:pt x="20625" y="4003"/>
                  <a:pt x="20625" y="4015"/>
                </a:cubicBezTo>
                <a:cubicBezTo>
                  <a:pt x="20625" y="4026"/>
                  <a:pt x="20628" y="4031"/>
                  <a:pt x="20632" y="4026"/>
                </a:cubicBezTo>
                <a:cubicBezTo>
                  <a:pt x="20636" y="4020"/>
                  <a:pt x="20650" y="4002"/>
                  <a:pt x="20664" y="3984"/>
                </a:cubicBezTo>
                <a:cubicBezTo>
                  <a:pt x="20677" y="3967"/>
                  <a:pt x="20764" y="3850"/>
                  <a:pt x="20858" y="3725"/>
                </a:cubicBezTo>
                <a:cubicBezTo>
                  <a:pt x="20951" y="3600"/>
                  <a:pt x="21033" y="3497"/>
                  <a:pt x="21040" y="3497"/>
                </a:cubicBezTo>
                <a:cubicBezTo>
                  <a:pt x="21046" y="3497"/>
                  <a:pt x="21140" y="3618"/>
                  <a:pt x="21248" y="3765"/>
                </a:cubicBezTo>
                <a:cubicBezTo>
                  <a:pt x="21356" y="3913"/>
                  <a:pt x="21446" y="4032"/>
                  <a:pt x="21449" y="4032"/>
                </a:cubicBezTo>
                <a:cubicBezTo>
                  <a:pt x="21458" y="4032"/>
                  <a:pt x="21454" y="3849"/>
                  <a:pt x="21439" y="3610"/>
                </a:cubicBezTo>
                <a:cubicBezTo>
                  <a:pt x="21406" y="3073"/>
                  <a:pt x="21395" y="2730"/>
                  <a:pt x="21408" y="2683"/>
                </a:cubicBezTo>
                <a:cubicBezTo>
                  <a:pt x="21414" y="2658"/>
                  <a:pt x="21471" y="2479"/>
                  <a:pt x="21533" y="2285"/>
                </a:cubicBezTo>
                <a:cubicBezTo>
                  <a:pt x="21562" y="2195"/>
                  <a:pt x="21575" y="2152"/>
                  <a:pt x="21600" y="2074"/>
                </a:cubicBezTo>
                <a:lnTo>
                  <a:pt x="21600" y="1665"/>
                </a:lnTo>
                <a:cubicBezTo>
                  <a:pt x="21550" y="1636"/>
                  <a:pt x="21473" y="1590"/>
                  <a:pt x="21405" y="1550"/>
                </a:cubicBezTo>
                <a:cubicBezTo>
                  <a:pt x="21328" y="1505"/>
                  <a:pt x="21261" y="1458"/>
                  <a:pt x="21257" y="1446"/>
                </a:cubicBezTo>
                <a:cubicBezTo>
                  <a:pt x="21254" y="1435"/>
                  <a:pt x="21204" y="1175"/>
                  <a:pt x="21146" y="869"/>
                </a:cubicBezTo>
                <a:cubicBezTo>
                  <a:pt x="21089" y="563"/>
                  <a:pt x="21039" y="312"/>
                  <a:pt x="21035" y="312"/>
                </a:cubicBezTo>
                <a:close/>
                <a:moveTo>
                  <a:pt x="9376" y="601"/>
                </a:moveTo>
                <a:cubicBezTo>
                  <a:pt x="9322" y="591"/>
                  <a:pt x="9266" y="630"/>
                  <a:pt x="9203" y="718"/>
                </a:cubicBezTo>
                <a:cubicBezTo>
                  <a:pt x="9122" y="831"/>
                  <a:pt x="9080" y="956"/>
                  <a:pt x="9061" y="1137"/>
                </a:cubicBezTo>
                <a:cubicBezTo>
                  <a:pt x="9043" y="1308"/>
                  <a:pt x="9047" y="1599"/>
                  <a:pt x="9070" y="1822"/>
                </a:cubicBezTo>
                <a:cubicBezTo>
                  <a:pt x="9122" y="2309"/>
                  <a:pt x="9295" y="3038"/>
                  <a:pt x="9518" y="3701"/>
                </a:cubicBezTo>
                <a:cubicBezTo>
                  <a:pt x="9553" y="3806"/>
                  <a:pt x="9586" y="3892"/>
                  <a:pt x="9593" y="3892"/>
                </a:cubicBezTo>
                <a:cubicBezTo>
                  <a:pt x="9605" y="3892"/>
                  <a:pt x="9778" y="3347"/>
                  <a:pt x="9847" y="3089"/>
                </a:cubicBezTo>
                <a:cubicBezTo>
                  <a:pt x="9962" y="2665"/>
                  <a:pt x="10051" y="2233"/>
                  <a:pt x="10094" y="1893"/>
                </a:cubicBezTo>
                <a:cubicBezTo>
                  <a:pt x="10118" y="1706"/>
                  <a:pt x="10123" y="1619"/>
                  <a:pt x="10123" y="1421"/>
                </a:cubicBezTo>
                <a:cubicBezTo>
                  <a:pt x="10123" y="1212"/>
                  <a:pt x="10120" y="1161"/>
                  <a:pt x="10097" y="1042"/>
                </a:cubicBezTo>
                <a:cubicBezTo>
                  <a:pt x="10083" y="966"/>
                  <a:pt x="10057" y="872"/>
                  <a:pt x="10039" y="832"/>
                </a:cubicBezTo>
                <a:cubicBezTo>
                  <a:pt x="9931" y="594"/>
                  <a:pt x="9787" y="536"/>
                  <a:pt x="9684" y="689"/>
                </a:cubicBezTo>
                <a:cubicBezTo>
                  <a:pt x="9655" y="733"/>
                  <a:pt x="9621" y="795"/>
                  <a:pt x="9610" y="824"/>
                </a:cubicBezTo>
                <a:cubicBezTo>
                  <a:pt x="9590" y="878"/>
                  <a:pt x="9589" y="878"/>
                  <a:pt x="9540" y="781"/>
                </a:cubicBezTo>
                <a:cubicBezTo>
                  <a:pt x="9483" y="671"/>
                  <a:pt x="9430" y="611"/>
                  <a:pt x="9376" y="601"/>
                </a:cubicBezTo>
                <a:close/>
                <a:moveTo>
                  <a:pt x="0" y="1158"/>
                </a:moveTo>
                <a:lnTo>
                  <a:pt x="0" y="10261"/>
                </a:lnTo>
                <a:lnTo>
                  <a:pt x="4223" y="10261"/>
                </a:lnTo>
                <a:lnTo>
                  <a:pt x="8485" y="10261"/>
                </a:lnTo>
                <a:lnTo>
                  <a:pt x="8485" y="5710"/>
                </a:lnTo>
                <a:lnTo>
                  <a:pt x="8485" y="1158"/>
                </a:lnTo>
                <a:lnTo>
                  <a:pt x="4223" y="1158"/>
                </a:lnTo>
                <a:lnTo>
                  <a:pt x="0" y="1158"/>
                </a:lnTo>
                <a:close/>
                <a:moveTo>
                  <a:pt x="11624" y="1158"/>
                </a:moveTo>
                <a:lnTo>
                  <a:pt x="11624" y="5710"/>
                </a:lnTo>
                <a:lnTo>
                  <a:pt x="11624" y="10261"/>
                </a:lnTo>
                <a:lnTo>
                  <a:pt x="15881" y="10261"/>
                </a:lnTo>
                <a:lnTo>
                  <a:pt x="20137" y="10261"/>
                </a:lnTo>
                <a:lnTo>
                  <a:pt x="20137" y="5710"/>
                </a:lnTo>
                <a:lnTo>
                  <a:pt x="20137" y="1158"/>
                </a:lnTo>
                <a:lnTo>
                  <a:pt x="15881" y="1158"/>
                </a:lnTo>
                <a:lnTo>
                  <a:pt x="11624" y="1158"/>
                </a:lnTo>
                <a:close/>
                <a:moveTo>
                  <a:pt x="1963" y="18349"/>
                </a:moveTo>
                <a:lnTo>
                  <a:pt x="1942" y="18431"/>
                </a:lnTo>
                <a:cubicBezTo>
                  <a:pt x="1931" y="18476"/>
                  <a:pt x="1922" y="18521"/>
                  <a:pt x="1922" y="18530"/>
                </a:cubicBezTo>
                <a:cubicBezTo>
                  <a:pt x="1922" y="18539"/>
                  <a:pt x="1937" y="18603"/>
                  <a:pt x="1955" y="18672"/>
                </a:cubicBezTo>
                <a:cubicBezTo>
                  <a:pt x="2009" y="18877"/>
                  <a:pt x="2068" y="19392"/>
                  <a:pt x="2068" y="19667"/>
                </a:cubicBezTo>
                <a:cubicBezTo>
                  <a:pt x="2069" y="19787"/>
                  <a:pt x="2081" y="19826"/>
                  <a:pt x="2092" y="19743"/>
                </a:cubicBezTo>
                <a:cubicBezTo>
                  <a:pt x="2113" y="19582"/>
                  <a:pt x="2083" y="19044"/>
                  <a:pt x="2035" y="18731"/>
                </a:cubicBezTo>
                <a:cubicBezTo>
                  <a:pt x="2021" y="18642"/>
                  <a:pt x="2013" y="18558"/>
                  <a:pt x="2015" y="18544"/>
                </a:cubicBezTo>
                <a:cubicBezTo>
                  <a:pt x="2018" y="18530"/>
                  <a:pt x="2055" y="18519"/>
                  <a:pt x="2097" y="18519"/>
                </a:cubicBezTo>
                <a:cubicBezTo>
                  <a:pt x="2169" y="18519"/>
                  <a:pt x="2173" y="18515"/>
                  <a:pt x="2184" y="18447"/>
                </a:cubicBezTo>
                <a:cubicBezTo>
                  <a:pt x="2190" y="18407"/>
                  <a:pt x="2195" y="18369"/>
                  <a:pt x="2195" y="18362"/>
                </a:cubicBezTo>
                <a:cubicBezTo>
                  <a:pt x="2195" y="18355"/>
                  <a:pt x="2143" y="18349"/>
                  <a:pt x="2079" y="18349"/>
                </a:cubicBezTo>
                <a:lnTo>
                  <a:pt x="1963" y="18349"/>
                </a:lnTo>
                <a:close/>
                <a:moveTo>
                  <a:pt x="13147" y="18363"/>
                </a:moveTo>
                <a:lnTo>
                  <a:pt x="13132" y="18466"/>
                </a:lnTo>
                <a:cubicBezTo>
                  <a:pt x="13118" y="18565"/>
                  <a:pt x="13118" y="18572"/>
                  <a:pt x="13155" y="18783"/>
                </a:cubicBezTo>
                <a:cubicBezTo>
                  <a:pt x="13196" y="19018"/>
                  <a:pt x="13229" y="19337"/>
                  <a:pt x="13240" y="19603"/>
                </a:cubicBezTo>
                <a:cubicBezTo>
                  <a:pt x="13246" y="19750"/>
                  <a:pt x="13248" y="19761"/>
                  <a:pt x="13254" y="19688"/>
                </a:cubicBezTo>
                <a:cubicBezTo>
                  <a:pt x="13277" y="19394"/>
                  <a:pt x="13225" y="18661"/>
                  <a:pt x="13165" y="18434"/>
                </a:cubicBezTo>
                <a:lnTo>
                  <a:pt x="13147" y="18363"/>
                </a:lnTo>
                <a:close/>
                <a:moveTo>
                  <a:pt x="1590" y="18377"/>
                </a:moveTo>
                <a:cubicBezTo>
                  <a:pt x="1585" y="18377"/>
                  <a:pt x="1574" y="18421"/>
                  <a:pt x="1566" y="18476"/>
                </a:cubicBezTo>
                <a:cubicBezTo>
                  <a:pt x="1552" y="18570"/>
                  <a:pt x="1553" y="18581"/>
                  <a:pt x="1581" y="18725"/>
                </a:cubicBezTo>
                <a:cubicBezTo>
                  <a:pt x="1623" y="18939"/>
                  <a:pt x="1658" y="19255"/>
                  <a:pt x="1671" y="19539"/>
                </a:cubicBezTo>
                <a:cubicBezTo>
                  <a:pt x="1678" y="19674"/>
                  <a:pt x="1685" y="19779"/>
                  <a:pt x="1687" y="19772"/>
                </a:cubicBezTo>
                <a:cubicBezTo>
                  <a:pt x="1689" y="19765"/>
                  <a:pt x="1695" y="19699"/>
                  <a:pt x="1699" y="19625"/>
                </a:cubicBezTo>
                <a:cubicBezTo>
                  <a:pt x="1707" y="19475"/>
                  <a:pt x="1696" y="19148"/>
                  <a:pt x="1673" y="18897"/>
                </a:cubicBezTo>
                <a:cubicBezTo>
                  <a:pt x="1656" y="18703"/>
                  <a:pt x="1604" y="18377"/>
                  <a:pt x="1590" y="18377"/>
                </a:cubicBezTo>
                <a:close/>
                <a:moveTo>
                  <a:pt x="12708" y="18385"/>
                </a:moveTo>
                <a:cubicBezTo>
                  <a:pt x="12704" y="18390"/>
                  <a:pt x="12700" y="18416"/>
                  <a:pt x="12693" y="18466"/>
                </a:cubicBezTo>
                <a:cubicBezTo>
                  <a:pt x="12679" y="18565"/>
                  <a:pt x="12679" y="18571"/>
                  <a:pt x="12716" y="18783"/>
                </a:cubicBezTo>
                <a:cubicBezTo>
                  <a:pt x="12757" y="19018"/>
                  <a:pt x="12790" y="19338"/>
                  <a:pt x="12801" y="19603"/>
                </a:cubicBezTo>
                <a:lnTo>
                  <a:pt x="12808" y="19773"/>
                </a:lnTo>
                <a:lnTo>
                  <a:pt x="12817" y="19660"/>
                </a:lnTo>
                <a:cubicBezTo>
                  <a:pt x="12839" y="19378"/>
                  <a:pt x="12784" y="18647"/>
                  <a:pt x="12723" y="18420"/>
                </a:cubicBezTo>
                <a:cubicBezTo>
                  <a:pt x="12716" y="18393"/>
                  <a:pt x="12712" y="18379"/>
                  <a:pt x="12708" y="18385"/>
                </a:cubicBezTo>
                <a:close/>
                <a:moveTo>
                  <a:pt x="6067" y="18716"/>
                </a:moveTo>
                <a:cubicBezTo>
                  <a:pt x="6050" y="18716"/>
                  <a:pt x="6048" y="18741"/>
                  <a:pt x="6045" y="18921"/>
                </a:cubicBezTo>
                <a:lnTo>
                  <a:pt x="6042" y="19124"/>
                </a:lnTo>
                <a:lnTo>
                  <a:pt x="5971" y="19133"/>
                </a:lnTo>
                <a:cubicBezTo>
                  <a:pt x="5918" y="19139"/>
                  <a:pt x="5901" y="19151"/>
                  <a:pt x="5901" y="19181"/>
                </a:cubicBezTo>
                <a:cubicBezTo>
                  <a:pt x="5901" y="19211"/>
                  <a:pt x="5918" y="19223"/>
                  <a:pt x="5971" y="19229"/>
                </a:cubicBezTo>
                <a:lnTo>
                  <a:pt x="6042" y="19237"/>
                </a:lnTo>
                <a:lnTo>
                  <a:pt x="6045" y="19456"/>
                </a:lnTo>
                <a:cubicBezTo>
                  <a:pt x="6047" y="19649"/>
                  <a:pt x="6050" y="19674"/>
                  <a:pt x="6067" y="19674"/>
                </a:cubicBezTo>
                <a:cubicBezTo>
                  <a:pt x="6083" y="19674"/>
                  <a:pt x="6086" y="19649"/>
                  <a:pt x="6088" y="19456"/>
                </a:cubicBezTo>
                <a:lnTo>
                  <a:pt x="6091" y="19237"/>
                </a:lnTo>
                <a:lnTo>
                  <a:pt x="6162" y="19229"/>
                </a:lnTo>
                <a:cubicBezTo>
                  <a:pt x="6215" y="19223"/>
                  <a:pt x="6232" y="19211"/>
                  <a:pt x="6232" y="19181"/>
                </a:cubicBezTo>
                <a:cubicBezTo>
                  <a:pt x="6232" y="19151"/>
                  <a:pt x="6215" y="19139"/>
                  <a:pt x="6162" y="19133"/>
                </a:cubicBezTo>
                <a:lnTo>
                  <a:pt x="6091" y="19124"/>
                </a:lnTo>
                <a:lnTo>
                  <a:pt x="6088" y="18921"/>
                </a:lnTo>
                <a:cubicBezTo>
                  <a:pt x="6086" y="18741"/>
                  <a:pt x="6083" y="18716"/>
                  <a:pt x="6067" y="18716"/>
                </a:cubicBezTo>
                <a:close/>
                <a:moveTo>
                  <a:pt x="13867" y="18716"/>
                </a:moveTo>
                <a:lnTo>
                  <a:pt x="13867" y="18787"/>
                </a:lnTo>
                <a:lnTo>
                  <a:pt x="13867" y="18856"/>
                </a:lnTo>
                <a:lnTo>
                  <a:pt x="14043" y="18856"/>
                </a:lnTo>
                <a:lnTo>
                  <a:pt x="14218" y="18856"/>
                </a:lnTo>
                <a:lnTo>
                  <a:pt x="14218" y="18787"/>
                </a:lnTo>
                <a:lnTo>
                  <a:pt x="14218" y="18716"/>
                </a:lnTo>
                <a:lnTo>
                  <a:pt x="14043" y="18716"/>
                </a:lnTo>
                <a:lnTo>
                  <a:pt x="13867" y="18716"/>
                </a:lnTo>
                <a:close/>
                <a:moveTo>
                  <a:pt x="17168" y="18716"/>
                </a:moveTo>
                <a:cubicBezTo>
                  <a:pt x="17158" y="18716"/>
                  <a:pt x="17154" y="18767"/>
                  <a:pt x="17152" y="18921"/>
                </a:cubicBezTo>
                <a:lnTo>
                  <a:pt x="17149" y="19124"/>
                </a:lnTo>
                <a:lnTo>
                  <a:pt x="17078" y="19133"/>
                </a:lnTo>
                <a:cubicBezTo>
                  <a:pt x="17024" y="19139"/>
                  <a:pt x="17007" y="19151"/>
                  <a:pt x="17007" y="19182"/>
                </a:cubicBezTo>
                <a:cubicBezTo>
                  <a:pt x="17007" y="19214"/>
                  <a:pt x="17021" y="19223"/>
                  <a:pt x="17069" y="19223"/>
                </a:cubicBezTo>
                <a:cubicBezTo>
                  <a:pt x="17103" y="19223"/>
                  <a:pt x="17135" y="19238"/>
                  <a:pt x="17142" y="19257"/>
                </a:cubicBezTo>
                <a:cubicBezTo>
                  <a:pt x="17148" y="19277"/>
                  <a:pt x="17153" y="19371"/>
                  <a:pt x="17153" y="19482"/>
                </a:cubicBezTo>
                <a:cubicBezTo>
                  <a:pt x="17153" y="19631"/>
                  <a:pt x="17157" y="19674"/>
                  <a:pt x="17168" y="19674"/>
                </a:cubicBezTo>
                <a:cubicBezTo>
                  <a:pt x="17179" y="19674"/>
                  <a:pt x="17183" y="19624"/>
                  <a:pt x="17185" y="19456"/>
                </a:cubicBezTo>
                <a:lnTo>
                  <a:pt x="17188" y="19237"/>
                </a:lnTo>
                <a:lnTo>
                  <a:pt x="17258" y="19229"/>
                </a:lnTo>
                <a:cubicBezTo>
                  <a:pt x="17311" y="19223"/>
                  <a:pt x="17329" y="19211"/>
                  <a:pt x="17329" y="19181"/>
                </a:cubicBezTo>
                <a:cubicBezTo>
                  <a:pt x="17329" y="19151"/>
                  <a:pt x="17311" y="19139"/>
                  <a:pt x="17258" y="19133"/>
                </a:cubicBezTo>
                <a:lnTo>
                  <a:pt x="17188" y="19124"/>
                </a:lnTo>
                <a:lnTo>
                  <a:pt x="17185" y="18921"/>
                </a:lnTo>
                <a:cubicBezTo>
                  <a:pt x="17183" y="18767"/>
                  <a:pt x="17179" y="18716"/>
                  <a:pt x="17168" y="18716"/>
                </a:cubicBezTo>
                <a:close/>
                <a:moveTo>
                  <a:pt x="7444" y="18921"/>
                </a:moveTo>
                <a:cubicBezTo>
                  <a:pt x="7263" y="18925"/>
                  <a:pt x="7411" y="18928"/>
                  <a:pt x="7773" y="18928"/>
                </a:cubicBezTo>
                <a:cubicBezTo>
                  <a:pt x="8135" y="18928"/>
                  <a:pt x="8283" y="18925"/>
                  <a:pt x="8102" y="18921"/>
                </a:cubicBezTo>
                <a:cubicBezTo>
                  <a:pt x="7921" y="18916"/>
                  <a:pt x="7625" y="18916"/>
                  <a:pt x="7444" y="18921"/>
                </a:cubicBezTo>
                <a:close/>
                <a:moveTo>
                  <a:pt x="18551" y="18921"/>
                </a:moveTo>
                <a:cubicBezTo>
                  <a:pt x="18370" y="18925"/>
                  <a:pt x="18515" y="18928"/>
                  <a:pt x="18874" y="18928"/>
                </a:cubicBezTo>
                <a:cubicBezTo>
                  <a:pt x="19234" y="18928"/>
                  <a:pt x="19382" y="18925"/>
                  <a:pt x="19204" y="18921"/>
                </a:cubicBezTo>
                <a:cubicBezTo>
                  <a:pt x="19026" y="18916"/>
                  <a:pt x="18733" y="18916"/>
                  <a:pt x="18551" y="18921"/>
                </a:cubicBezTo>
                <a:close/>
                <a:moveTo>
                  <a:pt x="2946" y="18998"/>
                </a:moveTo>
                <a:cubicBezTo>
                  <a:pt x="2805" y="18998"/>
                  <a:pt x="2780" y="19004"/>
                  <a:pt x="2780" y="19040"/>
                </a:cubicBezTo>
                <a:cubicBezTo>
                  <a:pt x="2780" y="19075"/>
                  <a:pt x="2805" y="19083"/>
                  <a:pt x="2946" y="19083"/>
                </a:cubicBezTo>
                <a:cubicBezTo>
                  <a:pt x="3087" y="19083"/>
                  <a:pt x="3112" y="19075"/>
                  <a:pt x="3112" y="19040"/>
                </a:cubicBezTo>
                <a:cubicBezTo>
                  <a:pt x="3112" y="19004"/>
                  <a:pt x="3087" y="18998"/>
                  <a:pt x="2946" y="18998"/>
                </a:cubicBezTo>
                <a:close/>
                <a:moveTo>
                  <a:pt x="13867" y="19110"/>
                </a:moveTo>
                <a:lnTo>
                  <a:pt x="13867" y="19181"/>
                </a:lnTo>
                <a:lnTo>
                  <a:pt x="13867" y="19251"/>
                </a:lnTo>
                <a:lnTo>
                  <a:pt x="14043" y="19251"/>
                </a:lnTo>
                <a:lnTo>
                  <a:pt x="14218" y="19251"/>
                </a:lnTo>
                <a:lnTo>
                  <a:pt x="14218" y="19181"/>
                </a:lnTo>
                <a:lnTo>
                  <a:pt x="14218" y="19110"/>
                </a:lnTo>
                <a:lnTo>
                  <a:pt x="14043" y="19110"/>
                </a:lnTo>
                <a:lnTo>
                  <a:pt x="13867" y="19110"/>
                </a:lnTo>
                <a:close/>
                <a:moveTo>
                  <a:pt x="4060" y="19118"/>
                </a:moveTo>
                <a:cubicBezTo>
                  <a:pt x="3879" y="19122"/>
                  <a:pt x="4027" y="19126"/>
                  <a:pt x="4389" y="19126"/>
                </a:cubicBezTo>
                <a:cubicBezTo>
                  <a:pt x="4751" y="19126"/>
                  <a:pt x="4899" y="19122"/>
                  <a:pt x="4718" y="19118"/>
                </a:cubicBezTo>
                <a:cubicBezTo>
                  <a:pt x="4537" y="19114"/>
                  <a:pt x="4241" y="19114"/>
                  <a:pt x="4060" y="19118"/>
                </a:cubicBezTo>
                <a:close/>
                <a:moveTo>
                  <a:pt x="15167" y="19118"/>
                </a:moveTo>
                <a:cubicBezTo>
                  <a:pt x="14986" y="19122"/>
                  <a:pt x="15132" y="19126"/>
                  <a:pt x="15491" y="19126"/>
                </a:cubicBezTo>
                <a:cubicBezTo>
                  <a:pt x="15850" y="19126"/>
                  <a:pt x="15999" y="19122"/>
                  <a:pt x="15821" y="19118"/>
                </a:cubicBezTo>
                <a:cubicBezTo>
                  <a:pt x="15643" y="19114"/>
                  <a:pt x="15349" y="19114"/>
                  <a:pt x="15167" y="19118"/>
                </a:cubicBezTo>
                <a:close/>
                <a:moveTo>
                  <a:pt x="2946" y="19335"/>
                </a:moveTo>
                <a:cubicBezTo>
                  <a:pt x="2842" y="19335"/>
                  <a:pt x="2780" y="19347"/>
                  <a:pt x="2780" y="19365"/>
                </a:cubicBezTo>
                <a:cubicBezTo>
                  <a:pt x="2780" y="19382"/>
                  <a:pt x="2842" y="19392"/>
                  <a:pt x="2946" y="19392"/>
                </a:cubicBezTo>
                <a:cubicBezTo>
                  <a:pt x="3050" y="19392"/>
                  <a:pt x="3112" y="19382"/>
                  <a:pt x="3112" y="19365"/>
                </a:cubicBezTo>
                <a:cubicBezTo>
                  <a:pt x="3112" y="19347"/>
                  <a:pt x="3050" y="19335"/>
                  <a:pt x="2946" y="1933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19" name="تجميع"/>
          <p:cNvGrpSpPr/>
          <p:nvPr/>
        </p:nvGrpSpPr>
        <p:grpSpPr>
          <a:xfrm>
            <a:off x="6231922" y="10038199"/>
            <a:ext cx="4708428" cy="1"/>
            <a:chOff x="0" y="0"/>
            <a:chExt cx="4708426" cy="0"/>
          </a:xfrm>
        </p:grpSpPr>
        <p:sp>
          <p:nvSpPr>
            <p:cNvPr id="1217" name="خط"/>
            <p:cNvSpPr/>
            <p:nvPr/>
          </p:nvSpPr>
          <p:spPr>
            <a:xfrm flipH="1" flipV="1">
              <a:off x="0" y="0"/>
              <a:ext cx="1980593" cy="1"/>
            </a:xfrm>
            <a:prstGeom prst="line">
              <a:avLst/>
            </a:prstGeom>
            <a:noFill/>
            <a:ln w="63500" cap="flat">
              <a:solidFill>
                <a:schemeClr val="accent5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18" name="خط"/>
            <p:cNvSpPr/>
            <p:nvPr/>
          </p:nvSpPr>
          <p:spPr>
            <a:xfrm flipH="1" flipV="1">
              <a:off x="2805287" y="0"/>
              <a:ext cx="1903140" cy="1"/>
            </a:xfrm>
            <a:prstGeom prst="line">
              <a:avLst/>
            </a:prstGeom>
            <a:noFill/>
            <a:ln w="63500" cap="flat">
              <a:solidFill>
                <a:schemeClr val="accent5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22" name="تجميع"/>
          <p:cNvGrpSpPr/>
          <p:nvPr/>
        </p:nvGrpSpPr>
        <p:grpSpPr>
          <a:xfrm>
            <a:off x="16141114" y="9956800"/>
            <a:ext cx="4861593" cy="83061"/>
            <a:chOff x="0" y="0"/>
            <a:chExt cx="4861592" cy="83060"/>
          </a:xfrm>
        </p:grpSpPr>
        <p:sp>
          <p:nvSpPr>
            <p:cNvPr id="1220" name="خط"/>
            <p:cNvSpPr/>
            <p:nvPr/>
          </p:nvSpPr>
          <p:spPr>
            <a:xfrm flipH="1" flipV="1">
              <a:off x="0" y="-1"/>
              <a:ext cx="2045022" cy="79834"/>
            </a:xfrm>
            <a:prstGeom prst="line">
              <a:avLst/>
            </a:prstGeom>
            <a:noFill/>
            <a:ln w="63500" cap="flat">
              <a:solidFill>
                <a:schemeClr val="accent5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21" name="خط"/>
            <p:cNvSpPr/>
            <p:nvPr/>
          </p:nvSpPr>
          <p:spPr>
            <a:xfrm flipH="1" flipV="1">
              <a:off x="2896543" y="6349"/>
              <a:ext cx="1965050" cy="76712"/>
            </a:xfrm>
            <a:prstGeom prst="line">
              <a:avLst/>
            </a:prstGeom>
            <a:noFill/>
            <a:ln w="63500" cap="flat">
              <a:solidFill>
                <a:schemeClr val="accent5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46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225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22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4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30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226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229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227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28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233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231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32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36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234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35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39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237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38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42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240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241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45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24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44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تجميع"/>
          <p:cNvGrpSpPr/>
          <p:nvPr/>
        </p:nvGrpSpPr>
        <p:grpSpPr>
          <a:xfrm>
            <a:off x="17062101" y="728618"/>
            <a:ext cx="6984016" cy="1777780"/>
            <a:chOff x="0" y="0"/>
            <a:chExt cx="6984014" cy="1777779"/>
          </a:xfrm>
        </p:grpSpPr>
        <p:grpSp>
          <p:nvGrpSpPr>
            <p:cNvPr id="1251" name="تجميع"/>
            <p:cNvGrpSpPr/>
            <p:nvPr/>
          </p:nvGrpSpPr>
          <p:grpSpPr>
            <a:xfrm>
              <a:off x="0" y="80723"/>
              <a:ext cx="3992608" cy="1616333"/>
              <a:chOff x="0" y="0"/>
              <a:chExt cx="3992608" cy="1616331"/>
            </a:xfrm>
          </p:grpSpPr>
          <p:sp>
            <p:nvSpPr>
              <p:cNvPr id="1248" name="التمارين"/>
              <p:cNvSpPr txBox="1"/>
              <p:nvPr/>
            </p:nvSpPr>
            <p:spPr>
              <a:xfrm>
                <a:off x="0" y="0"/>
                <a:ext cx="3819242" cy="16163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560575" rtl="0">
                  <a:defRPr sz="716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49" name="Google Shape;1051;p35"/>
              <p:cNvSpPr/>
              <p:nvPr/>
            </p:nvSpPr>
            <p:spPr>
              <a:xfrm>
                <a:off x="177719" y="1388024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1052;p35"/>
              <p:cNvSpPr/>
              <p:nvPr/>
            </p:nvSpPr>
            <p:spPr>
              <a:xfrm>
                <a:off x="177719" y="0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64" name="Google Shape;2128;p45"/>
            <p:cNvGrpSpPr/>
            <p:nvPr/>
          </p:nvGrpSpPr>
          <p:grpSpPr>
            <a:xfrm>
              <a:off x="3615089" y="-1"/>
              <a:ext cx="3368926" cy="1777781"/>
              <a:chOff x="0" y="0"/>
              <a:chExt cx="3368924" cy="1777779"/>
            </a:xfrm>
          </p:grpSpPr>
          <p:grpSp>
            <p:nvGrpSpPr>
              <p:cNvPr id="1349" name="Google Shape;2129;p45"/>
              <p:cNvGrpSpPr/>
              <p:nvPr/>
            </p:nvGrpSpPr>
            <p:grpSpPr>
              <a:xfrm>
                <a:off x="0" y="-1"/>
                <a:ext cx="3368925" cy="1777781"/>
                <a:chOff x="0" y="0"/>
                <a:chExt cx="3368924" cy="1777779"/>
              </a:xfrm>
            </p:grpSpPr>
            <p:sp>
              <p:nvSpPr>
                <p:cNvPr id="1252" name="Google Shape;2130;p45"/>
                <p:cNvSpPr/>
                <p:nvPr/>
              </p:nvSpPr>
              <p:spPr>
                <a:xfrm>
                  <a:off x="1373336" y="883424"/>
                  <a:ext cx="427811" cy="8943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3" name="Google Shape;2131;p45"/>
                <p:cNvSpPr/>
                <p:nvPr/>
              </p:nvSpPr>
              <p:spPr>
                <a:xfrm>
                  <a:off x="134626" y="417728"/>
                  <a:ext cx="1061442" cy="1341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4" name="Google Shape;2132;p45"/>
                <p:cNvSpPr/>
                <p:nvPr/>
              </p:nvSpPr>
              <p:spPr>
                <a:xfrm>
                  <a:off x="1655824" y="703378"/>
                  <a:ext cx="1534175" cy="1055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5" name="Google Shape;2133;p45"/>
                <p:cNvSpPr/>
                <p:nvPr/>
              </p:nvSpPr>
              <p:spPr>
                <a:xfrm>
                  <a:off x="820501" y="1464560"/>
                  <a:ext cx="197348" cy="196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6" name="Google Shape;2134;p45"/>
                <p:cNvSpPr/>
                <p:nvPr/>
              </p:nvSpPr>
              <p:spPr>
                <a:xfrm>
                  <a:off x="138415" y="336071"/>
                  <a:ext cx="213831" cy="238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7" name="Google Shape;2135;p45"/>
                <p:cNvSpPr/>
                <p:nvPr/>
              </p:nvSpPr>
              <p:spPr>
                <a:xfrm>
                  <a:off x="1060194" y="860831"/>
                  <a:ext cx="345318" cy="243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8" name="Google Shape;2136;p45"/>
                <p:cNvSpPr/>
                <p:nvPr/>
              </p:nvSpPr>
              <p:spPr>
                <a:xfrm>
                  <a:off x="1437917" y="1269857"/>
                  <a:ext cx="149958" cy="133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9" name="Google Shape;2137;p45"/>
                <p:cNvSpPr/>
                <p:nvPr/>
              </p:nvSpPr>
              <p:spPr>
                <a:xfrm>
                  <a:off x="798800" y="9881"/>
                  <a:ext cx="826547" cy="475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0" name="Google Shape;2138;p45"/>
                <p:cNvSpPr/>
                <p:nvPr/>
              </p:nvSpPr>
              <p:spPr>
                <a:xfrm>
                  <a:off x="774244" y="468820"/>
                  <a:ext cx="115661" cy="114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1" name="Google Shape;2139;p45"/>
                <p:cNvSpPr/>
                <p:nvPr/>
              </p:nvSpPr>
              <p:spPr>
                <a:xfrm>
                  <a:off x="877298" y="567492"/>
                  <a:ext cx="649789" cy="2587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2" name="Google Shape;2140;p45"/>
                <p:cNvSpPr/>
                <p:nvPr/>
              </p:nvSpPr>
              <p:spPr>
                <a:xfrm>
                  <a:off x="1508709" y="474221"/>
                  <a:ext cx="118385" cy="130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3" name="Google Shape;2141;p45"/>
                <p:cNvSpPr/>
                <p:nvPr/>
              </p:nvSpPr>
              <p:spPr>
                <a:xfrm>
                  <a:off x="1527262" y="509891"/>
                  <a:ext cx="53871" cy="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4" name="Google Shape;2142;p45"/>
                <p:cNvSpPr/>
                <p:nvPr/>
              </p:nvSpPr>
              <p:spPr>
                <a:xfrm>
                  <a:off x="823641" y="498960"/>
                  <a:ext cx="50055" cy="48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5" name="Google Shape;2143;p45"/>
                <p:cNvSpPr/>
                <p:nvPr/>
              </p:nvSpPr>
              <p:spPr>
                <a:xfrm>
                  <a:off x="871661" y="200197"/>
                  <a:ext cx="662786" cy="3004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6" name="Google Shape;2144;p45"/>
                <p:cNvSpPr/>
                <p:nvPr/>
              </p:nvSpPr>
              <p:spPr>
                <a:xfrm>
                  <a:off x="791124" y="0"/>
                  <a:ext cx="840786" cy="491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7" name="Google Shape;2145;p45"/>
                <p:cNvSpPr/>
                <p:nvPr/>
              </p:nvSpPr>
              <p:spPr>
                <a:xfrm>
                  <a:off x="1104976" y="772206"/>
                  <a:ext cx="266725" cy="2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8" name="Google Shape;2146;p45"/>
                <p:cNvSpPr/>
                <p:nvPr/>
              </p:nvSpPr>
              <p:spPr>
                <a:xfrm>
                  <a:off x="1047437" y="853650"/>
                  <a:ext cx="371362" cy="253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47;p45"/>
                <p:cNvSpPr/>
                <p:nvPr/>
              </p:nvSpPr>
              <p:spPr>
                <a:xfrm>
                  <a:off x="1051605" y="939127"/>
                  <a:ext cx="65212" cy="332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48;p45"/>
                <p:cNvSpPr/>
                <p:nvPr/>
              </p:nvSpPr>
              <p:spPr>
                <a:xfrm>
                  <a:off x="1089409" y="983876"/>
                  <a:ext cx="50021" cy="48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49;p45"/>
                <p:cNvSpPr/>
                <p:nvPr/>
              </p:nvSpPr>
              <p:spPr>
                <a:xfrm>
                  <a:off x="1153986" y="1026373"/>
                  <a:ext cx="35376" cy="595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50;p45"/>
                <p:cNvSpPr/>
                <p:nvPr/>
              </p:nvSpPr>
              <p:spPr>
                <a:xfrm>
                  <a:off x="1235530" y="1030370"/>
                  <a:ext cx="28054" cy="70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51;p45"/>
                <p:cNvSpPr/>
                <p:nvPr/>
              </p:nvSpPr>
              <p:spPr>
                <a:xfrm>
                  <a:off x="1303985" y="982202"/>
                  <a:ext cx="42873" cy="409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52;p45"/>
                <p:cNvSpPr/>
                <p:nvPr/>
              </p:nvSpPr>
              <p:spPr>
                <a:xfrm>
                  <a:off x="1356232" y="909554"/>
                  <a:ext cx="48241" cy="27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8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53;p45"/>
                <p:cNvSpPr/>
                <p:nvPr/>
              </p:nvSpPr>
              <p:spPr>
                <a:xfrm>
                  <a:off x="1134337" y="1074565"/>
                  <a:ext cx="229910" cy="2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54;p45"/>
                <p:cNvSpPr/>
                <p:nvPr/>
              </p:nvSpPr>
              <p:spPr>
                <a:xfrm>
                  <a:off x="1220877" y="1253172"/>
                  <a:ext cx="89222" cy="74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155;p45"/>
                <p:cNvSpPr/>
                <p:nvPr/>
              </p:nvSpPr>
              <p:spPr>
                <a:xfrm>
                  <a:off x="1020545" y="875901"/>
                  <a:ext cx="181857" cy="876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156;p45"/>
                <p:cNvSpPr/>
                <p:nvPr/>
              </p:nvSpPr>
              <p:spPr>
                <a:xfrm>
                  <a:off x="1361900" y="849901"/>
                  <a:ext cx="86861" cy="904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157;p45"/>
                <p:cNvSpPr/>
                <p:nvPr/>
              </p:nvSpPr>
              <p:spPr>
                <a:xfrm>
                  <a:off x="1199296" y="1310821"/>
                  <a:ext cx="49381" cy="439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158;p45"/>
                <p:cNvSpPr/>
                <p:nvPr/>
              </p:nvSpPr>
              <p:spPr>
                <a:xfrm>
                  <a:off x="1292907" y="1310975"/>
                  <a:ext cx="37468" cy="441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159;p45"/>
                <p:cNvSpPr/>
                <p:nvPr/>
              </p:nvSpPr>
              <p:spPr>
                <a:xfrm>
                  <a:off x="124929" y="322004"/>
                  <a:ext cx="991685" cy="830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160;p45"/>
                <p:cNvSpPr/>
                <p:nvPr/>
              </p:nvSpPr>
              <p:spPr>
                <a:xfrm>
                  <a:off x="708268" y="1139902"/>
                  <a:ext cx="100545" cy="590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161;p45"/>
                <p:cNvSpPr/>
                <p:nvPr/>
              </p:nvSpPr>
              <p:spPr>
                <a:xfrm>
                  <a:off x="155289" y="385879"/>
                  <a:ext cx="207888" cy="18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162;p45"/>
                <p:cNvSpPr/>
                <p:nvPr/>
              </p:nvSpPr>
              <p:spPr>
                <a:xfrm>
                  <a:off x="173204" y="419473"/>
                  <a:ext cx="208692" cy="185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163;p45"/>
                <p:cNvSpPr/>
                <p:nvPr/>
              </p:nvSpPr>
              <p:spPr>
                <a:xfrm>
                  <a:off x="0" y="170105"/>
                  <a:ext cx="255100" cy="271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164;p45"/>
                <p:cNvSpPr/>
                <p:nvPr/>
              </p:nvSpPr>
              <p:spPr>
                <a:xfrm>
                  <a:off x="816860" y="1431225"/>
                  <a:ext cx="209053" cy="569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165;p45"/>
                <p:cNvSpPr/>
                <p:nvPr/>
              </p:nvSpPr>
              <p:spPr>
                <a:xfrm>
                  <a:off x="811435" y="1470444"/>
                  <a:ext cx="217154" cy="195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166;p45"/>
                <p:cNvSpPr/>
                <p:nvPr/>
              </p:nvSpPr>
              <p:spPr>
                <a:xfrm>
                  <a:off x="1435791" y="1263843"/>
                  <a:ext cx="158961" cy="154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167;p45"/>
                <p:cNvSpPr/>
                <p:nvPr/>
              </p:nvSpPr>
              <p:spPr>
                <a:xfrm>
                  <a:off x="1371473" y="849948"/>
                  <a:ext cx="442176" cy="239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168;p45"/>
                <p:cNvSpPr/>
                <p:nvPr/>
              </p:nvSpPr>
              <p:spPr>
                <a:xfrm>
                  <a:off x="1599459" y="1167801"/>
                  <a:ext cx="240989" cy="584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169;p45"/>
                <p:cNvSpPr/>
                <p:nvPr/>
              </p:nvSpPr>
              <p:spPr>
                <a:xfrm>
                  <a:off x="823142" y="1437085"/>
                  <a:ext cx="189212" cy="50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170;p45"/>
                <p:cNvSpPr/>
                <p:nvPr/>
              </p:nvSpPr>
              <p:spPr>
                <a:xfrm>
                  <a:off x="162922" y="401102"/>
                  <a:ext cx="208734" cy="19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171;p45"/>
                <p:cNvSpPr/>
                <p:nvPr/>
              </p:nvSpPr>
              <p:spPr>
                <a:xfrm>
                  <a:off x="2518255" y="1274456"/>
                  <a:ext cx="77420" cy="361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172;p45"/>
                <p:cNvSpPr/>
                <p:nvPr/>
              </p:nvSpPr>
              <p:spPr>
                <a:xfrm>
                  <a:off x="1998748" y="983982"/>
                  <a:ext cx="323387" cy="141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173;p45"/>
                <p:cNvSpPr/>
                <p:nvPr/>
              </p:nvSpPr>
              <p:spPr>
                <a:xfrm>
                  <a:off x="3068460" y="593375"/>
                  <a:ext cx="172278" cy="191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174;p45"/>
                <p:cNvSpPr/>
                <p:nvPr/>
              </p:nvSpPr>
              <p:spPr>
                <a:xfrm>
                  <a:off x="1850619" y="899626"/>
                  <a:ext cx="221315" cy="15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175;p45"/>
                <p:cNvSpPr/>
                <p:nvPr/>
              </p:nvSpPr>
              <p:spPr>
                <a:xfrm>
                  <a:off x="2250983" y="898269"/>
                  <a:ext cx="222181" cy="1201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176;p45"/>
                <p:cNvSpPr/>
                <p:nvPr/>
              </p:nvSpPr>
              <p:spPr>
                <a:xfrm>
                  <a:off x="1746312" y="1272357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177;p45"/>
                <p:cNvSpPr/>
                <p:nvPr/>
              </p:nvSpPr>
              <p:spPr>
                <a:xfrm>
                  <a:off x="1984773" y="1168143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178;p45"/>
                <p:cNvSpPr/>
                <p:nvPr/>
              </p:nvSpPr>
              <p:spPr>
                <a:xfrm>
                  <a:off x="2004813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179;p45"/>
                <p:cNvSpPr/>
                <p:nvPr/>
              </p:nvSpPr>
              <p:spPr>
                <a:xfrm>
                  <a:off x="2048895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180;p45"/>
                <p:cNvSpPr/>
                <p:nvPr/>
              </p:nvSpPr>
              <p:spPr>
                <a:xfrm>
                  <a:off x="2305398" y="1617025"/>
                  <a:ext cx="29079" cy="300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181;p45"/>
                <p:cNvSpPr/>
                <p:nvPr/>
              </p:nvSpPr>
              <p:spPr>
                <a:xfrm>
                  <a:off x="2399571" y="150080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4" name="Google Shape;2182;p45"/>
                <p:cNvSpPr/>
                <p:nvPr/>
              </p:nvSpPr>
              <p:spPr>
                <a:xfrm>
                  <a:off x="2279350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2183;p45"/>
                <p:cNvSpPr/>
                <p:nvPr/>
              </p:nvSpPr>
              <p:spPr>
                <a:xfrm>
                  <a:off x="2447686" y="117017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184;p45"/>
                <p:cNvSpPr/>
                <p:nvPr/>
              </p:nvSpPr>
              <p:spPr>
                <a:xfrm>
                  <a:off x="2597970" y="1059932"/>
                  <a:ext cx="29079" cy="3006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185;p45"/>
                <p:cNvSpPr/>
                <p:nvPr/>
              </p:nvSpPr>
              <p:spPr>
                <a:xfrm>
                  <a:off x="2744259" y="1085991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186;p45"/>
                <p:cNvSpPr/>
                <p:nvPr/>
              </p:nvSpPr>
              <p:spPr>
                <a:xfrm>
                  <a:off x="2858484" y="967745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187;p45"/>
                <p:cNvSpPr/>
                <p:nvPr/>
              </p:nvSpPr>
              <p:spPr>
                <a:xfrm>
                  <a:off x="2994745" y="93971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2188;p45"/>
                <p:cNvSpPr/>
                <p:nvPr/>
              </p:nvSpPr>
              <p:spPr>
                <a:xfrm>
                  <a:off x="1751178" y="442749"/>
                  <a:ext cx="101497" cy="111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2189;p45"/>
                <p:cNvSpPr/>
                <p:nvPr/>
              </p:nvSpPr>
              <p:spPr>
                <a:xfrm>
                  <a:off x="1780102" y="471474"/>
                  <a:ext cx="57197" cy="48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2190;p45"/>
                <p:cNvSpPr/>
                <p:nvPr/>
              </p:nvSpPr>
              <p:spPr>
                <a:xfrm>
                  <a:off x="2435127" y="436335"/>
                  <a:ext cx="101494" cy="106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191;p45"/>
                <p:cNvSpPr/>
                <p:nvPr/>
              </p:nvSpPr>
              <p:spPr>
                <a:xfrm>
                  <a:off x="2448334" y="463349"/>
                  <a:ext cx="48098" cy="50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192;p45"/>
                <p:cNvSpPr/>
                <p:nvPr/>
              </p:nvSpPr>
              <p:spPr>
                <a:xfrm>
                  <a:off x="1837093" y="519654"/>
                  <a:ext cx="609599" cy="285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193;p45"/>
                <p:cNvSpPr/>
                <p:nvPr/>
              </p:nvSpPr>
              <p:spPr>
                <a:xfrm>
                  <a:off x="2048261" y="783231"/>
                  <a:ext cx="233855" cy="252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194;p45"/>
                <p:cNvSpPr/>
                <p:nvPr/>
              </p:nvSpPr>
              <p:spPr>
                <a:xfrm>
                  <a:off x="1835550" y="285674"/>
                  <a:ext cx="612862" cy="18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7" name="Google Shape;2195;p45"/>
                <p:cNvSpPr/>
                <p:nvPr/>
              </p:nvSpPr>
              <p:spPr>
                <a:xfrm>
                  <a:off x="1977622" y="965022"/>
                  <a:ext cx="351398" cy="1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8" name="Google Shape;2196;p45"/>
                <p:cNvSpPr/>
                <p:nvPr/>
              </p:nvSpPr>
              <p:spPr>
                <a:xfrm>
                  <a:off x="1618644" y="965163"/>
                  <a:ext cx="441579" cy="25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9" name="Google Shape;2197;p45"/>
                <p:cNvSpPr/>
                <p:nvPr/>
              </p:nvSpPr>
              <p:spPr>
                <a:xfrm>
                  <a:off x="2143715" y="1074895"/>
                  <a:ext cx="16898" cy="663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0" name="Google Shape;2198;p45"/>
                <p:cNvSpPr/>
                <p:nvPr/>
              </p:nvSpPr>
              <p:spPr>
                <a:xfrm>
                  <a:off x="2180701" y="1520605"/>
                  <a:ext cx="44930" cy="89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1" name="Google Shape;2199;p45"/>
                <p:cNvSpPr/>
                <p:nvPr/>
              </p:nvSpPr>
              <p:spPr>
                <a:xfrm>
                  <a:off x="2180701" y="1351620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2200;p45"/>
                <p:cNvSpPr/>
                <p:nvPr/>
              </p:nvSpPr>
              <p:spPr>
                <a:xfrm>
                  <a:off x="2180701" y="1197492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2201;p45"/>
                <p:cNvSpPr/>
                <p:nvPr/>
              </p:nvSpPr>
              <p:spPr>
                <a:xfrm>
                  <a:off x="1761941" y="1011563"/>
                  <a:ext cx="186666" cy="593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2202;p45"/>
                <p:cNvSpPr/>
                <p:nvPr/>
              </p:nvSpPr>
              <p:spPr>
                <a:xfrm>
                  <a:off x="2266556" y="573317"/>
                  <a:ext cx="984238" cy="6895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2203;p45"/>
                <p:cNvSpPr/>
                <p:nvPr/>
              </p:nvSpPr>
              <p:spPr>
                <a:xfrm>
                  <a:off x="2518317" y="1234600"/>
                  <a:ext cx="26518" cy="474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2204;p45"/>
                <p:cNvSpPr/>
                <p:nvPr/>
              </p:nvSpPr>
              <p:spPr>
                <a:xfrm>
                  <a:off x="2338863" y="1007860"/>
                  <a:ext cx="190625" cy="508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7" name="Google Shape;2205;p45"/>
                <p:cNvSpPr/>
                <p:nvPr/>
              </p:nvSpPr>
              <p:spPr>
                <a:xfrm>
                  <a:off x="1844751" y="892798"/>
                  <a:ext cx="232018" cy="1706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206;p45"/>
                <p:cNvSpPr/>
                <p:nvPr/>
              </p:nvSpPr>
              <p:spPr>
                <a:xfrm>
                  <a:off x="2242418" y="888919"/>
                  <a:ext cx="241361" cy="135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207;p45"/>
                <p:cNvSpPr/>
                <p:nvPr/>
              </p:nvSpPr>
              <p:spPr>
                <a:xfrm>
                  <a:off x="1980325" y="809184"/>
                  <a:ext cx="98463" cy="946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0" name="Google Shape;2208;p45"/>
                <p:cNvSpPr/>
                <p:nvPr/>
              </p:nvSpPr>
              <p:spPr>
                <a:xfrm>
                  <a:off x="2223741" y="807239"/>
                  <a:ext cx="92892" cy="96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1" name="Google Shape;2209;p45"/>
                <p:cNvSpPr/>
                <p:nvPr/>
              </p:nvSpPr>
              <p:spPr>
                <a:xfrm>
                  <a:off x="2025034" y="844359"/>
                  <a:ext cx="57314" cy="6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2" name="Google Shape;2210;p45"/>
                <p:cNvSpPr/>
                <p:nvPr/>
              </p:nvSpPr>
              <p:spPr>
                <a:xfrm>
                  <a:off x="2233115" y="849936"/>
                  <a:ext cx="46185" cy="48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3" name="Google Shape;2211;p45"/>
                <p:cNvSpPr/>
                <p:nvPr/>
              </p:nvSpPr>
              <p:spPr>
                <a:xfrm>
                  <a:off x="1615448" y="121641"/>
                  <a:ext cx="1030169" cy="8603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4" name="Google Shape;2212;p45"/>
                <p:cNvSpPr/>
                <p:nvPr/>
              </p:nvSpPr>
              <p:spPr>
                <a:xfrm>
                  <a:off x="3057420" y="658582"/>
                  <a:ext cx="155951" cy="1322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2213;p45"/>
                <p:cNvSpPr/>
                <p:nvPr/>
              </p:nvSpPr>
              <p:spPr>
                <a:xfrm>
                  <a:off x="3134831" y="408542"/>
                  <a:ext cx="234094" cy="2969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6" name="Google Shape;2214;p45"/>
                <p:cNvSpPr/>
                <p:nvPr/>
              </p:nvSpPr>
              <p:spPr>
                <a:xfrm>
                  <a:off x="3033106" y="684759"/>
                  <a:ext cx="163624" cy="13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2215;p45"/>
                <p:cNvSpPr/>
                <p:nvPr/>
              </p:nvSpPr>
              <p:spPr>
                <a:xfrm>
                  <a:off x="2528074" y="1234707"/>
                  <a:ext cx="69080" cy="410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8" name="Google Shape;2216;p45"/>
                <p:cNvSpPr/>
                <p:nvPr/>
              </p:nvSpPr>
              <p:spPr>
                <a:xfrm>
                  <a:off x="1988537" y="814844"/>
                  <a:ext cx="93621" cy="889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9" name="Google Shape;2217;p45"/>
                <p:cNvSpPr/>
                <p:nvPr/>
              </p:nvSpPr>
              <p:spPr>
                <a:xfrm>
                  <a:off x="2228254" y="816165"/>
                  <a:ext cx="80813" cy="80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0" name="Google Shape;2218;p45"/>
                <p:cNvSpPr/>
                <p:nvPr/>
              </p:nvSpPr>
              <p:spPr>
                <a:xfrm>
                  <a:off x="3040108" y="668369"/>
                  <a:ext cx="170265" cy="142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1" name="Google Shape;2219;p45"/>
                <p:cNvSpPr/>
                <p:nvPr/>
              </p:nvSpPr>
              <p:spPr>
                <a:xfrm>
                  <a:off x="1670871" y="695962"/>
                  <a:ext cx="81625" cy="172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2" name="Google Shape;2220;p45"/>
                <p:cNvSpPr/>
                <p:nvPr/>
              </p:nvSpPr>
              <p:spPr>
                <a:xfrm>
                  <a:off x="1741546" y="757207"/>
                  <a:ext cx="65244" cy="149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2221;p45"/>
                <p:cNvSpPr/>
                <p:nvPr/>
              </p:nvSpPr>
              <p:spPr>
                <a:xfrm>
                  <a:off x="1808836" y="758669"/>
                  <a:ext cx="71832" cy="183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4" name="Google Shape;2222;p45"/>
                <p:cNvSpPr/>
                <p:nvPr/>
              </p:nvSpPr>
              <p:spPr>
                <a:xfrm>
                  <a:off x="2354332" y="768550"/>
                  <a:ext cx="41809" cy="1452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5" name="Google Shape;2223;p45"/>
                <p:cNvSpPr/>
                <p:nvPr/>
              </p:nvSpPr>
              <p:spPr>
                <a:xfrm>
                  <a:off x="2460298" y="775401"/>
                  <a:ext cx="87550" cy="184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6" name="Google Shape;2224;p45"/>
                <p:cNvSpPr/>
                <p:nvPr/>
              </p:nvSpPr>
              <p:spPr>
                <a:xfrm>
                  <a:off x="2550579" y="806319"/>
                  <a:ext cx="66830" cy="10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7" name="Google Shape;2225;p45"/>
                <p:cNvSpPr/>
                <p:nvPr/>
              </p:nvSpPr>
              <p:spPr>
                <a:xfrm>
                  <a:off x="1906613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8" name="Google Shape;2226;p45"/>
                <p:cNvSpPr/>
                <p:nvPr/>
              </p:nvSpPr>
              <p:spPr>
                <a:xfrm>
                  <a:off x="3036828" y="795423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55" name="Google Shape;2227;p45"/>
              <p:cNvGrpSpPr/>
              <p:nvPr/>
            </p:nvGrpSpPr>
            <p:grpSpPr>
              <a:xfrm>
                <a:off x="983660" y="367072"/>
                <a:ext cx="451493" cy="259922"/>
                <a:chOff x="0" y="0"/>
                <a:chExt cx="451491" cy="259921"/>
              </a:xfrm>
            </p:grpSpPr>
            <p:sp>
              <p:nvSpPr>
                <p:cNvPr id="1350" name="Google Shape;2228;p45"/>
                <p:cNvSpPr/>
                <p:nvPr/>
              </p:nvSpPr>
              <p:spPr>
                <a:xfrm>
                  <a:off x="369063" y="166634"/>
                  <a:ext cx="82429" cy="93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1" name="Google Shape;2229;p45"/>
                <p:cNvSpPr/>
                <p:nvPr/>
              </p:nvSpPr>
              <p:spPr>
                <a:xfrm>
                  <a:off x="322047" y="0"/>
                  <a:ext cx="71713" cy="99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2" name="Google Shape;2230;p45"/>
                <p:cNvSpPr/>
                <p:nvPr/>
              </p:nvSpPr>
              <p:spPr>
                <a:xfrm>
                  <a:off x="177863" y="114904"/>
                  <a:ext cx="60882" cy="74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3" name="Google Shape;2231;p45"/>
                <p:cNvSpPr/>
                <p:nvPr/>
              </p:nvSpPr>
              <p:spPr>
                <a:xfrm>
                  <a:off x="79548" y="27101"/>
                  <a:ext cx="61116" cy="86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4" name="Google Shape;2232;p45"/>
                <p:cNvSpPr/>
                <p:nvPr/>
              </p:nvSpPr>
              <p:spPr>
                <a:xfrm>
                  <a:off x="0" y="161689"/>
                  <a:ext cx="94162" cy="97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56" name="Google Shape;2233;p45"/>
              <p:cNvSpPr/>
              <p:nvPr/>
            </p:nvSpPr>
            <p:spPr>
              <a:xfrm rot="1091532">
                <a:off x="1135308" y="608053"/>
                <a:ext cx="150040" cy="9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62" name="Google Shape;2234;p45"/>
              <p:cNvGrpSpPr/>
              <p:nvPr/>
            </p:nvGrpSpPr>
            <p:grpSpPr>
              <a:xfrm>
                <a:off x="1945733" y="427580"/>
                <a:ext cx="365250" cy="210268"/>
                <a:chOff x="0" y="0"/>
                <a:chExt cx="365248" cy="210266"/>
              </a:xfrm>
            </p:grpSpPr>
            <p:sp>
              <p:nvSpPr>
                <p:cNvPr id="1357" name="Google Shape;2235;p45"/>
                <p:cNvSpPr/>
                <p:nvPr/>
              </p:nvSpPr>
              <p:spPr>
                <a:xfrm>
                  <a:off x="298566" y="134801"/>
                  <a:ext cx="66683" cy="75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8" name="Google Shape;2236;p45"/>
                <p:cNvSpPr/>
                <p:nvPr/>
              </p:nvSpPr>
              <p:spPr>
                <a:xfrm>
                  <a:off x="260530" y="0"/>
                  <a:ext cx="58015" cy="80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9" name="Google Shape;2237;p45"/>
                <p:cNvSpPr/>
                <p:nvPr/>
              </p:nvSpPr>
              <p:spPr>
                <a:xfrm>
                  <a:off x="143888" y="92953"/>
                  <a:ext cx="49252" cy="60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0" name="Google Shape;2238;p45"/>
                <p:cNvSpPr/>
                <p:nvPr/>
              </p:nvSpPr>
              <p:spPr>
                <a:xfrm>
                  <a:off x="64353" y="21924"/>
                  <a:ext cx="49441" cy="69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1" name="Google Shape;2239;p45"/>
                <p:cNvSpPr/>
                <p:nvPr/>
              </p:nvSpPr>
              <p:spPr>
                <a:xfrm>
                  <a:off x="0" y="130801"/>
                  <a:ext cx="76175" cy="79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63" name="Google Shape;2240;p45"/>
              <p:cNvSpPr/>
              <p:nvPr/>
            </p:nvSpPr>
            <p:spPr>
              <a:xfrm>
                <a:off x="2070776" y="623769"/>
                <a:ext cx="112781" cy="66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73" name="تجميع"/>
          <p:cNvGrpSpPr/>
          <p:nvPr/>
        </p:nvGrpSpPr>
        <p:grpSpPr>
          <a:xfrm>
            <a:off x="19096652" y="2169788"/>
            <a:ext cx="4651751" cy="1537693"/>
            <a:chOff x="0" y="0"/>
            <a:chExt cx="4651749" cy="1537692"/>
          </a:xfrm>
        </p:grpSpPr>
        <p:grpSp>
          <p:nvGrpSpPr>
            <p:cNvPr id="1370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366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69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367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8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71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372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374" name="IMG_3774.png" descr="IMG_3774.png"/>
          <p:cNvPicPr>
            <a:picLocks noChangeAspect="1"/>
          </p:cNvPicPr>
          <p:nvPr/>
        </p:nvPicPr>
        <p:blipFill>
          <a:blip r:embed="rId2">
            <a:extLst/>
          </a:blip>
          <a:srcRect l="8152" t="58692" r="4060" b="5704"/>
          <a:stretch>
            <a:fillRect/>
          </a:stretch>
        </p:blipFill>
        <p:spPr>
          <a:xfrm>
            <a:off x="2374282" y="4364587"/>
            <a:ext cx="20338257" cy="5761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01" y="0"/>
                </a:moveTo>
                <a:cubicBezTo>
                  <a:pt x="20980" y="0"/>
                  <a:pt x="21000" y="325"/>
                  <a:pt x="21035" y="542"/>
                </a:cubicBezTo>
                <a:cubicBezTo>
                  <a:pt x="21175" y="1421"/>
                  <a:pt x="21429" y="2933"/>
                  <a:pt x="21444" y="2973"/>
                </a:cubicBezTo>
                <a:cubicBezTo>
                  <a:pt x="21469" y="3040"/>
                  <a:pt x="21490" y="3030"/>
                  <a:pt x="21482" y="2955"/>
                </a:cubicBezTo>
                <a:cubicBezTo>
                  <a:pt x="21478" y="2920"/>
                  <a:pt x="21371" y="2257"/>
                  <a:pt x="21243" y="1482"/>
                </a:cubicBezTo>
                <a:cubicBezTo>
                  <a:pt x="21116" y="707"/>
                  <a:pt x="21012" y="56"/>
                  <a:pt x="21012" y="36"/>
                </a:cubicBezTo>
                <a:cubicBezTo>
                  <a:pt x="21012" y="16"/>
                  <a:pt x="21007" y="0"/>
                  <a:pt x="21001" y="0"/>
                </a:cubicBezTo>
                <a:close/>
                <a:moveTo>
                  <a:pt x="5236" y="246"/>
                </a:moveTo>
                <a:cubicBezTo>
                  <a:pt x="5230" y="241"/>
                  <a:pt x="5223" y="243"/>
                  <a:pt x="5216" y="250"/>
                </a:cubicBezTo>
                <a:cubicBezTo>
                  <a:pt x="5197" y="269"/>
                  <a:pt x="5175" y="330"/>
                  <a:pt x="5151" y="433"/>
                </a:cubicBezTo>
                <a:lnTo>
                  <a:pt x="5102" y="638"/>
                </a:lnTo>
                <a:lnTo>
                  <a:pt x="5077" y="467"/>
                </a:lnTo>
                <a:cubicBezTo>
                  <a:pt x="5040" y="216"/>
                  <a:pt x="4982" y="228"/>
                  <a:pt x="4951" y="494"/>
                </a:cubicBezTo>
                <a:cubicBezTo>
                  <a:pt x="4913" y="818"/>
                  <a:pt x="4910" y="1193"/>
                  <a:pt x="4937" y="2211"/>
                </a:cubicBezTo>
                <a:cubicBezTo>
                  <a:pt x="4952" y="2740"/>
                  <a:pt x="4958" y="3189"/>
                  <a:pt x="4951" y="3209"/>
                </a:cubicBezTo>
                <a:cubicBezTo>
                  <a:pt x="4943" y="3230"/>
                  <a:pt x="4903" y="3278"/>
                  <a:pt x="4861" y="3315"/>
                </a:cubicBezTo>
                <a:cubicBezTo>
                  <a:pt x="4674" y="3481"/>
                  <a:pt x="4532" y="3880"/>
                  <a:pt x="4449" y="4470"/>
                </a:cubicBezTo>
                <a:cubicBezTo>
                  <a:pt x="4356" y="5124"/>
                  <a:pt x="4377" y="5364"/>
                  <a:pt x="4547" y="5580"/>
                </a:cubicBezTo>
                <a:cubicBezTo>
                  <a:pt x="4615" y="5666"/>
                  <a:pt x="4651" y="5679"/>
                  <a:pt x="4731" y="5648"/>
                </a:cubicBezTo>
                <a:cubicBezTo>
                  <a:pt x="4786" y="5627"/>
                  <a:pt x="4837" y="5630"/>
                  <a:pt x="4844" y="5654"/>
                </a:cubicBezTo>
                <a:cubicBezTo>
                  <a:pt x="4852" y="5679"/>
                  <a:pt x="4845" y="5806"/>
                  <a:pt x="4826" y="5956"/>
                </a:cubicBezTo>
                <a:cubicBezTo>
                  <a:pt x="4798" y="6190"/>
                  <a:pt x="4786" y="6227"/>
                  <a:pt x="4713" y="6318"/>
                </a:cubicBezTo>
                <a:cubicBezTo>
                  <a:pt x="4668" y="6373"/>
                  <a:pt x="4597" y="6434"/>
                  <a:pt x="4555" y="6453"/>
                </a:cubicBezTo>
                <a:cubicBezTo>
                  <a:pt x="4482" y="6486"/>
                  <a:pt x="4478" y="6496"/>
                  <a:pt x="4465" y="6685"/>
                </a:cubicBezTo>
                <a:cubicBezTo>
                  <a:pt x="4447" y="6935"/>
                  <a:pt x="4477" y="7122"/>
                  <a:pt x="4547" y="7194"/>
                </a:cubicBezTo>
                <a:cubicBezTo>
                  <a:pt x="4612" y="7261"/>
                  <a:pt x="4612" y="7330"/>
                  <a:pt x="4547" y="7407"/>
                </a:cubicBezTo>
                <a:cubicBezTo>
                  <a:pt x="4477" y="7490"/>
                  <a:pt x="4459" y="7662"/>
                  <a:pt x="4491" y="7934"/>
                </a:cubicBezTo>
                <a:cubicBezTo>
                  <a:pt x="4509" y="8084"/>
                  <a:pt x="4524" y="8136"/>
                  <a:pt x="4551" y="8136"/>
                </a:cubicBezTo>
                <a:cubicBezTo>
                  <a:pt x="4610" y="8136"/>
                  <a:pt x="4802" y="7979"/>
                  <a:pt x="4906" y="7846"/>
                </a:cubicBezTo>
                <a:lnTo>
                  <a:pt x="5005" y="7719"/>
                </a:lnTo>
                <a:lnTo>
                  <a:pt x="5094" y="7825"/>
                </a:lnTo>
                <a:cubicBezTo>
                  <a:pt x="5207" y="7961"/>
                  <a:pt x="5410" y="8009"/>
                  <a:pt x="5507" y="7923"/>
                </a:cubicBezTo>
                <a:cubicBezTo>
                  <a:pt x="5576" y="7862"/>
                  <a:pt x="5582" y="7865"/>
                  <a:pt x="5608" y="7978"/>
                </a:cubicBezTo>
                <a:cubicBezTo>
                  <a:pt x="5629" y="8073"/>
                  <a:pt x="5635" y="8176"/>
                  <a:pt x="5631" y="8456"/>
                </a:cubicBezTo>
                <a:lnTo>
                  <a:pt x="5627" y="8813"/>
                </a:lnTo>
                <a:lnTo>
                  <a:pt x="3169" y="8813"/>
                </a:lnTo>
                <a:lnTo>
                  <a:pt x="712" y="8813"/>
                </a:lnTo>
                <a:lnTo>
                  <a:pt x="705" y="8433"/>
                </a:lnTo>
                <a:lnTo>
                  <a:pt x="698" y="8056"/>
                </a:lnTo>
                <a:lnTo>
                  <a:pt x="690" y="8433"/>
                </a:lnTo>
                <a:lnTo>
                  <a:pt x="681" y="8813"/>
                </a:lnTo>
                <a:lnTo>
                  <a:pt x="513" y="8813"/>
                </a:lnTo>
                <a:lnTo>
                  <a:pt x="344" y="8813"/>
                </a:lnTo>
                <a:lnTo>
                  <a:pt x="336" y="8535"/>
                </a:lnTo>
                <a:lnTo>
                  <a:pt x="329" y="8256"/>
                </a:lnTo>
                <a:lnTo>
                  <a:pt x="164" y="8588"/>
                </a:lnTo>
                <a:cubicBezTo>
                  <a:pt x="74" y="8771"/>
                  <a:pt x="0" y="8932"/>
                  <a:pt x="0" y="8948"/>
                </a:cubicBezTo>
                <a:cubicBezTo>
                  <a:pt x="0" y="8964"/>
                  <a:pt x="74" y="9128"/>
                  <a:pt x="164" y="9311"/>
                </a:cubicBezTo>
                <a:lnTo>
                  <a:pt x="329" y="9645"/>
                </a:lnTo>
                <a:lnTo>
                  <a:pt x="336" y="9362"/>
                </a:lnTo>
                <a:lnTo>
                  <a:pt x="344" y="9082"/>
                </a:lnTo>
                <a:lnTo>
                  <a:pt x="513" y="9082"/>
                </a:lnTo>
                <a:lnTo>
                  <a:pt x="681" y="9082"/>
                </a:lnTo>
                <a:lnTo>
                  <a:pt x="688" y="9407"/>
                </a:lnTo>
                <a:lnTo>
                  <a:pt x="695" y="9731"/>
                </a:lnTo>
                <a:lnTo>
                  <a:pt x="703" y="9407"/>
                </a:lnTo>
                <a:lnTo>
                  <a:pt x="712" y="9082"/>
                </a:lnTo>
                <a:lnTo>
                  <a:pt x="3169" y="9082"/>
                </a:lnTo>
                <a:lnTo>
                  <a:pt x="5627" y="9082"/>
                </a:lnTo>
                <a:lnTo>
                  <a:pt x="5634" y="9407"/>
                </a:lnTo>
                <a:lnTo>
                  <a:pt x="5641" y="9731"/>
                </a:lnTo>
                <a:lnTo>
                  <a:pt x="5649" y="9407"/>
                </a:lnTo>
                <a:lnTo>
                  <a:pt x="5657" y="9082"/>
                </a:lnTo>
                <a:lnTo>
                  <a:pt x="5809" y="9082"/>
                </a:lnTo>
                <a:lnTo>
                  <a:pt x="5960" y="9082"/>
                </a:lnTo>
                <a:lnTo>
                  <a:pt x="6011" y="9497"/>
                </a:lnTo>
                <a:cubicBezTo>
                  <a:pt x="6038" y="9725"/>
                  <a:pt x="6073" y="9976"/>
                  <a:pt x="6087" y="10054"/>
                </a:cubicBezTo>
                <a:cubicBezTo>
                  <a:pt x="6124" y="10250"/>
                  <a:pt x="6182" y="10221"/>
                  <a:pt x="6221" y="9988"/>
                </a:cubicBezTo>
                <a:cubicBezTo>
                  <a:pt x="6249" y="9816"/>
                  <a:pt x="6249" y="9811"/>
                  <a:pt x="6218" y="9670"/>
                </a:cubicBezTo>
                <a:cubicBezTo>
                  <a:pt x="6184" y="9521"/>
                  <a:pt x="6173" y="9143"/>
                  <a:pt x="6200" y="9084"/>
                </a:cubicBezTo>
                <a:cubicBezTo>
                  <a:pt x="6208" y="9066"/>
                  <a:pt x="6247" y="9139"/>
                  <a:pt x="6287" y="9246"/>
                </a:cubicBezTo>
                <a:cubicBezTo>
                  <a:pt x="6344" y="9400"/>
                  <a:pt x="6370" y="9436"/>
                  <a:pt x="6414" y="9423"/>
                </a:cubicBezTo>
                <a:cubicBezTo>
                  <a:pt x="6461" y="9409"/>
                  <a:pt x="6470" y="9385"/>
                  <a:pt x="6476" y="9244"/>
                </a:cubicBezTo>
                <a:lnTo>
                  <a:pt x="6484" y="9082"/>
                </a:lnTo>
                <a:lnTo>
                  <a:pt x="8521" y="9082"/>
                </a:lnTo>
                <a:lnTo>
                  <a:pt x="10557" y="9082"/>
                </a:lnTo>
                <a:lnTo>
                  <a:pt x="10561" y="9393"/>
                </a:lnTo>
                <a:cubicBezTo>
                  <a:pt x="10564" y="9564"/>
                  <a:pt x="10572" y="9704"/>
                  <a:pt x="10580" y="9704"/>
                </a:cubicBezTo>
                <a:cubicBezTo>
                  <a:pt x="10588" y="9704"/>
                  <a:pt x="10596" y="9564"/>
                  <a:pt x="10598" y="9393"/>
                </a:cubicBezTo>
                <a:lnTo>
                  <a:pt x="10603" y="9082"/>
                </a:lnTo>
                <a:lnTo>
                  <a:pt x="13053" y="9082"/>
                </a:lnTo>
                <a:lnTo>
                  <a:pt x="15503" y="9082"/>
                </a:lnTo>
                <a:lnTo>
                  <a:pt x="15509" y="9407"/>
                </a:lnTo>
                <a:lnTo>
                  <a:pt x="15516" y="9731"/>
                </a:lnTo>
                <a:lnTo>
                  <a:pt x="15525" y="9407"/>
                </a:lnTo>
                <a:lnTo>
                  <a:pt x="15533" y="9082"/>
                </a:lnTo>
                <a:lnTo>
                  <a:pt x="17975" y="9082"/>
                </a:lnTo>
                <a:lnTo>
                  <a:pt x="20417" y="9082"/>
                </a:lnTo>
                <a:lnTo>
                  <a:pt x="20422" y="9420"/>
                </a:lnTo>
                <a:cubicBezTo>
                  <a:pt x="20425" y="9666"/>
                  <a:pt x="20432" y="9758"/>
                  <a:pt x="20448" y="9758"/>
                </a:cubicBezTo>
                <a:cubicBezTo>
                  <a:pt x="20464" y="9758"/>
                  <a:pt x="20471" y="9666"/>
                  <a:pt x="20474" y="9420"/>
                </a:cubicBezTo>
                <a:lnTo>
                  <a:pt x="20478" y="9082"/>
                </a:lnTo>
                <a:lnTo>
                  <a:pt x="20685" y="9082"/>
                </a:lnTo>
                <a:lnTo>
                  <a:pt x="20892" y="9082"/>
                </a:lnTo>
                <a:lnTo>
                  <a:pt x="20900" y="9362"/>
                </a:lnTo>
                <a:lnTo>
                  <a:pt x="20907" y="9645"/>
                </a:lnTo>
                <a:lnTo>
                  <a:pt x="21072" y="9311"/>
                </a:lnTo>
                <a:cubicBezTo>
                  <a:pt x="21162" y="9128"/>
                  <a:pt x="21237" y="8964"/>
                  <a:pt x="21237" y="8947"/>
                </a:cubicBezTo>
                <a:cubicBezTo>
                  <a:pt x="21237" y="8929"/>
                  <a:pt x="21162" y="8765"/>
                  <a:pt x="21072" y="8582"/>
                </a:cubicBezTo>
                <a:lnTo>
                  <a:pt x="20907" y="8250"/>
                </a:lnTo>
                <a:lnTo>
                  <a:pt x="20900" y="8532"/>
                </a:lnTo>
                <a:lnTo>
                  <a:pt x="20892" y="8813"/>
                </a:lnTo>
                <a:lnTo>
                  <a:pt x="20685" y="8813"/>
                </a:lnTo>
                <a:lnTo>
                  <a:pt x="20478" y="8813"/>
                </a:lnTo>
                <a:lnTo>
                  <a:pt x="20474" y="8447"/>
                </a:lnTo>
                <a:cubicBezTo>
                  <a:pt x="20471" y="8177"/>
                  <a:pt x="20464" y="8082"/>
                  <a:pt x="20448" y="8082"/>
                </a:cubicBezTo>
                <a:cubicBezTo>
                  <a:pt x="20432" y="8082"/>
                  <a:pt x="20425" y="8177"/>
                  <a:pt x="20422" y="8447"/>
                </a:cubicBezTo>
                <a:lnTo>
                  <a:pt x="20417" y="8813"/>
                </a:lnTo>
                <a:lnTo>
                  <a:pt x="17975" y="8813"/>
                </a:lnTo>
                <a:lnTo>
                  <a:pt x="15533" y="8813"/>
                </a:lnTo>
                <a:lnTo>
                  <a:pt x="15526" y="8433"/>
                </a:lnTo>
                <a:lnTo>
                  <a:pt x="15519" y="8056"/>
                </a:lnTo>
                <a:lnTo>
                  <a:pt x="15511" y="8433"/>
                </a:lnTo>
                <a:lnTo>
                  <a:pt x="15503" y="8813"/>
                </a:lnTo>
                <a:lnTo>
                  <a:pt x="13053" y="8813"/>
                </a:lnTo>
                <a:lnTo>
                  <a:pt x="10603" y="8813"/>
                </a:lnTo>
                <a:lnTo>
                  <a:pt x="10603" y="8487"/>
                </a:lnTo>
                <a:lnTo>
                  <a:pt x="10603" y="8164"/>
                </a:lnTo>
                <a:lnTo>
                  <a:pt x="10652" y="8146"/>
                </a:lnTo>
                <a:cubicBezTo>
                  <a:pt x="10687" y="8134"/>
                  <a:pt x="10699" y="8108"/>
                  <a:pt x="10693" y="8053"/>
                </a:cubicBezTo>
                <a:cubicBezTo>
                  <a:pt x="10680" y="7936"/>
                  <a:pt x="10760" y="7494"/>
                  <a:pt x="10815" y="7376"/>
                </a:cubicBezTo>
                <a:cubicBezTo>
                  <a:pt x="10882" y="7231"/>
                  <a:pt x="10984" y="7243"/>
                  <a:pt x="11110" y="7410"/>
                </a:cubicBezTo>
                <a:cubicBezTo>
                  <a:pt x="11195" y="7523"/>
                  <a:pt x="11238" y="7628"/>
                  <a:pt x="11341" y="7978"/>
                </a:cubicBezTo>
                <a:cubicBezTo>
                  <a:pt x="11493" y="8493"/>
                  <a:pt x="11557" y="8621"/>
                  <a:pt x="11612" y="8517"/>
                </a:cubicBezTo>
                <a:cubicBezTo>
                  <a:pt x="11632" y="8478"/>
                  <a:pt x="11660" y="8460"/>
                  <a:pt x="11673" y="8477"/>
                </a:cubicBezTo>
                <a:cubicBezTo>
                  <a:pt x="11685" y="8494"/>
                  <a:pt x="11703" y="8475"/>
                  <a:pt x="11713" y="8435"/>
                </a:cubicBezTo>
                <a:cubicBezTo>
                  <a:pt x="11726" y="8378"/>
                  <a:pt x="11708" y="8296"/>
                  <a:pt x="11630" y="8048"/>
                </a:cubicBezTo>
                <a:cubicBezTo>
                  <a:pt x="11575" y="7874"/>
                  <a:pt x="11504" y="7626"/>
                  <a:pt x="11474" y="7498"/>
                </a:cubicBezTo>
                <a:cubicBezTo>
                  <a:pt x="11422" y="7278"/>
                  <a:pt x="11421" y="7262"/>
                  <a:pt x="11451" y="7234"/>
                </a:cubicBezTo>
                <a:cubicBezTo>
                  <a:pt x="11478" y="7209"/>
                  <a:pt x="11460" y="7123"/>
                  <a:pt x="11317" y="6603"/>
                </a:cubicBezTo>
                <a:cubicBezTo>
                  <a:pt x="11226" y="6272"/>
                  <a:pt x="11078" y="5719"/>
                  <a:pt x="10990" y="5376"/>
                </a:cubicBezTo>
                <a:cubicBezTo>
                  <a:pt x="10786" y="4589"/>
                  <a:pt x="10589" y="3929"/>
                  <a:pt x="10446" y="3556"/>
                </a:cubicBezTo>
                <a:cubicBezTo>
                  <a:pt x="10326" y="3244"/>
                  <a:pt x="10289" y="3046"/>
                  <a:pt x="10252" y="2540"/>
                </a:cubicBezTo>
                <a:cubicBezTo>
                  <a:pt x="10223" y="2154"/>
                  <a:pt x="10220" y="2141"/>
                  <a:pt x="10145" y="2021"/>
                </a:cubicBezTo>
                <a:cubicBezTo>
                  <a:pt x="10021" y="1821"/>
                  <a:pt x="9955" y="1903"/>
                  <a:pt x="9804" y="2434"/>
                </a:cubicBezTo>
                <a:lnTo>
                  <a:pt x="9708" y="2776"/>
                </a:lnTo>
                <a:lnTo>
                  <a:pt x="9759" y="2747"/>
                </a:lnTo>
                <a:cubicBezTo>
                  <a:pt x="9807" y="2719"/>
                  <a:pt x="9813" y="2733"/>
                  <a:pt x="9865" y="3029"/>
                </a:cubicBezTo>
                <a:cubicBezTo>
                  <a:pt x="9928" y="3382"/>
                  <a:pt x="9935" y="3507"/>
                  <a:pt x="9944" y="4480"/>
                </a:cubicBezTo>
                <a:cubicBezTo>
                  <a:pt x="9950" y="5123"/>
                  <a:pt x="9953" y="5201"/>
                  <a:pt x="9997" y="5511"/>
                </a:cubicBezTo>
                <a:cubicBezTo>
                  <a:pt x="10054" y="5921"/>
                  <a:pt x="10203" y="6506"/>
                  <a:pt x="10318" y="6776"/>
                </a:cubicBezTo>
                <a:cubicBezTo>
                  <a:pt x="10402" y="6970"/>
                  <a:pt x="10404" y="6984"/>
                  <a:pt x="10408" y="7249"/>
                </a:cubicBezTo>
                <a:cubicBezTo>
                  <a:pt x="10412" y="7461"/>
                  <a:pt x="10405" y="7552"/>
                  <a:pt x="10380" y="7666"/>
                </a:cubicBezTo>
                <a:cubicBezTo>
                  <a:pt x="10352" y="7792"/>
                  <a:pt x="10337" y="7812"/>
                  <a:pt x="10266" y="7812"/>
                </a:cubicBezTo>
                <a:cubicBezTo>
                  <a:pt x="10220" y="7812"/>
                  <a:pt x="10181" y="7829"/>
                  <a:pt x="10177" y="7852"/>
                </a:cubicBezTo>
                <a:cubicBezTo>
                  <a:pt x="10173" y="7874"/>
                  <a:pt x="10242" y="7884"/>
                  <a:pt x="10331" y="7874"/>
                </a:cubicBezTo>
                <a:cubicBezTo>
                  <a:pt x="10498" y="7855"/>
                  <a:pt x="10540" y="7897"/>
                  <a:pt x="10505" y="8050"/>
                </a:cubicBezTo>
                <a:cubicBezTo>
                  <a:pt x="10494" y="8094"/>
                  <a:pt x="10471" y="8137"/>
                  <a:pt x="10454" y="8146"/>
                </a:cubicBezTo>
                <a:cubicBezTo>
                  <a:pt x="10436" y="8156"/>
                  <a:pt x="10418" y="8200"/>
                  <a:pt x="10414" y="8245"/>
                </a:cubicBezTo>
                <a:cubicBezTo>
                  <a:pt x="10408" y="8313"/>
                  <a:pt x="10410" y="8315"/>
                  <a:pt x="10431" y="8255"/>
                </a:cubicBezTo>
                <a:cubicBezTo>
                  <a:pt x="10444" y="8216"/>
                  <a:pt x="10478" y="8190"/>
                  <a:pt x="10506" y="8200"/>
                </a:cubicBezTo>
                <a:cubicBezTo>
                  <a:pt x="10557" y="8217"/>
                  <a:pt x="10557" y="8218"/>
                  <a:pt x="10557" y="8515"/>
                </a:cubicBezTo>
                <a:lnTo>
                  <a:pt x="10557" y="8813"/>
                </a:lnTo>
                <a:lnTo>
                  <a:pt x="8495" y="8826"/>
                </a:lnTo>
                <a:lnTo>
                  <a:pt x="6434" y="8840"/>
                </a:lnTo>
                <a:lnTo>
                  <a:pt x="6387" y="8682"/>
                </a:lnTo>
                <a:cubicBezTo>
                  <a:pt x="6340" y="8528"/>
                  <a:pt x="6339" y="8515"/>
                  <a:pt x="6339" y="8020"/>
                </a:cubicBezTo>
                <a:cubicBezTo>
                  <a:pt x="6338" y="7742"/>
                  <a:pt x="6333" y="7487"/>
                  <a:pt x="6327" y="7454"/>
                </a:cubicBezTo>
                <a:cubicBezTo>
                  <a:pt x="6321" y="7422"/>
                  <a:pt x="6286" y="7330"/>
                  <a:pt x="6250" y="7251"/>
                </a:cubicBezTo>
                <a:lnTo>
                  <a:pt x="6185" y="7105"/>
                </a:lnTo>
                <a:lnTo>
                  <a:pt x="6224" y="6922"/>
                </a:lnTo>
                <a:cubicBezTo>
                  <a:pt x="6247" y="6816"/>
                  <a:pt x="6269" y="6627"/>
                  <a:pt x="6275" y="6478"/>
                </a:cubicBezTo>
                <a:cubicBezTo>
                  <a:pt x="6285" y="6239"/>
                  <a:pt x="6289" y="6218"/>
                  <a:pt x="6337" y="6184"/>
                </a:cubicBezTo>
                <a:cubicBezTo>
                  <a:pt x="6432" y="6115"/>
                  <a:pt x="6455" y="6042"/>
                  <a:pt x="6449" y="5834"/>
                </a:cubicBezTo>
                <a:cubicBezTo>
                  <a:pt x="6445" y="5731"/>
                  <a:pt x="6451" y="5611"/>
                  <a:pt x="6461" y="5568"/>
                </a:cubicBezTo>
                <a:cubicBezTo>
                  <a:pt x="6476" y="5504"/>
                  <a:pt x="6473" y="5458"/>
                  <a:pt x="6444" y="5328"/>
                </a:cubicBezTo>
                <a:cubicBezTo>
                  <a:pt x="6424" y="5240"/>
                  <a:pt x="6397" y="5166"/>
                  <a:pt x="6384" y="5165"/>
                </a:cubicBezTo>
                <a:cubicBezTo>
                  <a:pt x="6371" y="5163"/>
                  <a:pt x="6354" y="5139"/>
                  <a:pt x="6346" y="5112"/>
                </a:cubicBezTo>
                <a:cubicBezTo>
                  <a:pt x="6315" y="5010"/>
                  <a:pt x="6268" y="5023"/>
                  <a:pt x="6220" y="5147"/>
                </a:cubicBezTo>
                <a:lnTo>
                  <a:pt x="6170" y="5275"/>
                </a:lnTo>
                <a:lnTo>
                  <a:pt x="6075" y="5037"/>
                </a:lnTo>
                <a:cubicBezTo>
                  <a:pt x="5997" y="4843"/>
                  <a:pt x="5960" y="4788"/>
                  <a:pt x="5879" y="4748"/>
                </a:cubicBezTo>
                <a:cubicBezTo>
                  <a:pt x="5781" y="4699"/>
                  <a:pt x="5752" y="4711"/>
                  <a:pt x="5596" y="4865"/>
                </a:cubicBezTo>
                <a:cubicBezTo>
                  <a:pt x="5510" y="4951"/>
                  <a:pt x="5403" y="4897"/>
                  <a:pt x="5355" y="4745"/>
                </a:cubicBezTo>
                <a:cubicBezTo>
                  <a:pt x="5340" y="4697"/>
                  <a:pt x="5328" y="4676"/>
                  <a:pt x="5328" y="4697"/>
                </a:cubicBezTo>
                <a:cubicBezTo>
                  <a:pt x="5328" y="4718"/>
                  <a:pt x="5313" y="4697"/>
                  <a:pt x="5294" y="4651"/>
                </a:cubicBezTo>
                <a:cubicBezTo>
                  <a:pt x="5264" y="4577"/>
                  <a:pt x="5260" y="4517"/>
                  <a:pt x="5259" y="4124"/>
                </a:cubicBezTo>
                <a:lnTo>
                  <a:pt x="5256" y="3681"/>
                </a:lnTo>
                <a:lnTo>
                  <a:pt x="5197" y="3500"/>
                </a:lnTo>
                <a:cubicBezTo>
                  <a:pt x="5140" y="3324"/>
                  <a:pt x="5139" y="3316"/>
                  <a:pt x="5158" y="3147"/>
                </a:cubicBezTo>
                <a:cubicBezTo>
                  <a:pt x="5170" y="3051"/>
                  <a:pt x="5207" y="2693"/>
                  <a:pt x="5241" y="2351"/>
                </a:cubicBezTo>
                <a:cubicBezTo>
                  <a:pt x="5299" y="1775"/>
                  <a:pt x="5304" y="1686"/>
                  <a:pt x="5304" y="1161"/>
                </a:cubicBezTo>
                <a:cubicBezTo>
                  <a:pt x="5304" y="587"/>
                  <a:pt x="5281" y="275"/>
                  <a:pt x="5236" y="246"/>
                </a:cubicBezTo>
                <a:close/>
                <a:moveTo>
                  <a:pt x="20999" y="1302"/>
                </a:moveTo>
                <a:cubicBezTo>
                  <a:pt x="20910" y="1242"/>
                  <a:pt x="20793" y="1799"/>
                  <a:pt x="20792" y="2285"/>
                </a:cubicBezTo>
                <a:cubicBezTo>
                  <a:pt x="20791" y="2534"/>
                  <a:pt x="20803" y="2601"/>
                  <a:pt x="20858" y="2641"/>
                </a:cubicBezTo>
                <a:cubicBezTo>
                  <a:pt x="20872" y="2651"/>
                  <a:pt x="20891" y="2674"/>
                  <a:pt x="20899" y="2692"/>
                </a:cubicBezTo>
                <a:cubicBezTo>
                  <a:pt x="20949" y="2796"/>
                  <a:pt x="21078" y="2642"/>
                  <a:pt x="21081" y="2473"/>
                </a:cubicBezTo>
                <a:cubicBezTo>
                  <a:pt x="21082" y="2423"/>
                  <a:pt x="21091" y="2284"/>
                  <a:pt x="21101" y="2165"/>
                </a:cubicBezTo>
                <a:cubicBezTo>
                  <a:pt x="21115" y="1982"/>
                  <a:pt x="21116" y="1918"/>
                  <a:pt x="21106" y="1754"/>
                </a:cubicBezTo>
                <a:cubicBezTo>
                  <a:pt x="21092" y="1538"/>
                  <a:pt x="21043" y="1332"/>
                  <a:pt x="20999" y="1302"/>
                </a:cubicBezTo>
                <a:close/>
                <a:moveTo>
                  <a:pt x="20091" y="2848"/>
                </a:moveTo>
                <a:cubicBezTo>
                  <a:pt x="20065" y="2855"/>
                  <a:pt x="20043" y="2874"/>
                  <a:pt x="20027" y="2903"/>
                </a:cubicBezTo>
                <a:cubicBezTo>
                  <a:pt x="19947" y="3053"/>
                  <a:pt x="19874" y="4186"/>
                  <a:pt x="19917" y="4615"/>
                </a:cubicBezTo>
                <a:cubicBezTo>
                  <a:pt x="19931" y="4758"/>
                  <a:pt x="19928" y="4817"/>
                  <a:pt x="19895" y="5026"/>
                </a:cubicBezTo>
                <a:lnTo>
                  <a:pt x="19856" y="5270"/>
                </a:lnTo>
                <a:lnTo>
                  <a:pt x="19730" y="5270"/>
                </a:lnTo>
                <a:cubicBezTo>
                  <a:pt x="19650" y="5270"/>
                  <a:pt x="19597" y="5245"/>
                  <a:pt x="19585" y="5202"/>
                </a:cubicBezTo>
                <a:cubicBezTo>
                  <a:pt x="19569" y="5148"/>
                  <a:pt x="19568" y="5153"/>
                  <a:pt x="19576" y="5226"/>
                </a:cubicBezTo>
                <a:cubicBezTo>
                  <a:pt x="19600" y="5450"/>
                  <a:pt x="19518" y="5640"/>
                  <a:pt x="19476" y="5459"/>
                </a:cubicBezTo>
                <a:cubicBezTo>
                  <a:pt x="19465" y="5415"/>
                  <a:pt x="19433" y="5379"/>
                  <a:pt x="19405" y="5379"/>
                </a:cubicBezTo>
                <a:cubicBezTo>
                  <a:pt x="19341" y="5379"/>
                  <a:pt x="19341" y="5368"/>
                  <a:pt x="19393" y="6371"/>
                </a:cubicBezTo>
                <a:cubicBezTo>
                  <a:pt x="19445" y="7396"/>
                  <a:pt x="19457" y="7542"/>
                  <a:pt x="19485" y="7542"/>
                </a:cubicBezTo>
                <a:cubicBezTo>
                  <a:pt x="19499" y="7542"/>
                  <a:pt x="19530" y="7603"/>
                  <a:pt x="19555" y="7678"/>
                </a:cubicBezTo>
                <a:cubicBezTo>
                  <a:pt x="19591" y="7786"/>
                  <a:pt x="19617" y="7812"/>
                  <a:pt x="19684" y="7812"/>
                </a:cubicBezTo>
                <a:cubicBezTo>
                  <a:pt x="19768" y="7812"/>
                  <a:pt x="19885" y="7663"/>
                  <a:pt x="19921" y="7509"/>
                </a:cubicBezTo>
                <a:cubicBezTo>
                  <a:pt x="19940" y="7426"/>
                  <a:pt x="19997" y="7407"/>
                  <a:pt x="20020" y="7475"/>
                </a:cubicBezTo>
                <a:cubicBezTo>
                  <a:pt x="20045" y="7548"/>
                  <a:pt x="20210" y="7723"/>
                  <a:pt x="20220" y="7687"/>
                </a:cubicBezTo>
                <a:cubicBezTo>
                  <a:pt x="20226" y="7668"/>
                  <a:pt x="20242" y="7676"/>
                  <a:pt x="20257" y="7704"/>
                </a:cubicBezTo>
                <a:cubicBezTo>
                  <a:pt x="20294" y="7774"/>
                  <a:pt x="20502" y="7546"/>
                  <a:pt x="20669" y="7254"/>
                </a:cubicBezTo>
                <a:cubicBezTo>
                  <a:pt x="20855" y="6929"/>
                  <a:pt x="20954" y="6569"/>
                  <a:pt x="21026" y="5959"/>
                </a:cubicBezTo>
                <a:cubicBezTo>
                  <a:pt x="21057" y="5699"/>
                  <a:pt x="21107" y="5372"/>
                  <a:pt x="21136" y="5234"/>
                </a:cubicBezTo>
                <a:cubicBezTo>
                  <a:pt x="21183" y="5019"/>
                  <a:pt x="21190" y="4943"/>
                  <a:pt x="21190" y="4691"/>
                </a:cubicBezTo>
                <a:cubicBezTo>
                  <a:pt x="21190" y="4284"/>
                  <a:pt x="21164" y="3950"/>
                  <a:pt x="21119" y="3802"/>
                </a:cubicBezTo>
                <a:cubicBezTo>
                  <a:pt x="21085" y="3687"/>
                  <a:pt x="21065" y="3674"/>
                  <a:pt x="20901" y="3657"/>
                </a:cubicBezTo>
                <a:cubicBezTo>
                  <a:pt x="20731" y="3640"/>
                  <a:pt x="20719" y="3646"/>
                  <a:pt x="20677" y="3767"/>
                </a:cubicBezTo>
                <a:cubicBezTo>
                  <a:pt x="20652" y="3838"/>
                  <a:pt x="20612" y="3939"/>
                  <a:pt x="20588" y="3992"/>
                </a:cubicBezTo>
                <a:cubicBezTo>
                  <a:pt x="20565" y="4045"/>
                  <a:pt x="20535" y="4174"/>
                  <a:pt x="20523" y="4278"/>
                </a:cubicBezTo>
                <a:cubicBezTo>
                  <a:pt x="20508" y="4404"/>
                  <a:pt x="20492" y="4461"/>
                  <a:pt x="20475" y="4449"/>
                </a:cubicBezTo>
                <a:cubicBezTo>
                  <a:pt x="20453" y="4434"/>
                  <a:pt x="20449" y="4355"/>
                  <a:pt x="20450" y="3891"/>
                </a:cubicBezTo>
                <a:lnTo>
                  <a:pt x="20451" y="3351"/>
                </a:lnTo>
                <a:lnTo>
                  <a:pt x="20467" y="3349"/>
                </a:lnTo>
                <a:lnTo>
                  <a:pt x="20437" y="3273"/>
                </a:lnTo>
                <a:cubicBezTo>
                  <a:pt x="20403" y="3187"/>
                  <a:pt x="20392" y="3149"/>
                  <a:pt x="20396" y="3110"/>
                </a:cubicBezTo>
                <a:cubicBezTo>
                  <a:pt x="20384" y="3135"/>
                  <a:pt x="20367" y="3114"/>
                  <a:pt x="20331" y="3023"/>
                </a:cubicBezTo>
                <a:cubicBezTo>
                  <a:pt x="20281" y="2897"/>
                  <a:pt x="20170" y="2826"/>
                  <a:pt x="20091" y="2848"/>
                </a:cubicBezTo>
                <a:close/>
                <a:moveTo>
                  <a:pt x="21576" y="3154"/>
                </a:moveTo>
                <a:cubicBezTo>
                  <a:pt x="21583" y="3203"/>
                  <a:pt x="21595" y="3279"/>
                  <a:pt x="21597" y="3296"/>
                </a:cubicBezTo>
                <a:lnTo>
                  <a:pt x="21600" y="3296"/>
                </a:lnTo>
                <a:lnTo>
                  <a:pt x="21576" y="3154"/>
                </a:lnTo>
                <a:close/>
                <a:moveTo>
                  <a:pt x="10835" y="8137"/>
                </a:moveTo>
                <a:cubicBezTo>
                  <a:pt x="10824" y="8138"/>
                  <a:pt x="10826" y="8158"/>
                  <a:pt x="10840" y="8189"/>
                </a:cubicBezTo>
                <a:cubicBezTo>
                  <a:pt x="10870" y="8257"/>
                  <a:pt x="10875" y="8257"/>
                  <a:pt x="10863" y="8189"/>
                </a:cubicBezTo>
                <a:cubicBezTo>
                  <a:pt x="10858" y="8160"/>
                  <a:pt x="10845" y="8137"/>
                  <a:pt x="10835" y="8137"/>
                </a:cubicBezTo>
                <a:close/>
                <a:moveTo>
                  <a:pt x="4256" y="12623"/>
                </a:moveTo>
                <a:lnTo>
                  <a:pt x="4256" y="17112"/>
                </a:lnTo>
                <a:lnTo>
                  <a:pt x="4256" y="21600"/>
                </a:lnTo>
                <a:lnTo>
                  <a:pt x="5627" y="21600"/>
                </a:lnTo>
                <a:lnTo>
                  <a:pt x="6997" y="21600"/>
                </a:lnTo>
                <a:lnTo>
                  <a:pt x="6994" y="17126"/>
                </a:lnTo>
                <a:lnTo>
                  <a:pt x="6989" y="12650"/>
                </a:lnTo>
                <a:lnTo>
                  <a:pt x="5623" y="12637"/>
                </a:lnTo>
                <a:lnTo>
                  <a:pt x="4256" y="12623"/>
                </a:lnTo>
                <a:close/>
                <a:moveTo>
                  <a:pt x="11973" y="12623"/>
                </a:moveTo>
                <a:lnTo>
                  <a:pt x="10607" y="12637"/>
                </a:lnTo>
                <a:lnTo>
                  <a:pt x="9240" y="12650"/>
                </a:lnTo>
                <a:lnTo>
                  <a:pt x="9236" y="17126"/>
                </a:lnTo>
                <a:lnTo>
                  <a:pt x="9233" y="21600"/>
                </a:lnTo>
                <a:lnTo>
                  <a:pt x="10603" y="21600"/>
                </a:lnTo>
                <a:lnTo>
                  <a:pt x="11973" y="21600"/>
                </a:lnTo>
                <a:lnTo>
                  <a:pt x="11973" y="17112"/>
                </a:lnTo>
                <a:lnTo>
                  <a:pt x="11973" y="12623"/>
                </a:lnTo>
                <a:close/>
                <a:moveTo>
                  <a:pt x="21482" y="12623"/>
                </a:moveTo>
                <a:lnTo>
                  <a:pt x="20115" y="12637"/>
                </a:lnTo>
                <a:lnTo>
                  <a:pt x="18749" y="12650"/>
                </a:lnTo>
                <a:lnTo>
                  <a:pt x="18745" y="17126"/>
                </a:lnTo>
                <a:lnTo>
                  <a:pt x="18741" y="21600"/>
                </a:lnTo>
                <a:lnTo>
                  <a:pt x="20111" y="21600"/>
                </a:lnTo>
                <a:lnTo>
                  <a:pt x="21482" y="21600"/>
                </a:lnTo>
                <a:lnTo>
                  <a:pt x="21482" y="17112"/>
                </a:lnTo>
                <a:lnTo>
                  <a:pt x="21482" y="12623"/>
                </a:lnTo>
                <a:close/>
                <a:moveTo>
                  <a:pt x="15733" y="12949"/>
                </a:moveTo>
                <a:cubicBezTo>
                  <a:pt x="15670" y="12949"/>
                  <a:pt x="15589" y="13456"/>
                  <a:pt x="15608" y="13730"/>
                </a:cubicBezTo>
                <a:cubicBezTo>
                  <a:pt x="15615" y="13831"/>
                  <a:pt x="15631" y="13872"/>
                  <a:pt x="15675" y="13900"/>
                </a:cubicBezTo>
                <a:cubicBezTo>
                  <a:pt x="15761" y="13955"/>
                  <a:pt x="15781" y="14009"/>
                  <a:pt x="15790" y="14215"/>
                </a:cubicBezTo>
                <a:cubicBezTo>
                  <a:pt x="15795" y="14319"/>
                  <a:pt x="15811" y="14495"/>
                  <a:pt x="15826" y="14607"/>
                </a:cubicBezTo>
                <a:lnTo>
                  <a:pt x="15854" y="14812"/>
                </a:lnTo>
                <a:lnTo>
                  <a:pt x="15868" y="14640"/>
                </a:lnTo>
                <a:cubicBezTo>
                  <a:pt x="15878" y="14510"/>
                  <a:pt x="15876" y="14420"/>
                  <a:pt x="15856" y="14277"/>
                </a:cubicBezTo>
                <a:cubicBezTo>
                  <a:pt x="15842" y="14171"/>
                  <a:pt x="15824" y="13897"/>
                  <a:pt x="15817" y="13666"/>
                </a:cubicBezTo>
                <a:cubicBezTo>
                  <a:pt x="15798" y="13101"/>
                  <a:pt x="15781" y="12949"/>
                  <a:pt x="15733" y="12949"/>
                </a:cubicBezTo>
                <a:close/>
                <a:moveTo>
                  <a:pt x="15245" y="12976"/>
                </a:moveTo>
                <a:lnTo>
                  <a:pt x="15226" y="13141"/>
                </a:lnTo>
                <a:cubicBezTo>
                  <a:pt x="15208" y="13290"/>
                  <a:pt x="15211" y="13340"/>
                  <a:pt x="15253" y="13652"/>
                </a:cubicBezTo>
                <a:cubicBezTo>
                  <a:pt x="15279" y="13842"/>
                  <a:pt x="15307" y="14161"/>
                  <a:pt x="15316" y="14361"/>
                </a:cubicBezTo>
                <a:cubicBezTo>
                  <a:pt x="15336" y="14795"/>
                  <a:pt x="15357" y="14796"/>
                  <a:pt x="15357" y="14363"/>
                </a:cubicBezTo>
                <a:cubicBezTo>
                  <a:pt x="15357" y="13999"/>
                  <a:pt x="15325" y="13524"/>
                  <a:pt x="15278" y="13204"/>
                </a:cubicBezTo>
                <a:lnTo>
                  <a:pt x="15245" y="12976"/>
                </a:lnTo>
                <a:close/>
                <a:moveTo>
                  <a:pt x="607" y="13027"/>
                </a:moveTo>
                <a:cubicBezTo>
                  <a:pt x="603" y="13022"/>
                  <a:pt x="600" y="13022"/>
                  <a:pt x="597" y="13028"/>
                </a:cubicBezTo>
                <a:cubicBezTo>
                  <a:pt x="564" y="13102"/>
                  <a:pt x="569" y="13332"/>
                  <a:pt x="612" y="13665"/>
                </a:cubicBezTo>
                <a:cubicBezTo>
                  <a:pt x="636" y="13858"/>
                  <a:pt x="665" y="14181"/>
                  <a:pt x="676" y="14382"/>
                </a:cubicBezTo>
                <a:cubicBezTo>
                  <a:pt x="692" y="14695"/>
                  <a:pt x="697" y="14730"/>
                  <a:pt x="710" y="14628"/>
                </a:cubicBezTo>
                <a:cubicBezTo>
                  <a:pt x="742" y="14375"/>
                  <a:pt x="655" y="13102"/>
                  <a:pt x="607" y="13027"/>
                </a:cubicBezTo>
                <a:close/>
                <a:moveTo>
                  <a:pt x="959" y="13071"/>
                </a:moveTo>
                <a:cubicBezTo>
                  <a:pt x="952" y="13081"/>
                  <a:pt x="949" y="13127"/>
                  <a:pt x="943" y="13219"/>
                </a:cubicBezTo>
                <a:cubicBezTo>
                  <a:pt x="929" y="13427"/>
                  <a:pt x="955" y="13510"/>
                  <a:pt x="1044" y="13541"/>
                </a:cubicBezTo>
                <a:lnTo>
                  <a:pt x="1125" y="13570"/>
                </a:lnTo>
                <a:lnTo>
                  <a:pt x="1134" y="13949"/>
                </a:lnTo>
                <a:cubicBezTo>
                  <a:pt x="1139" y="14157"/>
                  <a:pt x="1154" y="14407"/>
                  <a:pt x="1169" y="14504"/>
                </a:cubicBezTo>
                <a:cubicBezTo>
                  <a:pt x="1183" y="14602"/>
                  <a:pt x="1202" y="14668"/>
                  <a:pt x="1210" y="14650"/>
                </a:cubicBezTo>
                <a:cubicBezTo>
                  <a:pt x="1235" y="14597"/>
                  <a:pt x="1227" y="14362"/>
                  <a:pt x="1193" y="14125"/>
                </a:cubicBezTo>
                <a:cubicBezTo>
                  <a:pt x="1169" y="13959"/>
                  <a:pt x="1160" y="13806"/>
                  <a:pt x="1161" y="13538"/>
                </a:cubicBezTo>
                <a:lnTo>
                  <a:pt x="1162" y="13175"/>
                </a:lnTo>
                <a:lnTo>
                  <a:pt x="1101" y="13205"/>
                </a:lnTo>
                <a:cubicBezTo>
                  <a:pt x="1060" y="13225"/>
                  <a:pt x="1030" y="13206"/>
                  <a:pt x="1002" y="13141"/>
                </a:cubicBezTo>
                <a:cubicBezTo>
                  <a:pt x="979" y="13088"/>
                  <a:pt x="967" y="13061"/>
                  <a:pt x="959" y="1307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75" name="بيضاوي"/>
          <p:cNvSpPr/>
          <p:nvPr/>
        </p:nvSpPr>
        <p:spPr>
          <a:xfrm>
            <a:off x="21639821" y="3739231"/>
            <a:ext cx="1784784" cy="152721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76" name="IMG_3775.png" descr="IMG_3775.png"/>
          <p:cNvPicPr>
            <a:picLocks noChangeAspect="1"/>
          </p:cNvPicPr>
          <p:nvPr/>
        </p:nvPicPr>
        <p:blipFill>
          <a:blip r:embed="rId3">
            <a:extLst/>
          </a:blip>
          <a:srcRect l="48119" t="47943" r="8203" b="45401"/>
          <a:stretch>
            <a:fillRect/>
          </a:stretch>
        </p:blipFill>
        <p:spPr>
          <a:xfrm>
            <a:off x="7363579" y="1256975"/>
            <a:ext cx="8576545" cy="9128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0" name="تجميع"/>
          <p:cNvGrpSpPr/>
          <p:nvPr/>
        </p:nvGrpSpPr>
        <p:grpSpPr>
          <a:xfrm>
            <a:off x="4629838" y="12072274"/>
            <a:ext cx="15124324" cy="1262880"/>
            <a:chOff x="0" y="0"/>
            <a:chExt cx="15124323" cy="1262878"/>
          </a:xfrm>
        </p:grpSpPr>
        <p:grpSp>
          <p:nvGrpSpPr>
            <p:cNvPr id="1379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7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8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84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8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8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81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8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387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8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86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90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38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89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93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39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92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96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39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395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399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39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98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403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04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05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06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07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08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09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10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11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465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440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412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3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4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5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6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7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8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9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0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1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2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3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4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5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6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7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8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9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0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1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3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4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5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7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8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64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441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3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4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6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7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9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0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1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2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3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4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5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6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7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8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9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0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1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2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3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469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466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467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07" name="خط الاتصال"/>
          <p:cNvSpPr/>
          <p:nvPr/>
        </p:nvSpPr>
        <p:spPr>
          <a:xfrm>
            <a:off x="20014810" y="10022743"/>
            <a:ext cx="1668167" cy="223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91" h="21600" fill="norm" stroke="1" extrusionOk="0">
                <a:moveTo>
                  <a:pt x="7966" y="21600"/>
                </a:moveTo>
                <a:cubicBezTo>
                  <a:pt x="-5009" y="12356"/>
                  <a:pt x="-2134" y="5156"/>
                  <a:pt x="16591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473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471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476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474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479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477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482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9096037"/>
            <a:ext cx="1165868" cy="1412241"/>
            <a:chOff x="0" y="0"/>
            <a:chExt cx="1165867" cy="1412239"/>
          </a:xfrm>
        </p:grpSpPr>
        <p:sp>
          <p:nvSpPr>
            <p:cNvPr id="1480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٤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1506" name="تجميع"/>
          <p:cNvGrpSpPr/>
          <p:nvPr/>
        </p:nvGrpSpPr>
        <p:grpSpPr>
          <a:xfrm>
            <a:off x="5161157" y="12321178"/>
            <a:ext cx="15124324" cy="1262880"/>
            <a:chOff x="0" y="0"/>
            <a:chExt cx="15124323" cy="1262878"/>
          </a:xfrm>
        </p:grpSpPr>
        <p:grpSp>
          <p:nvGrpSpPr>
            <p:cNvPr id="1485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48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84" name="IMG_4020.jpeg" descr="IMG_4020.jpeg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90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486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489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487" name="IMG_4015.jpeg" descr="IMG_4015.jpe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488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493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491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92" name="IMG_0291.jpeg" descr="IMG_0291.jpe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96" name="تجميع">
              <a:hlinkClick r:id="rId12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494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95" name="IMG_4023.png" descr="IMG_4023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99" name="تجميع">
              <a:hlinkClick r:id="rId14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497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98" name="IMG_4995.jpeg" descr="IMG_499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02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500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501" name="IMG_4017.jpeg" descr="IMG_4017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505" name="تجميع">
              <a:hlinkClick r:id="rId18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50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04" name="صورة 20" descr="صورة 20"/>
              <p:cNvPicPr>
                <a:picLocks noChangeAspect="1"/>
              </p:cNvPicPr>
              <p:nvPr/>
            </p:nvPicPr>
            <p:blipFill>
              <a:blip r:embed="rId19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slow" advClick="1"/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