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8.png"/><Relationship Id="rId11" Type="http://schemas.openxmlformats.org/officeDocument/2006/relationships/slide" Target="slide12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8.png"/><Relationship Id="rId11" Type="http://schemas.openxmlformats.org/officeDocument/2006/relationships/slide" Target="slide12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F30zyWyQxZ4" TargetMode="Externa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qMr5PPUWAaxlAQ29oNSF7KkIf5ZNV1Nv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8.png"/><Relationship Id="rId13" Type="http://schemas.openxmlformats.org/officeDocument/2006/relationships/slide" Target="slide12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8.png"/><Relationship Id="rId12" Type="http://schemas.openxmlformats.org/officeDocument/2006/relationships/slide" Target="slide12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8.png"/><Relationship Id="rId11" Type="http://schemas.openxmlformats.org/officeDocument/2006/relationships/slide" Target="slide12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8.png"/><Relationship Id="rId11" Type="http://schemas.openxmlformats.org/officeDocument/2006/relationships/slide" Target="slide12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8.png"/><Relationship Id="rId11" Type="http://schemas.openxmlformats.org/officeDocument/2006/relationships/slide" Target="slide12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8.png"/><Relationship Id="rId11" Type="http://schemas.openxmlformats.org/officeDocument/2006/relationships/slide" Target="slide12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8.png"/><Relationship Id="rId11" Type="http://schemas.openxmlformats.org/officeDocument/2006/relationships/slide" Target="slide12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8.png"/><Relationship Id="rId11" Type="http://schemas.openxmlformats.org/officeDocument/2006/relationships/slide" Target="slide12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٦-٨) تكوين الأعداد ١٢،١١،١٠"/>
          <p:cNvSpPr txBox="1"/>
          <p:nvPr/>
        </p:nvSpPr>
        <p:spPr>
          <a:xfrm>
            <a:off x="5206981" y="5986716"/>
            <a:ext cx="9255749" cy="2204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633727" rtl="0">
              <a:defRPr sz="7504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(٦-٨)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تكوين الأعداد ١٢،١١،١٠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٦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589" name="الجمع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الجمع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٤٦"/>
            <p:cNvSpPr txBox="1"/>
            <p:nvPr/>
          </p:nvSpPr>
          <p:spPr>
            <a:xfrm>
              <a:off x="302898" y="42281"/>
              <a:ext cx="3197168" cy="12711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٤٦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0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686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683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684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5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9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784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687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8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9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0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1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2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3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4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5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6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7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8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5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4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5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6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7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8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9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0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1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2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3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4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5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6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7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8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9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0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1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2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3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4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5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6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7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8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9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0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1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2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3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4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5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6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7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8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9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0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1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2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3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4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5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6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7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8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9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0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1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2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3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4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5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6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7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8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9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0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1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2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3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4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5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6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7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8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9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0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1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2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3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90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785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6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7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8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9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91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97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792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3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4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5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6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98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08" name="تجميع"/>
          <p:cNvGrpSpPr/>
          <p:nvPr/>
        </p:nvGrpSpPr>
        <p:grpSpPr>
          <a:xfrm>
            <a:off x="18801661" y="2537434"/>
            <a:ext cx="4651751" cy="1537693"/>
            <a:chOff x="0" y="0"/>
            <a:chExt cx="4651749" cy="1537692"/>
          </a:xfrm>
        </p:grpSpPr>
        <p:grpSp>
          <p:nvGrpSpPr>
            <p:cNvPr id="1805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80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0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80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806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807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809" name="IMG_4265.png" descr="IMG_4265.png"/>
          <p:cNvPicPr>
            <a:picLocks noChangeAspect="1"/>
          </p:cNvPicPr>
          <p:nvPr/>
        </p:nvPicPr>
        <p:blipFill>
          <a:blip r:embed="rId2">
            <a:extLst/>
          </a:blip>
          <a:srcRect l="3114" t="40781" r="5674" b="20066"/>
          <a:stretch>
            <a:fillRect/>
          </a:stretch>
        </p:blipFill>
        <p:spPr>
          <a:xfrm>
            <a:off x="2150958" y="4436421"/>
            <a:ext cx="18976737" cy="56897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3" name="تجميع"/>
          <p:cNvGrpSpPr/>
          <p:nvPr/>
        </p:nvGrpSpPr>
        <p:grpSpPr>
          <a:xfrm>
            <a:off x="4530107" y="12270519"/>
            <a:ext cx="15124325" cy="1262879"/>
            <a:chOff x="0" y="0"/>
            <a:chExt cx="15124323" cy="1262878"/>
          </a:xfrm>
        </p:grpSpPr>
        <p:grpSp>
          <p:nvGrpSpPr>
            <p:cNvPr id="181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81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1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1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81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81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81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1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82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81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1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82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82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82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82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83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8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838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835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83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13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839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864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840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1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2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3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4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5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6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7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8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9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0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1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2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3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4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5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6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7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8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9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0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1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2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3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912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869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865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6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7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8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905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870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1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2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3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4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5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6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7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8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9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0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1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2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3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4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5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6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7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8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89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0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1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2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3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4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5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6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7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8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99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0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1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2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3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4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911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906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7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8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09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10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pic>
        <p:nvPicPr>
          <p:cNvPr id="1915" name="IMG_4206.png" descr="IMG_4206.png"/>
          <p:cNvPicPr>
            <a:picLocks noChangeAspect="1"/>
          </p:cNvPicPr>
          <p:nvPr/>
        </p:nvPicPr>
        <p:blipFill>
          <a:blip r:embed="rId2">
            <a:extLst/>
          </a:blip>
          <a:srcRect l="7528" t="9816" r="16438" b="15250"/>
          <a:stretch>
            <a:fillRect/>
          </a:stretch>
        </p:blipFill>
        <p:spPr>
          <a:xfrm>
            <a:off x="10068374" y="501063"/>
            <a:ext cx="8397441" cy="118482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9" name="تجميع"/>
          <p:cNvGrpSpPr/>
          <p:nvPr/>
        </p:nvGrpSpPr>
        <p:grpSpPr>
          <a:xfrm>
            <a:off x="4984069" y="12349369"/>
            <a:ext cx="15124325" cy="1262880"/>
            <a:chOff x="0" y="0"/>
            <a:chExt cx="15124323" cy="1262878"/>
          </a:xfrm>
        </p:grpSpPr>
        <p:grpSp>
          <p:nvGrpSpPr>
            <p:cNvPr id="191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91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1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2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91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92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92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2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92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92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2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2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92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2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93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3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93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93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93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93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3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942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943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944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945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946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947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948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949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950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2004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979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951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2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3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4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5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6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7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8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9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0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1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2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3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4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5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6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7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8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9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0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1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2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3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4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6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7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03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980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3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5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6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7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8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9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0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1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2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3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4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5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6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7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8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9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0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1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2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008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2005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2006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40" name="خط الاتصال"/>
          <p:cNvSpPr/>
          <p:nvPr/>
        </p:nvSpPr>
        <p:spPr>
          <a:xfrm>
            <a:off x="19542405" y="10429253"/>
            <a:ext cx="1273323" cy="1827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61" h="21600" fill="norm" stroke="1" extrusionOk="0">
                <a:moveTo>
                  <a:pt x="16261" y="21600"/>
                </a:moveTo>
                <a:cubicBezTo>
                  <a:pt x="-4091" y="20746"/>
                  <a:pt x="-5339" y="13546"/>
                  <a:pt x="12517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201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2010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015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2013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018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2016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021" name="تجميع"/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2019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024" name="تجميع"/>
          <p:cNvGrpSpPr/>
          <p:nvPr/>
        </p:nvGrpSpPr>
        <p:grpSpPr>
          <a:xfrm>
            <a:off x="21173569" y="6354081"/>
            <a:ext cx="1165869" cy="1412241"/>
            <a:chOff x="0" y="0"/>
            <a:chExt cx="1165867" cy="1412239"/>
          </a:xfrm>
        </p:grpSpPr>
        <p:sp>
          <p:nvSpPr>
            <p:cNvPr id="2022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٦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2027" name="تجميع"/>
          <p:cNvGrpSpPr/>
          <p:nvPr/>
        </p:nvGrpSpPr>
        <p:grpSpPr>
          <a:xfrm>
            <a:off x="21214974" y="4900940"/>
            <a:ext cx="1165869" cy="1412241"/>
            <a:chOff x="0" y="0"/>
            <a:chExt cx="1165867" cy="1412239"/>
          </a:xfrm>
        </p:grpSpPr>
        <p:sp>
          <p:nvSpPr>
            <p:cNvPr id="2025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030" name="تجميع"/>
          <p:cNvGrpSpPr/>
          <p:nvPr/>
        </p:nvGrpSpPr>
        <p:grpSpPr>
          <a:xfrm>
            <a:off x="21214974" y="7807221"/>
            <a:ext cx="1165869" cy="1412241"/>
            <a:chOff x="0" y="0"/>
            <a:chExt cx="1165867" cy="1412239"/>
          </a:xfrm>
        </p:grpSpPr>
        <p:sp>
          <p:nvSpPr>
            <p:cNvPr id="2028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٧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2033" name="تجميع"/>
          <p:cNvGrpSpPr/>
          <p:nvPr/>
        </p:nvGrpSpPr>
        <p:grpSpPr>
          <a:xfrm>
            <a:off x="21214974" y="9187474"/>
            <a:ext cx="1165869" cy="1412241"/>
            <a:chOff x="0" y="0"/>
            <a:chExt cx="1165867" cy="1412239"/>
          </a:xfrm>
        </p:grpSpPr>
        <p:sp>
          <p:nvSpPr>
            <p:cNvPr id="2031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٨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2036" name="تجميع"/>
          <p:cNvGrpSpPr/>
          <p:nvPr/>
        </p:nvGrpSpPr>
        <p:grpSpPr>
          <a:xfrm>
            <a:off x="19893362" y="6382702"/>
            <a:ext cx="1165868" cy="1412241"/>
            <a:chOff x="0" y="0"/>
            <a:chExt cx="1165867" cy="1412239"/>
          </a:xfrm>
        </p:grpSpPr>
        <p:sp>
          <p:nvSpPr>
            <p:cNvPr id="2034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٩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grpSp>
        <p:nvGrpSpPr>
          <p:cNvPr id="2039" name="تجميع"/>
          <p:cNvGrpSpPr/>
          <p:nvPr/>
        </p:nvGrpSpPr>
        <p:grpSpPr>
          <a:xfrm>
            <a:off x="19932812" y="7822396"/>
            <a:ext cx="1126418" cy="1391290"/>
            <a:chOff x="0" y="0"/>
            <a:chExt cx="1126416" cy="1391288"/>
          </a:xfrm>
        </p:grpSpPr>
        <p:sp>
          <p:nvSpPr>
            <p:cNvPr id="2037" name="دائرة"/>
            <p:cNvSpPr/>
            <p:nvPr/>
          </p:nvSpPr>
          <p:spPr>
            <a:xfrm>
              <a:off x="0" y="264872"/>
              <a:ext cx="1126417" cy="112641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١٠"/>
            <p:cNvSpPr txBox="1"/>
            <p:nvPr/>
          </p:nvSpPr>
          <p:spPr>
            <a:xfrm>
              <a:off x="125372" y="0"/>
              <a:ext cx="875672" cy="13247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r" rtl="0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pPr>
              <a:r>
                <a:rPr sz="5900"/>
                <a:t>١</a:t>
              </a:r>
              <a:r>
                <a:t>٠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1469517" y="6162764"/>
            <a:ext cx="9459024" cy="5168486"/>
            <a:chOff x="0" y="0"/>
            <a:chExt cx="9459022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9459024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373006" y="109355"/>
              <a:ext cx="8497818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40" name="تجميع"/>
          <p:cNvGrpSpPr/>
          <p:nvPr/>
        </p:nvGrpSpPr>
        <p:grpSpPr>
          <a:xfrm>
            <a:off x="2308031" y="8188850"/>
            <a:ext cx="7767914" cy="2099085"/>
            <a:chOff x="12700" y="25400"/>
            <a:chExt cx="7767912" cy="2099083"/>
          </a:xfrm>
        </p:grpSpPr>
        <p:pic>
          <p:nvPicPr>
            <p:cNvPr id="638" name="IMG_4261.png" descr="IMG_426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20737" y="51353"/>
              <a:ext cx="2059876" cy="2047177"/>
            </a:xfrm>
            <a:prstGeom prst="rect">
              <a:avLst/>
            </a:prstGeom>
            <a:effectLst/>
          </p:spPr>
        </p:pic>
        <p:pic>
          <p:nvPicPr>
            <p:cNvPr id="639" name="IMG_4261.png" descr="IMG_426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" y="25400"/>
              <a:ext cx="5692007" cy="2099084"/>
            </a:xfrm>
            <a:prstGeom prst="rect">
              <a:avLst/>
            </a:prstGeom>
            <a:effectLst/>
          </p:spPr>
        </p:pic>
      </p:grpSp>
      <p:grpSp>
        <p:nvGrpSpPr>
          <p:cNvPr id="664" name="تجميع"/>
          <p:cNvGrpSpPr/>
          <p:nvPr/>
        </p:nvGrpSpPr>
        <p:grpSpPr>
          <a:xfrm>
            <a:off x="5433356" y="12147986"/>
            <a:ext cx="15124324" cy="1262880"/>
            <a:chOff x="0" y="0"/>
            <a:chExt cx="15124323" cy="1262878"/>
          </a:xfrm>
        </p:grpSpPr>
        <p:grpSp>
          <p:nvGrpSpPr>
            <p:cNvPr id="64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4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2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8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5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51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0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4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3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7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6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0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9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3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6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2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9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6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7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9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41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70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7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2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6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8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3" name="تجميع"/>
          <p:cNvGrpSpPr/>
          <p:nvPr/>
        </p:nvGrpSpPr>
        <p:grpSpPr>
          <a:xfrm>
            <a:off x="2082351" y="3449818"/>
            <a:ext cx="21102411" cy="5755845"/>
            <a:chOff x="12699" y="25400"/>
            <a:chExt cx="21102410" cy="5755843"/>
          </a:xfrm>
        </p:grpSpPr>
        <p:pic>
          <p:nvPicPr>
            <p:cNvPr id="751" name="IMG_4261.png" descr="IMG_4261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487291" y="95761"/>
              <a:ext cx="5627820" cy="5615121"/>
            </a:xfrm>
            <a:prstGeom prst="rect">
              <a:avLst/>
            </a:prstGeom>
            <a:effectLst/>
          </p:spPr>
        </p:pic>
        <p:pic>
          <p:nvPicPr>
            <p:cNvPr id="752" name="IMG_4261.png" descr="IMG_426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" y="25400"/>
              <a:ext cx="15474592" cy="5755844"/>
            </a:xfrm>
            <a:prstGeom prst="rect">
              <a:avLst/>
            </a:prstGeom>
            <a:effectLst/>
          </p:spPr>
        </p:pic>
      </p:grpSp>
      <p:grpSp>
        <p:nvGrpSpPr>
          <p:cNvPr id="777" name="تجميع"/>
          <p:cNvGrpSpPr/>
          <p:nvPr/>
        </p:nvGrpSpPr>
        <p:grpSpPr>
          <a:xfrm>
            <a:off x="5433356" y="12147986"/>
            <a:ext cx="15124324" cy="1262880"/>
            <a:chOff x="0" y="0"/>
            <a:chExt cx="15124323" cy="1262878"/>
          </a:xfrm>
        </p:grpSpPr>
        <p:grpSp>
          <p:nvGrpSpPr>
            <p:cNvPr id="75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5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6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8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6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3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7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6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0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9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7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72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6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5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82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9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80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5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80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3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6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81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7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3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8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0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1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2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4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4" name="تجميع"/>
          <p:cNvGrpSpPr/>
          <p:nvPr/>
        </p:nvGrpSpPr>
        <p:grpSpPr>
          <a:xfrm>
            <a:off x="19072609" y="2233463"/>
            <a:ext cx="4651750" cy="1537693"/>
            <a:chOff x="0" y="0"/>
            <a:chExt cx="4651749" cy="1537692"/>
          </a:xfrm>
        </p:grpSpPr>
        <p:grpSp>
          <p:nvGrpSpPr>
            <p:cNvPr id="90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0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90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0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5" name="IMG_4262.png" descr="IMG_4262.png"/>
          <p:cNvPicPr>
            <a:picLocks noChangeAspect="1"/>
          </p:cNvPicPr>
          <p:nvPr/>
        </p:nvPicPr>
        <p:blipFill>
          <a:blip r:embed="rId2">
            <a:extLst/>
          </a:blip>
          <a:srcRect l="9350" t="3626" r="7005" b="63525"/>
          <a:stretch>
            <a:fillRect/>
          </a:stretch>
        </p:blipFill>
        <p:spPr>
          <a:xfrm>
            <a:off x="1779573" y="4601624"/>
            <a:ext cx="20625443" cy="56576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9" name="تجميع"/>
          <p:cNvGrpSpPr/>
          <p:nvPr/>
        </p:nvGrpSpPr>
        <p:grpSpPr>
          <a:xfrm>
            <a:off x="4530107" y="12293930"/>
            <a:ext cx="15124325" cy="1262879"/>
            <a:chOff x="0" y="0"/>
            <a:chExt cx="15124323" cy="1262878"/>
          </a:xfrm>
        </p:grpSpPr>
        <p:grpSp>
          <p:nvGrpSpPr>
            <p:cNvPr id="90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1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1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1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2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934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931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2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7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1032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935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8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1033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9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5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1040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3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4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6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6" name="تجميع"/>
          <p:cNvGrpSpPr/>
          <p:nvPr/>
        </p:nvGrpSpPr>
        <p:grpSpPr>
          <a:xfrm>
            <a:off x="19072609" y="2233463"/>
            <a:ext cx="4651750" cy="1537693"/>
            <a:chOff x="0" y="0"/>
            <a:chExt cx="4651749" cy="1537692"/>
          </a:xfrm>
        </p:grpSpPr>
        <p:grpSp>
          <p:nvGrpSpPr>
            <p:cNvPr id="105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5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05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7" name="IMG_4262.png" descr="IMG_4262.png"/>
          <p:cNvPicPr>
            <a:picLocks noChangeAspect="1"/>
          </p:cNvPicPr>
          <p:nvPr/>
        </p:nvPicPr>
        <p:blipFill>
          <a:blip r:embed="rId2">
            <a:extLst/>
          </a:blip>
          <a:srcRect l="12962" t="41450" r="7170" b="24061"/>
          <a:stretch>
            <a:fillRect/>
          </a:stretch>
        </p:blipFill>
        <p:spPr>
          <a:xfrm>
            <a:off x="2205624" y="4432985"/>
            <a:ext cx="20812056" cy="62775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1" name="تجميع"/>
          <p:cNvGrpSpPr/>
          <p:nvPr/>
        </p:nvGrpSpPr>
        <p:grpSpPr>
          <a:xfrm>
            <a:off x="4530107" y="12229675"/>
            <a:ext cx="15124325" cy="1262879"/>
            <a:chOff x="0" y="0"/>
            <a:chExt cx="15124323" cy="1262878"/>
          </a:xfrm>
        </p:grpSpPr>
        <p:grpSp>
          <p:nvGrpSpPr>
            <p:cNvPr id="1060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9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5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61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4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62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3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8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6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7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1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9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0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4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72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3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7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5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6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80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9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0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1086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1083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4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9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184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1087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90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185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1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7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192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5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6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8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01" name="IMG_4263.png" descr="IMG_4263.png"/>
          <p:cNvPicPr>
            <a:picLocks noChangeAspect="1"/>
          </p:cNvPicPr>
          <p:nvPr/>
        </p:nvPicPr>
        <p:blipFill>
          <a:blip r:embed="rId2">
            <a:extLst/>
          </a:blip>
          <a:srcRect l="10556" t="17197" r="12584" b="48986"/>
          <a:stretch>
            <a:fillRect/>
          </a:stretch>
        </p:blipFill>
        <p:spPr>
          <a:xfrm>
            <a:off x="1622151" y="3887548"/>
            <a:ext cx="19331832" cy="59409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5" name="تجميع"/>
          <p:cNvGrpSpPr/>
          <p:nvPr/>
        </p:nvGrpSpPr>
        <p:grpSpPr>
          <a:xfrm>
            <a:off x="4371406" y="12229675"/>
            <a:ext cx="15124324" cy="1262879"/>
            <a:chOff x="0" y="0"/>
            <a:chExt cx="15124323" cy="1262878"/>
          </a:xfrm>
        </p:grpSpPr>
        <p:grpSp>
          <p:nvGrpSpPr>
            <p:cNvPr id="120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0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0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0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0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0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1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1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2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4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30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27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28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3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28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31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2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3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4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4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29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5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1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36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2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2" name="تجميع"/>
          <p:cNvGrpSpPr/>
          <p:nvPr/>
        </p:nvGrpSpPr>
        <p:grpSpPr>
          <a:xfrm>
            <a:off x="18801661" y="2537434"/>
            <a:ext cx="4651751" cy="1537693"/>
            <a:chOff x="0" y="0"/>
            <a:chExt cx="4651749" cy="1537692"/>
          </a:xfrm>
        </p:grpSpPr>
        <p:grpSp>
          <p:nvGrpSpPr>
            <p:cNvPr id="1349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4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4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0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51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353" name="IMG_4264.png" descr="IMG_4264.png"/>
          <p:cNvPicPr>
            <a:picLocks noChangeAspect="1"/>
          </p:cNvPicPr>
          <p:nvPr/>
        </p:nvPicPr>
        <p:blipFill>
          <a:blip r:embed="rId2">
            <a:extLst/>
          </a:blip>
          <a:srcRect l="12064" t="7667" r="11076" b="58514"/>
          <a:stretch>
            <a:fillRect/>
          </a:stretch>
        </p:blipFill>
        <p:spPr>
          <a:xfrm>
            <a:off x="2292024" y="4652375"/>
            <a:ext cx="18044985" cy="5545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7" name="تجميع"/>
          <p:cNvGrpSpPr/>
          <p:nvPr/>
        </p:nvGrpSpPr>
        <p:grpSpPr>
          <a:xfrm>
            <a:off x="4530107" y="12290941"/>
            <a:ext cx="15124325" cy="1262879"/>
            <a:chOff x="0" y="0"/>
            <a:chExt cx="15124323" cy="1262878"/>
          </a:xfrm>
        </p:grpSpPr>
        <p:grpSp>
          <p:nvGrpSpPr>
            <p:cNvPr id="1356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5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55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1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5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58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5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64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6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3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7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6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6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0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6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9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3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72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76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7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5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6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382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379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0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5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480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383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4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5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6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6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481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87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3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488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4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4" name="تجميع"/>
          <p:cNvGrpSpPr/>
          <p:nvPr/>
        </p:nvGrpSpPr>
        <p:grpSpPr>
          <a:xfrm>
            <a:off x="18801661" y="2537434"/>
            <a:ext cx="4651751" cy="1537693"/>
            <a:chOff x="0" y="0"/>
            <a:chExt cx="4651749" cy="1537692"/>
          </a:xfrm>
        </p:grpSpPr>
        <p:grpSp>
          <p:nvGrpSpPr>
            <p:cNvPr id="150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49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49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0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05" name="IMG_4264.png" descr="IMG_4264.png"/>
          <p:cNvPicPr>
            <a:picLocks noChangeAspect="1"/>
          </p:cNvPicPr>
          <p:nvPr/>
        </p:nvPicPr>
        <p:blipFill>
          <a:blip r:embed="rId2">
            <a:extLst/>
          </a:blip>
          <a:srcRect l="10526" t="43408" r="9777" b="21124"/>
          <a:stretch>
            <a:fillRect/>
          </a:stretch>
        </p:blipFill>
        <p:spPr>
          <a:xfrm>
            <a:off x="2416864" y="4509420"/>
            <a:ext cx="18710861" cy="58162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9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50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0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0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0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1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1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1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1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1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2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2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2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2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2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534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531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32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47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632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535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6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7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8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9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0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38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633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39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45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640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1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2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3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6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56" name="تجميع"/>
          <p:cNvGrpSpPr/>
          <p:nvPr/>
        </p:nvGrpSpPr>
        <p:grpSpPr>
          <a:xfrm>
            <a:off x="18801661" y="2537434"/>
            <a:ext cx="4651751" cy="1537693"/>
            <a:chOff x="0" y="0"/>
            <a:chExt cx="4651749" cy="1537692"/>
          </a:xfrm>
        </p:grpSpPr>
        <p:grpSp>
          <p:nvGrpSpPr>
            <p:cNvPr id="165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64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65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657" name="IMG_4265.png" descr="IMG_4265.png"/>
          <p:cNvPicPr>
            <a:picLocks noChangeAspect="1"/>
          </p:cNvPicPr>
          <p:nvPr/>
        </p:nvPicPr>
        <p:blipFill>
          <a:blip r:embed="rId2">
            <a:extLst/>
          </a:blip>
          <a:srcRect l="3016" t="4243" r="5772" b="62295"/>
          <a:stretch>
            <a:fillRect/>
          </a:stretch>
        </p:blipFill>
        <p:spPr>
          <a:xfrm>
            <a:off x="1940014" y="4784217"/>
            <a:ext cx="18976738" cy="48626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1" name="تجميع"/>
          <p:cNvGrpSpPr/>
          <p:nvPr/>
        </p:nvGrpSpPr>
        <p:grpSpPr>
          <a:xfrm>
            <a:off x="4269295" y="12072274"/>
            <a:ext cx="15124325" cy="1262880"/>
            <a:chOff x="0" y="0"/>
            <a:chExt cx="15124323" cy="1262878"/>
          </a:xfrm>
        </p:grpSpPr>
        <p:grpSp>
          <p:nvGrpSpPr>
            <p:cNvPr id="1660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5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59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65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61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64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62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63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68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66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67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1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69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0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4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72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3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7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75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76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80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7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9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