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81" r:id="rId4"/>
    <p:sldId id="264" r:id="rId5"/>
    <p:sldId id="273" r:id="rId6"/>
    <p:sldId id="288" r:id="rId7"/>
    <p:sldId id="287" r:id="rId8"/>
    <p:sldId id="289" r:id="rId9"/>
    <p:sldId id="290" r:id="rId10"/>
    <p:sldId id="291" r:id="rId11"/>
    <p:sldId id="292" r:id="rId12"/>
    <p:sldId id="293" r:id="rId13"/>
    <p:sldId id="285" r:id="rId14"/>
    <p:sldId id="294" r:id="rId15"/>
    <p:sldId id="274" r:id="rId16"/>
    <p:sldId id="284" r:id="rId17"/>
    <p:sldId id="286" r:id="rId18"/>
    <p:sldId id="275" r:id="rId19"/>
    <p:sldId id="276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6B0"/>
    <a:srgbClr val="AAF8C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>
        <p:scale>
          <a:sx n="45" d="100"/>
          <a:sy n="45" d="100"/>
        </p:scale>
        <p:origin x="-5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7C640-7883-43F7-8160-6D20A3EF3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895B55-E22F-46D0-B61A-E4810496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4B2C4B-1834-4864-9474-2B18F725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A53CF1-D2E7-4D2B-9C5D-750E28C1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107812-2DB3-4F29-8B5C-31F0C1BE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92855-D89C-442A-A6E2-F74ABB3A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638776-6B90-4FE9-B3B6-DEDDFAC71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E44CA-1D52-4BD5-A570-F5769F4F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F97C5-F536-44BF-989E-CB365670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E46718-DFE2-4E99-88AF-D4EE18FA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1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1867D8-15B3-4566-ACE2-3EFC328DF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447B4F-4199-42A5-8F02-E80729B7E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BECF0-BB24-4A64-91AA-710231B4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0888F9-E826-42AA-9822-349B9B09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E3438-8D26-43A6-8E2D-94F686AA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F44FA-5DBA-4CED-AEBA-71998535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90D69-3843-49FE-B503-0F4AF159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6FB057-7819-4D32-B10B-96A1D01B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75248B-7DA4-45E8-819F-B02C259F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B0B9F-745D-4205-B015-AF16BF05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2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A0F5C-C3BF-4218-A4A2-8A9AAB9B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109898-179E-419C-B7C9-32F9BB8B1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349C2-36D6-4545-998E-28B65B52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62AD61-508F-44B5-A957-9F668E05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FEC937-987D-4651-8339-46EC40BD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0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E96E2-3767-4574-BDF1-ADD1F582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84123C-1D81-4B66-AAA4-9D498906C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16583F-4EE3-4A7D-A4EF-CAAD5151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541EFF-E4A8-447A-9359-BE1D06DC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82DD5A-DE73-4815-84A2-0DAE86F1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282690-DB37-46AE-9744-A7E57367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00449-8083-4155-8D1E-6A8669FD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9C2716-480B-45ED-AC32-62F27FE8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2EF199-B651-4CC3-9A09-33DCFEAA3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214B58-85CA-4423-88C5-456B7A748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479083-FE84-4401-A84F-CC0FB8E4E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5DE97A-8787-4849-A3F1-239B1A8F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101903-3F85-4939-AA7F-8682DA55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BE3A16-1832-48A8-936A-ADEA218C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46853-C564-4AC7-AD93-234C5887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F7282F-DE2F-4AF9-B6BF-75FA7B28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408F74-47FF-4463-988B-6C5F2154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D56B95-803E-40D2-80A9-32763279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EC06B7-5CC3-4028-BD22-99AABC29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C3C15E-44A2-4299-B415-0FAF9DAA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FFF009-98B1-4EE2-85E4-0970307C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7A221-B020-494E-AD40-A14451B0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F5C2E7-53B6-428F-BF11-819C4A4F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3857D0-C8FB-4930-BC15-746D73F4B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95993C-3A95-4CCB-A354-EC602D7A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DDA51-C867-4935-9FE3-AE8AB0D6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1B3049-E6CB-4E1E-A517-0B388E81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690B0-7581-4BBE-9608-9102F6BC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54EB83-1553-4E5F-A611-4932E4239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12A991-A640-49AF-9374-F3FA48C00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BB6C8B-E757-4C0B-9CDE-0D0149F5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B0C91-7715-425E-AED4-F1116EB0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05662F-CA54-42E5-A916-7BAF8A2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E6E72B-BF0C-42F2-A946-D3A9EAF3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174128-BAAB-4881-B649-00473DED9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5D3582-23C9-40C5-99E8-A73F51F2B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FEA58-F273-4BFA-91A8-51DE15B2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36C144-9015-494E-ADC6-C922AC1FE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3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2E121A-4240-4479-A8B2-9D2A9AEC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9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2DA8A1-54B2-4166-BE13-1B1A62EE38F7}"/>
              </a:ext>
            </a:extLst>
          </p:cNvPr>
          <p:cNvSpPr txBox="1"/>
          <p:nvPr/>
        </p:nvSpPr>
        <p:spPr>
          <a:xfrm>
            <a:off x="10963373" y="638194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8FEE06-2E76-45B6-BF49-AC0F4D39EA01}"/>
              </a:ext>
            </a:extLst>
          </p:cNvPr>
          <p:cNvSpPr txBox="1"/>
          <p:nvPr/>
        </p:nvSpPr>
        <p:spPr>
          <a:xfrm>
            <a:off x="4747" y="2436773"/>
            <a:ext cx="4232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Mountain climbing</a:t>
            </a:r>
          </a:p>
        </p:txBody>
      </p:sp>
      <p:pic>
        <p:nvPicPr>
          <p:cNvPr id="5122" name="Picture 2" descr="Mountain Climbing Enthusiasts Unite - Destination KSA">
            <a:extLst>
              <a:ext uri="{FF2B5EF4-FFF2-40B4-BE49-F238E27FC236}">
                <a16:creationId xmlns:a16="http://schemas.microsoft.com/office/drawing/2014/main" xmlns="" id="{617B3138-9060-4823-8489-5BBE97D36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83" y="698413"/>
            <a:ext cx="7506868" cy="5231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965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2DA8A1-54B2-4166-BE13-1B1A62EE38F7}"/>
              </a:ext>
            </a:extLst>
          </p:cNvPr>
          <p:cNvSpPr txBox="1"/>
          <p:nvPr/>
        </p:nvSpPr>
        <p:spPr>
          <a:xfrm>
            <a:off x="10963373" y="638194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8FEE06-2E76-45B6-BF49-AC0F4D39EA01}"/>
              </a:ext>
            </a:extLst>
          </p:cNvPr>
          <p:cNvSpPr txBox="1"/>
          <p:nvPr/>
        </p:nvSpPr>
        <p:spPr>
          <a:xfrm>
            <a:off x="6683704" y="4313504"/>
            <a:ext cx="490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Drive 4x4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57058D-3703-4F12-8534-4B43546638D7}"/>
              </a:ext>
            </a:extLst>
          </p:cNvPr>
          <p:cNvSpPr txBox="1"/>
          <p:nvPr/>
        </p:nvSpPr>
        <p:spPr>
          <a:xfrm>
            <a:off x="164230" y="1625394"/>
            <a:ext cx="5823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Sand skiing</a:t>
            </a:r>
          </a:p>
        </p:txBody>
      </p:sp>
      <p:pic>
        <p:nvPicPr>
          <p:cNvPr id="5124" name="Picture 4" descr="Sand Skiing in Southern Africa - Powder">
            <a:extLst>
              <a:ext uri="{FF2B5EF4-FFF2-40B4-BE49-F238E27FC236}">
                <a16:creationId xmlns:a16="http://schemas.microsoft.com/office/drawing/2014/main" xmlns="" id="{FFF6349E-AE4F-457D-A75B-A4EA2924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6" y="2818615"/>
            <a:ext cx="5505253" cy="3794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4WD Top Tips for Sand and Beach Driving | Offroad 4x4 Bathurst">
            <a:extLst>
              <a:ext uri="{FF2B5EF4-FFF2-40B4-BE49-F238E27FC236}">
                <a16:creationId xmlns:a16="http://schemas.microsoft.com/office/drawing/2014/main" xmlns="" id="{E5E98A59-D476-4B65-8317-49AD55AC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63" y="245222"/>
            <a:ext cx="5542796" cy="39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701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2DA8A1-54B2-4166-BE13-1B1A62EE38F7}"/>
              </a:ext>
            </a:extLst>
          </p:cNvPr>
          <p:cNvSpPr txBox="1"/>
          <p:nvPr/>
        </p:nvSpPr>
        <p:spPr>
          <a:xfrm>
            <a:off x="10963373" y="638194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8FEE06-2E76-45B6-BF49-AC0F4D39EA01}"/>
              </a:ext>
            </a:extLst>
          </p:cNvPr>
          <p:cNvSpPr txBox="1"/>
          <p:nvPr/>
        </p:nvSpPr>
        <p:spPr>
          <a:xfrm>
            <a:off x="6683704" y="4313504"/>
            <a:ext cx="490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Drive 4x4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57058D-3703-4F12-8534-4B43546638D7}"/>
              </a:ext>
            </a:extLst>
          </p:cNvPr>
          <p:cNvSpPr txBox="1"/>
          <p:nvPr/>
        </p:nvSpPr>
        <p:spPr>
          <a:xfrm>
            <a:off x="164230" y="1625394"/>
            <a:ext cx="5823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Sand skiing</a:t>
            </a:r>
          </a:p>
        </p:txBody>
      </p:sp>
      <p:pic>
        <p:nvPicPr>
          <p:cNvPr id="5124" name="Picture 4" descr="Sand Skiing in Southern Africa - Powder">
            <a:extLst>
              <a:ext uri="{FF2B5EF4-FFF2-40B4-BE49-F238E27FC236}">
                <a16:creationId xmlns:a16="http://schemas.microsoft.com/office/drawing/2014/main" xmlns="" id="{FFF6349E-AE4F-457D-A75B-A4EA2924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6" y="2818615"/>
            <a:ext cx="5505253" cy="3794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4WD Top Tips for Sand and Beach Driving | Offroad 4x4 Bathurst">
            <a:extLst>
              <a:ext uri="{FF2B5EF4-FFF2-40B4-BE49-F238E27FC236}">
                <a16:creationId xmlns:a16="http://schemas.microsoft.com/office/drawing/2014/main" xmlns="" id="{E5E98A59-D476-4B65-8317-49AD55AC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63" y="245222"/>
            <a:ext cx="5542796" cy="39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13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BC6385-43C2-4153-B73F-5874A5DCC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/>
          <a:stretch/>
        </p:blipFill>
        <p:spPr>
          <a:xfrm>
            <a:off x="0" y="1"/>
            <a:ext cx="12192000" cy="6909014"/>
          </a:xfrm>
          <a:prstGeom prst="rect">
            <a:avLst/>
          </a:prstGeom>
        </p:spPr>
      </p:pic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012247-5042-498A-831E-F787FD93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74" y="2331394"/>
            <a:ext cx="11447564" cy="3076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2DA8A1-54B2-4166-BE13-1B1A62EE38F7}"/>
              </a:ext>
            </a:extLst>
          </p:cNvPr>
          <p:cNvSpPr txBox="1"/>
          <p:nvPr/>
        </p:nvSpPr>
        <p:spPr>
          <a:xfrm>
            <a:off x="10963373" y="638194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50" name="Picture 2" descr="Link Png Images - Free Download on Freepik">
            <a:extLst>
              <a:ext uri="{FF2B5EF4-FFF2-40B4-BE49-F238E27FC236}">
                <a16:creationId xmlns:a16="http://schemas.microsoft.com/office/drawing/2014/main" xmlns="" id="{70709F4C-821E-4656-A783-EEB610F7D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26" y="3276600"/>
            <a:ext cx="2831183" cy="283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5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932687-354E-49A4-AA5E-702AF5151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06" y="422105"/>
            <a:ext cx="6301618" cy="6190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2DA8A1-54B2-4166-BE13-1B1A62EE38F7}"/>
              </a:ext>
            </a:extLst>
          </p:cNvPr>
          <p:cNvSpPr txBox="1"/>
          <p:nvPr/>
        </p:nvSpPr>
        <p:spPr>
          <a:xfrm>
            <a:off x="10963373" y="638194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1" name="Picture 10" descr="Picture 2">
            <a:extLst>
              <a:ext uri="{FF2B5EF4-FFF2-40B4-BE49-F238E27FC236}">
                <a16:creationId xmlns:a16="http://schemas.microsoft.com/office/drawing/2014/main" xmlns="" id="{E20D02F7-4809-4857-AF2F-B603C227D4C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52235" y="2898842"/>
            <a:ext cx="2270930" cy="39591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092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0DDE67-B6F8-4B95-A27E-DFBB8DD0D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/>
          <a:stretch/>
        </p:blipFill>
        <p:spPr>
          <a:xfrm>
            <a:off x="0" y="1"/>
            <a:ext cx="12192000" cy="6909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D7A7BC-9A05-4DE6-A00B-3587E608DF5E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3A9D684-9DBA-4B13-B42F-F801D6943DA1}"/>
              </a:ext>
            </a:extLst>
          </p:cNvPr>
          <p:cNvSpPr/>
          <p:nvPr/>
        </p:nvSpPr>
        <p:spPr>
          <a:xfrm>
            <a:off x="316883" y="1343612"/>
            <a:ext cx="3425075" cy="3286439"/>
          </a:xfrm>
          <a:prstGeom prst="ellipse">
            <a:avLst/>
          </a:prstGeom>
          <a:solidFill>
            <a:schemeClr val="bg1"/>
          </a:solidFill>
          <a:ln>
            <a:solidFill>
              <a:srgbClr val="F2D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Addition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23BB92-3CF1-4592-8C8F-850FF4B8FD9F}"/>
              </a:ext>
            </a:extLst>
          </p:cNvPr>
          <p:cNvSpPr txBox="1"/>
          <p:nvPr/>
        </p:nvSpPr>
        <p:spPr>
          <a:xfrm>
            <a:off x="736580" y="2307855"/>
            <a:ext cx="2315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And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Also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Too 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FADE31A-3B5B-42BC-96E7-6CAC6A358AA7}"/>
              </a:ext>
            </a:extLst>
          </p:cNvPr>
          <p:cNvSpPr/>
          <p:nvPr/>
        </p:nvSpPr>
        <p:spPr>
          <a:xfrm>
            <a:off x="5488564" y="473825"/>
            <a:ext cx="3425075" cy="3286439"/>
          </a:xfrm>
          <a:prstGeom prst="ellipse">
            <a:avLst/>
          </a:prstGeom>
          <a:solidFill>
            <a:schemeClr val="bg1"/>
          </a:solidFill>
          <a:ln>
            <a:solidFill>
              <a:srgbClr val="F2D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Contrast 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49EDA62-923A-49D0-91F1-55D72D3C1605}"/>
              </a:ext>
            </a:extLst>
          </p:cNvPr>
          <p:cNvSpPr/>
          <p:nvPr/>
        </p:nvSpPr>
        <p:spPr>
          <a:xfrm>
            <a:off x="3318826" y="3338906"/>
            <a:ext cx="3425075" cy="3286439"/>
          </a:xfrm>
          <a:prstGeom prst="ellipse">
            <a:avLst/>
          </a:prstGeom>
          <a:solidFill>
            <a:schemeClr val="bg1"/>
          </a:solidFill>
          <a:ln>
            <a:solidFill>
              <a:srgbClr val="F2D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Example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91443BC-0E62-417D-B569-E167CBE884C0}"/>
              </a:ext>
            </a:extLst>
          </p:cNvPr>
          <p:cNvSpPr/>
          <p:nvPr/>
        </p:nvSpPr>
        <p:spPr>
          <a:xfrm>
            <a:off x="8046183" y="3399290"/>
            <a:ext cx="3425075" cy="3286439"/>
          </a:xfrm>
          <a:prstGeom prst="ellipse">
            <a:avLst/>
          </a:prstGeom>
          <a:solidFill>
            <a:schemeClr val="bg1"/>
          </a:solidFill>
          <a:ln>
            <a:solidFill>
              <a:srgbClr val="F2D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Show time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9F1210-D942-471E-89E5-6FC4ADF98FAC}"/>
              </a:ext>
            </a:extLst>
          </p:cNvPr>
          <p:cNvSpPr txBox="1"/>
          <p:nvPr/>
        </p:nvSpPr>
        <p:spPr>
          <a:xfrm>
            <a:off x="5600706" y="1337187"/>
            <a:ext cx="27353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But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How ever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On the other hand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DD8F20-CB5F-4457-B99B-CF01A1AB3A47}"/>
              </a:ext>
            </a:extLst>
          </p:cNvPr>
          <p:cNvSpPr txBox="1"/>
          <p:nvPr/>
        </p:nvSpPr>
        <p:spPr>
          <a:xfrm>
            <a:off x="3347396" y="4262652"/>
            <a:ext cx="3147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For example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Like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Such as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DF2613-2256-4982-823B-69AAB1DE6FD5}"/>
              </a:ext>
            </a:extLst>
          </p:cNvPr>
          <p:cNvSpPr txBox="1"/>
          <p:nvPr/>
        </p:nvSpPr>
        <p:spPr>
          <a:xfrm>
            <a:off x="8541477" y="4369958"/>
            <a:ext cx="2315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When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Before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After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since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Graphic 2" descr="Alarm clock">
            <a:extLst>
              <a:ext uri="{FF2B5EF4-FFF2-40B4-BE49-F238E27FC236}">
                <a16:creationId xmlns:a16="http://schemas.microsoft.com/office/drawing/2014/main" xmlns="" id="{4AFD149F-E42F-4D52-AE53-DC243306E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60848" y="2970224"/>
            <a:ext cx="914400" cy="914400"/>
          </a:xfrm>
          <a:prstGeom prst="rect">
            <a:avLst/>
          </a:prstGeom>
        </p:spPr>
      </p:pic>
      <p:pic>
        <p:nvPicPr>
          <p:cNvPr id="9" name="Graphic 8" descr="Transfer">
            <a:extLst>
              <a:ext uri="{FF2B5EF4-FFF2-40B4-BE49-F238E27FC236}">
                <a16:creationId xmlns:a16="http://schemas.microsoft.com/office/drawing/2014/main" xmlns="" id="{85927227-A8D2-402C-8E4E-2342B8FB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97616" y="98537"/>
            <a:ext cx="806969" cy="806969"/>
          </a:xfrm>
          <a:prstGeom prst="rect">
            <a:avLst/>
          </a:prstGeom>
        </p:spPr>
      </p:pic>
      <p:pic>
        <p:nvPicPr>
          <p:cNvPr id="26" name="Graphic 25" descr="Bar graph with upward trend">
            <a:extLst>
              <a:ext uri="{FF2B5EF4-FFF2-40B4-BE49-F238E27FC236}">
                <a16:creationId xmlns:a16="http://schemas.microsoft.com/office/drawing/2014/main" xmlns="" id="{977A3D13-173B-461C-A02F-118E05777B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44750" y="990067"/>
            <a:ext cx="769340" cy="769340"/>
          </a:xfrm>
          <a:prstGeom prst="rect">
            <a:avLst/>
          </a:prstGeom>
        </p:spPr>
      </p:pic>
      <p:pic>
        <p:nvPicPr>
          <p:cNvPr id="28" name="Graphic 27" descr="Person with idea">
            <a:extLst>
              <a:ext uri="{FF2B5EF4-FFF2-40B4-BE49-F238E27FC236}">
                <a16:creationId xmlns:a16="http://schemas.microsoft.com/office/drawing/2014/main" xmlns="" id="{04130EBC-27E2-4439-97A0-F9033563EB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84155" y="2901394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DFB947-C413-4CEB-B93E-2FF4449FD68C}"/>
              </a:ext>
            </a:extLst>
          </p:cNvPr>
          <p:cNvSpPr txBox="1"/>
          <p:nvPr/>
        </p:nvSpPr>
        <p:spPr>
          <a:xfrm>
            <a:off x="10972995" y="6392914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2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BC6385-43C2-4153-B73F-5874A5DCC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/>
          <a:stretch/>
        </p:blipFill>
        <p:spPr>
          <a:xfrm>
            <a:off x="0" y="1"/>
            <a:ext cx="12192000" cy="6909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662C5E-B024-420A-A4AD-E3C4DF62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7" y="380722"/>
            <a:ext cx="11141405" cy="6401355"/>
          </a:xfrm>
          <a:prstGeom prst="rect">
            <a:avLst/>
          </a:prstGeom>
        </p:spPr>
      </p:pic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85FC91-0167-4DB3-9A3E-5FF97E68FA94}"/>
              </a:ext>
            </a:extLst>
          </p:cNvPr>
          <p:cNvSpPr txBox="1"/>
          <p:nvPr/>
        </p:nvSpPr>
        <p:spPr>
          <a:xfrm>
            <a:off x="10944520" y="6396335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6C52DAE-B7A4-4CAE-A23B-712457B5E2F7}"/>
              </a:ext>
            </a:extLst>
          </p:cNvPr>
          <p:cNvSpPr/>
          <p:nvPr/>
        </p:nvSpPr>
        <p:spPr>
          <a:xfrm>
            <a:off x="2884601" y="1008668"/>
            <a:ext cx="367646" cy="245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336E0C0-7C5E-4472-9B76-323F0C94F3FC}"/>
              </a:ext>
            </a:extLst>
          </p:cNvPr>
          <p:cNvSpPr/>
          <p:nvPr/>
        </p:nvSpPr>
        <p:spPr>
          <a:xfrm>
            <a:off x="2573517" y="2244096"/>
            <a:ext cx="499620" cy="2257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283CCAC-FD91-435B-A625-736DB54BC959}"/>
              </a:ext>
            </a:extLst>
          </p:cNvPr>
          <p:cNvSpPr/>
          <p:nvPr/>
        </p:nvSpPr>
        <p:spPr>
          <a:xfrm>
            <a:off x="3346515" y="1934583"/>
            <a:ext cx="484180" cy="245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96C3BE1-1AE5-4779-9916-CC3DF96D2B31}"/>
              </a:ext>
            </a:extLst>
          </p:cNvPr>
          <p:cNvSpPr/>
          <p:nvPr/>
        </p:nvSpPr>
        <p:spPr>
          <a:xfrm>
            <a:off x="849981" y="3595651"/>
            <a:ext cx="1157928" cy="2504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6A324DB-A7DB-4E0E-889F-438AF75275FD}"/>
              </a:ext>
            </a:extLst>
          </p:cNvPr>
          <p:cNvSpPr/>
          <p:nvPr/>
        </p:nvSpPr>
        <p:spPr>
          <a:xfrm>
            <a:off x="2653644" y="3904799"/>
            <a:ext cx="871981" cy="245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699288F-A687-4CF3-A8C3-A2A185375EE4}"/>
              </a:ext>
            </a:extLst>
          </p:cNvPr>
          <p:cNvSpPr/>
          <p:nvPr/>
        </p:nvSpPr>
        <p:spPr>
          <a:xfrm>
            <a:off x="3753976" y="4235769"/>
            <a:ext cx="556183" cy="245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73FEC12-FF7C-48F8-A6C1-44981D1470FD}"/>
              </a:ext>
            </a:extLst>
          </p:cNvPr>
          <p:cNvSpPr/>
          <p:nvPr/>
        </p:nvSpPr>
        <p:spPr>
          <a:xfrm>
            <a:off x="5224019" y="4539013"/>
            <a:ext cx="871981" cy="2215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ABFF68F-1058-4637-8CEB-6D8B598AF8F4}"/>
              </a:ext>
            </a:extLst>
          </p:cNvPr>
          <p:cNvSpPr/>
          <p:nvPr/>
        </p:nvSpPr>
        <p:spPr>
          <a:xfrm>
            <a:off x="5005633" y="4850354"/>
            <a:ext cx="793421" cy="2215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A69E3C4-AFE7-41D0-A889-5177C78D6908}"/>
              </a:ext>
            </a:extLst>
          </p:cNvPr>
          <p:cNvSpPr/>
          <p:nvPr/>
        </p:nvSpPr>
        <p:spPr>
          <a:xfrm>
            <a:off x="8834485" y="5611037"/>
            <a:ext cx="498051" cy="2241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2C62DE6-827B-4EC7-BD95-12FC9CE6645B}"/>
              </a:ext>
            </a:extLst>
          </p:cNvPr>
          <p:cNvSpPr/>
          <p:nvPr/>
        </p:nvSpPr>
        <p:spPr>
          <a:xfrm>
            <a:off x="1809946" y="5904853"/>
            <a:ext cx="1093509" cy="245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6AC67CA-75F6-4642-B578-0508465448E7}"/>
              </a:ext>
            </a:extLst>
          </p:cNvPr>
          <p:cNvSpPr/>
          <p:nvPr/>
        </p:nvSpPr>
        <p:spPr>
          <a:xfrm>
            <a:off x="831665" y="4247555"/>
            <a:ext cx="337259" cy="2333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BC6385-43C2-4153-B73F-5874A5DCC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/>
          <a:stretch/>
        </p:blipFill>
        <p:spPr>
          <a:xfrm>
            <a:off x="0" y="1"/>
            <a:ext cx="12192000" cy="6909014"/>
          </a:xfrm>
          <a:prstGeom prst="rect">
            <a:avLst/>
          </a:prstGeom>
        </p:spPr>
      </p:pic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8A4C66-42F0-4DBC-87E9-E2D020DD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9" y="3429000"/>
            <a:ext cx="11794942" cy="31850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585A16-E03C-4894-989A-EB6085B3D473}"/>
              </a:ext>
            </a:extLst>
          </p:cNvPr>
          <p:cNvSpPr txBox="1"/>
          <p:nvPr/>
        </p:nvSpPr>
        <p:spPr>
          <a:xfrm>
            <a:off x="10963373" y="6391375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074" name="Picture 2" descr="50 best surfing spots around the world | CNN">
            <a:extLst>
              <a:ext uri="{FF2B5EF4-FFF2-40B4-BE49-F238E27FC236}">
                <a16:creationId xmlns:a16="http://schemas.microsoft.com/office/drawing/2014/main" xmlns="" id="{0F608896-8839-4F00-9480-1FCD1250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2" y="956490"/>
            <a:ext cx="3442355" cy="2177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ang Gliding Chattanooga - 3,000ft Flight">
            <a:extLst>
              <a:ext uri="{FF2B5EF4-FFF2-40B4-BE49-F238E27FC236}">
                <a16:creationId xmlns:a16="http://schemas.microsoft.com/office/drawing/2014/main" xmlns="" id="{7C3EFB0C-84F8-45E4-BF89-572C5267D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53" y="956490"/>
            <a:ext cx="3281638" cy="217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Bungee Jumping In Nepal | Book Now @ ₹4900 Only!">
            <a:extLst>
              <a:ext uri="{FF2B5EF4-FFF2-40B4-BE49-F238E27FC236}">
                <a16:creationId xmlns:a16="http://schemas.microsoft.com/office/drawing/2014/main" xmlns="" id="{B2FCEEB8-F18B-43F5-8925-67CE8E09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12" y="956491"/>
            <a:ext cx="3376776" cy="217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92E109-689E-41B4-BB33-CE2E91D1E870}"/>
              </a:ext>
            </a:extLst>
          </p:cNvPr>
          <p:cNvSpPr txBox="1"/>
          <p:nvPr/>
        </p:nvSpPr>
        <p:spPr>
          <a:xfrm>
            <a:off x="1135191" y="4729161"/>
            <a:ext cx="2390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Surfing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AC0476-AF1E-4DE2-9ADE-92132F7D3AFA}"/>
              </a:ext>
            </a:extLst>
          </p:cNvPr>
          <p:cNvSpPr txBox="1"/>
          <p:nvPr/>
        </p:nvSpPr>
        <p:spPr>
          <a:xfrm>
            <a:off x="729791" y="5313936"/>
            <a:ext cx="324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Bungee jumping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8E70BF-95D9-4DF3-86BC-1EAE40092A49}"/>
              </a:ext>
            </a:extLst>
          </p:cNvPr>
          <p:cNvSpPr txBox="1"/>
          <p:nvPr/>
        </p:nvSpPr>
        <p:spPr>
          <a:xfrm>
            <a:off x="1008286" y="5898711"/>
            <a:ext cx="288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Hang gliding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2CBF06-92A5-45A2-9989-5892083C2655}"/>
              </a:ext>
            </a:extLst>
          </p:cNvPr>
          <p:cNvSpPr txBox="1"/>
          <p:nvPr/>
        </p:nvSpPr>
        <p:spPr>
          <a:xfrm>
            <a:off x="4081806" y="4790716"/>
            <a:ext cx="772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It is great exercise and fun. It makes me feel happy.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55873B0-4F03-498C-A6FA-E33074DDFC21}"/>
              </a:ext>
            </a:extLst>
          </p:cNvPr>
          <p:cNvSpPr txBox="1"/>
          <p:nvPr/>
        </p:nvSpPr>
        <p:spPr>
          <a:xfrm>
            <a:off x="4081806" y="5375491"/>
            <a:ext cx="772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It is fun. It makes me feel free.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667185-3675-4FEE-B8C3-A0BFED14C4D4}"/>
              </a:ext>
            </a:extLst>
          </p:cNvPr>
          <p:cNvSpPr txBox="1"/>
          <p:nvPr/>
        </p:nvSpPr>
        <p:spPr>
          <a:xfrm>
            <a:off x="4081806" y="5960266"/>
            <a:ext cx="772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It is great exercise . It makes me feel happy.</a:t>
            </a:r>
          </a:p>
        </p:txBody>
      </p:sp>
    </p:spTree>
    <p:extLst>
      <p:ext uri="{BB962C8B-B14F-4D97-AF65-F5344CB8AC3E}">
        <p14:creationId xmlns:p14="http://schemas.microsoft.com/office/powerpoint/2010/main" val="29238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A64C95-BB63-4232-A71A-4CF7F9F60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448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CF0AAA-B517-400D-9A52-23CAD27B0740}"/>
              </a:ext>
            </a:extLst>
          </p:cNvPr>
          <p:cNvSpPr/>
          <p:nvPr/>
        </p:nvSpPr>
        <p:spPr>
          <a:xfrm>
            <a:off x="5192225" y="4196441"/>
            <a:ext cx="259878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Pg. 256 (H)</a:t>
            </a:r>
          </a:p>
        </p:txBody>
      </p:sp>
    </p:spTree>
    <p:extLst>
      <p:ext uri="{BB962C8B-B14F-4D97-AF65-F5344CB8AC3E}">
        <p14:creationId xmlns:p14="http://schemas.microsoft.com/office/powerpoint/2010/main" val="49585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4290A5-B1AB-4C37-B644-B03B28016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6" y="743364"/>
            <a:ext cx="11507108" cy="5790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C8FCA6-58DA-43D5-A964-0D4FA1244378}"/>
              </a:ext>
            </a:extLst>
          </p:cNvPr>
          <p:cNvSpPr/>
          <p:nvPr/>
        </p:nvSpPr>
        <p:spPr>
          <a:xfrm>
            <a:off x="10840353" y="6374031"/>
            <a:ext cx="123944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 256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5C4246-42D2-4C9C-9EAE-BA2154E36899}"/>
              </a:ext>
            </a:extLst>
          </p:cNvPr>
          <p:cNvSpPr txBox="1"/>
          <p:nvPr/>
        </p:nvSpPr>
        <p:spPr>
          <a:xfrm>
            <a:off x="4620422" y="2483252"/>
            <a:ext cx="64749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I can imagine that I have a hang glider, and the wind is blowing. I run down the hill and the hang glider lifts me up from the ground. Suddenly, I’m flying. I can  see my whole town. I fly over my house. Then I get closer to the ground and gently land.</a:t>
            </a:r>
          </a:p>
        </p:txBody>
      </p:sp>
    </p:spTree>
    <p:extLst>
      <p:ext uri="{BB962C8B-B14F-4D97-AF65-F5344CB8AC3E}">
        <p14:creationId xmlns:p14="http://schemas.microsoft.com/office/powerpoint/2010/main" val="32435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754557-10A9-43CB-B285-D84F1C75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66" y="-27542"/>
            <a:ext cx="12205866" cy="6885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60FE2E-80C7-4849-9400-9E46F51036AF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820F81-BA18-47E1-A2F9-BFD3524CBA0D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9D7506-5BCC-4E8B-BB6E-62702FAB2DC3}"/>
              </a:ext>
            </a:extLst>
          </p:cNvPr>
          <p:cNvSpPr txBox="1"/>
          <p:nvPr/>
        </p:nvSpPr>
        <p:spPr>
          <a:xfrm>
            <a:off x="7198488" y="2449190"/>
            <a:ext cx="514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Use linking words and phrases in writing.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823162-3A54-4136-AE05-1DCAEF2FE026}"/>
              </a:ext>
            </a:extLst>
          </p:cNvPr>
          <p:cNvSpPr txBox="1"/>
          <p:nvPr/>
        </p:nvSpPr>
        <p:spPr>
          <a:xfrm>
            <a:off x="7198488" y="3619374"/>
            <a:ext cx="51470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Present information about extreme activity.</a:t>
            </a:r>
          </a:p>
          <a:p>
            <a:endParaRPr lang="en-US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9BB231-5C5B-41E8-8AAA-2B0F9EC6BBD5}"/>
              </a:ext>
            </a:extLst>
          </p:cNvPr>
          <p:cNvSpPr txBox="1"/>
          <p:nvPr/>
        </p:nvSpPr>
        <p:spPr>
          <a:xfrm>
            <a:off x="7284901" y="4775172"/>
            <a:ext cx="514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Search specific information in a written text.</a:t>
            </a:r>
            <a:endParaRPr lang="en-US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8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47DCA9-C44A-4A95-96EF-703640F8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62FA49-9F66-4F15-BCA7-925B4993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9"/>
            <a:ext cx="12192000" cy="6861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314D2E-A3B1-476A-BBD4-8B38D2AE6933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9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BFD148-7374-4AD3-9852-434D3A582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" t="1149"/>
          <a:stretch/>
        </p:blipFill>
        <p:spPr>
          <a:xfrm>
            <a:off x="-35736" y="0"/>
            <a:ext cx="12227736" cy="6873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CD47B7-C2BF-4659-84AB-3DB9127D32FC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pic>
        <p:nvPicPr>
          <p:cNvPr id="1026" name="Picture 2" descr="وهو الذي سخر البحر لتأكلوا منه لحما طريا وتستخرجوا منه حلية تلبسونها . [  النحل: 14]">
            <a:extLst>
              <a:ext uri="{FF2B5EF4-FFF2-40B4-BE49-F238E27FC236}">
                <a16:creationId xmlns:a16="http://schemas.microsoft.com/office/drawing/2014/main" xmlns="" id="{597DD705-397F-4A42-9F78-373505FD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2" y="980854"/>
            <a:ext cx="7571248" cy="48962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FA6659-1CDE-4C09-A67D-D89FAC65D95F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08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BC6385-43C2-4153-B73F-5874A5DCC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/>
          <a:stretch/>
        </p:blipFill>
        <p:spPr>
          <a:xfrm>
            <a:off x="0" y="1"/>
            <a:ext cx="12192000" cy="6909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662C5E-B024-420A-A4AD-E3C4DF62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7" y="456644"/>
            <a:ext cx="11141405" cy="6401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72800" y="6400802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349539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24-10-1444H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4CD3D0-3153-4705-BBE3-4AE34B4D5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146" y="150336"/>
            <a:ext cx="8317163" cy="5105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510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BC6385-43C2-4153-B73F-5874A5DCC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/>
          <a:stretch/>
        </p:blipFill>
        <p:spPr>
          <a:xfrm>
            <a:off x="0" y="1"/>
            <a:ext cx="12192000" cy="6909014"/>
          </a:xfrm>
          <a:prstGeom prst="rect">
            <a:avLst/>
          </a:prstGeom>
        </p:spPr>
      </p:pic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2DA8A1-54B2-4166-BE13-1B1A62EE38F7}"/>
              </a:ext>
            </a:extLst>
          </p:cNvPr>
          <p:cNvSpPr txBox="1"/>
          <p:nvPr/>
        </p:nvSpPr>
        <p:spPr>
          <a:xfrm>
            <a:off x="10963373" y="638194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8FEE06-2E76-45B6-BF49-AC0F4D39EA01}"/>
              </a:ext>
            </a:extLst>
          </p:cNvPr>
          <p:cNvSpPr txBox="1"/>
          <p:nvPr/>
        </p:nvSpPr>
        <p:spPr>
          <a:xfrm>
            <a:off x="212748" y="2399437"/>
            <a:ext cx="3628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Scuba diving</a:t>
            </a:r>
          </a:p>
        </p:txBody>
      </p:sp>
      <p:pic>
        <p:nvPicPr>
          <p:cNvPr id="2050" name="Picture 2" descr="Asia's First Sustainable Scuba Diving Platform ZuBlu Promotes  Environmentally- Responsible Travel &amp; Marine Conservation - Green Queen">
            <a:extLst>
              <a:ext uri="{FF2B5EF4-FFF2-40B4-BE49-F238E27FC236}">
                <a16:creationId xmlns:a16="http://schemas.microsoft.com/office/drawing/2014/main" xmlns="" id="{C8711576-C9D3-41EE-8B47-3AE0B4E9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23" y="709688"/>
            <a:ext cx="7826464" cy="5438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91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BC6385-43C2-4153-B73F-5874A5DCC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/>
          <a:stretch/>
        </p:blipFill>
        <p:spPr>
          <a:xfrm>
            <a:off x="0" y="1"/>
            <a:ext cx="12192000" cy="6909014"/>
          </a:xfrm>
          <a:prstGeom prst="rect">
            <a:avLst/>
          </a:prstGeom>
        </p:spPr>
      </p:pic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2DA8A1-54B2-4166-BE13-1B1A62EE38F7}"/>
              </a:ext>
            </a:extLst>
          </p:cNvPr>
          <p:cNvSpPr txBox="1"/>
          <p:nvPr/>
        </p:nvSpPr>
        <p:spPr>
          <a:xfrm>
            <a:off x="10963373" y="638194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26" name="Picture 2" descr="MTB | Red Bull">
            <a:extLst>
              <a:ext uri="{FF2B5EF4-FFF2-40B4-BE49-F238E27FC236}">
                <a16:creationId xmlns:a16="http://schemas.microsoft.com/office/drawing/2014/main" xmlns="" id="{0D563CC1-5E6B-4F10-893E-F4B8E152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82" y="561605"/>
            <a:ext cx="7248427" cy="526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8FEE06-2E76-45B6-BF49-AC0F4D39EA01}"/>
              </a:ext>
            </a:extLst>
          </p:cNvPr>
          <p:cNvSpPr txBox="1"/>
          <p:nvPr/>
        </p:nvSpPr>
        <p:spPr>
          <a:xfrm>
            <a:off x="514406" y="2399437"/>
            <a:ext cx="3628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Mountain </a:t>
            </a:r>
          </a:p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biking</a:t>
            </a:r>
          </a:p>
        </p:txBody>
      </p:sp>
    </p:spTree>
    <p:extLst>
      <p:ext uri="{BB962C8B-B14F-4D97-AF65-F5344CB8AC3E}">
        <p14:creationId xmlns:p14="http://schemas.microsoft.com/office/powerpoint/2010/main" val="10795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BC6385-43C2-4153-B73F-5874A5DCC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/>
          <a:stretch/>
        </p:blipFill>
        <p:spPr>
          <a:xfrm>
            <a:off x="0" y="1"/>
            <a:ext cx="12192000" cy="6909014"/>
          </a:xfrm>
          <a:prstGeom prst="rect">
            <a:avLst/>
          </a:prstGeom>
        </p:spPr>
      </p:pic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2DA8A1-54B2-4166-BE13-1B1A62EE38F7}"/>
              </a:ext>
            </a:extLst>
          </p:cNvPr>
          <p:cNvSpPr txBox="1"/>
          <p:nvPr/>
        </p:nvSpPr>
        <p:spPr>
          <a:xfrm>
            <a:off x="10963373" y="638194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8FEE06-2E76-45B6-BF49-AC0F4D39EA01}"/>
              </a:ext>
            </a:extLst>
          </p:cNvPr>
          <p:cNvSpPr txBox="1"/>
          <p:nvPr/>
        </p:nvSpPr>
        <p:spPr>
          <a:xfrm>
            <a:off x="367140" y="2653538"/>
            <a:ext cx="409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Paragliding</a:t>
            </a:r>
          </a:p>
        </p:txBody>
      </p:sp>
      <p:pic>
        <p:nvPicPr>
          <p:cNvPr id="3076" name="Picture 4" descr="Tandem Paragliding Gift Vouchers - Only $195 - Mt Tamborine, Gold Coast">
            <a:extLst>
              <a:ext uri="{FF2B5EF4-FFF2-40B4-BE49-F238E27FC236}">
                <a16:creationId xmlns:a16="http://schemas.microsoft.com/office/drawing/2014/main" xmlns="" id="{EC10E30B-936C-43FB-91BD-06A85448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28" y="377438"/>
            <a:ext cx="5765440" cy="600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953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2DA8A1-54B2-4166-BE13-1B1A62EE38F7}"/>
              </a:ext>
            </a:extLst>
          </p:cNvPr>
          <p:cNvSpPr txBox="1"/>
          <p:nvPr/>
        </p:nvSpPr>
        <p:spPr>
          <a:xfrm>
            <a:off x="10963373" y="638194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</a:t>
            </a:r>
            <a:r>
              <a:rPr lang="ar-SA" sz="2400" dirty="0">
                <a:latin typeface="Comic Sans MS" panose="030F0702030302020204" pitchFamily="66" charset="0"/>
              </a:rPr>
              <a:t>44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8FEE06-2E76-45B6-BF49-AC0F4D39EA01}"/>
              </a:ext>
            </a:extLst>
          </p:cNvPr>
          <p:cNvSpPr txBox="1"/>
          <p:nvPr/>
        </p:nvSpPr>
        <p:spPr>
          <a:xfrm>
            <a:off x="6614572" y="4384065"/>
            <a:ext cx="490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Riding camels</a:t>
            </a:r>
          </a:p>
        </p:txBody>
      </p:sp>
      <p:pic>
        <p:nvPicPr>
          <p:cNvPr id="4098" name="Picture 2" descr="Dubai Camel Riding Tours | Camel Ride | Skyland Tourism">
            <a:extLst>
              <a:ext uri="{FF2B5EF4-FFF2-40B4-BE49-F238E27FC236}">
                <a16:creationId xmlns:a16="http://schemas.microsoft.com/office/drawing/2014/main" xmlns="" id="{C4AFDA17-012C-40FF-8014-2E8F5C4FA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05" y="296552"/>
            <a:ext cx="5780986" cy="379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Arabian Racing | British Horseracing Authority">
            <a:extLst>
              <a:ext uri="{FF2B5EF4-FFF2-40B4-BE49-F238E27FC236}">
                <a16:creationId xmlns:a16="http://schemas.microsoft.com/office/drawing/2014/main" xmlns="" id="{671869DE-EEE0-428F-915E-E549D9D0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0" y="2671374"/>
            <a:ext cx="5626254" cy="4024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E47B50-1C2D-4098-A91A-6049E650E7D4}"/>
              </a:ext>
            </a:extLst>
          </p:cNvPr>
          <p:cNvSpPr txBox="1"/>
          <p:nvPr/>
        </p:nvSpPr>
        <p:spPr>
          <a:xfrm>
            <a:off x="293609" y="1345104"/>
            <a:ext cx="490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Race Horses</a:t>
            </a:r>
          </a:p>
        </p:txBody>
      </p:sp>
    </p:spTree>
    <p:extLst>
      <p:ext uri="{BB962C8B-B14F-4D97-AF65-F5344CB8AC3E}">
        <p14:creationId xmlns:p14="http://schemas.microsoft.com/office/powerpoint/2010/main" val="26946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237</Words>
  <Application>Microsoft Office PowerPoint</Application>
  <PresentationFormat>Custom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مشاعل بنت خالد بن النمري</dc:creator>
  <cp:lastModifiedBy>pc</cp:lastModifiedBy>
  <cp:revision>46</cp:revision>
  <dcterms:created xsi:type="dcterms:W3CDTF">2023-05-13T14:13:27Z</dcterms:created>
  <dcterms:modified xsi:type="dcterms:W3CDTF">2023-06-01T22:41:34Z</dcterms:modified>
</cp:coreProperties>
</file>