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81" r:id="rId4"/>
    <p:sldId id="264" r:id="rId5"/>
    <p:sldId id="273" r:id="rId6"/>
    <p:sldId id="286" r:id="rId7"/>
    <p:sldId id="287" r:id="rId8"/>
    <p:sldId id="288" r:id="rId9"/>
    <p:sldId id="279" r:id="rId10"/>
    <p:sldId id="275" r:id="rId11"/>
    <p:sldId id="276" r:id="rId12"/>
    <p:sldId id="285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2D6B0"/>
    <a:srgbClr val="AAF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5" d="100"/>
          <a:sy n="45" d="100"/>
        </p:scale>
        <p:origin x="-6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C7C640-7883-43F7-8160-6D20A3EF3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E895B55-E22F-46D0-B61A-E48104966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4B2C4B-1834-4864-9474-2B18F7259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3137-021D-49E8-BCD1-5F96326670D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A53CF1-D2E7-4D2B-9C5D-750E28C12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107812-2DB3-4F29-8B5C-31F0C1BE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6B9-91D5-4ACB-A7BC-CAFDAA25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3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092855-D89C-442A-A6E2-F74ABB3A5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7638776-6B90-4FE9-B3B6-DEDDFAC71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DE44CA-1D52-4BD5-A570-F5769F4F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3137-021D-49E8-BCD1-5F96326670D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F97C5-F536-44BF-989E-CB3656702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E46718-DFE2-4E99-88AF-D4EE18FA8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6B9-91D5-4ACB-A7BC-CAFDAA25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1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61867D8-15B3-4566-ACE2-3EFC328DF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447B4F-4199-42A5-8F02-E80729B7E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9BECF0-BB24-4A64-91AA-710231B4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3137-021D-49E8-BCD1-5F96326670D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0888F9-E826-42AA-9822-349B9B09F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E3438-8D26-43A6-8E2D-94F686AA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6B9-91D5-4ACB-A7BC-CAFDAA25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0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4F44FA-5DBA-4CED-AEBA-71998535E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590D69-3843-49FE-B503-0F4AF159B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6FB057-7819-4D32-B10B-96A1D01B3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3137-021D-49E8-BCD1-5F96326670D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75248B-7DA4-45E8-819F-B02C259F6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0B0B9F-745D-4205-B015-AF16BF053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6B9-91D5-4ACB-A7BC-CAFDAA25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2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FA0F5C-C3BF-4218-A4A2-8A9AAB9B6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109898-179E-419C-B7C9-32F9BB8B1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A349C2-36D6-4545-998E-28B65B52E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3137-021D-49E8-BCD1-5F96326670D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62AD61-508F-44B5-A957-9F668E05E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FEC937-987D-4651-8339-46EC40BD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6B9-91D5-4ACB-A7BC-CAFDAA25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0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BE96E2-3767-4574-BDF1-ADD1F5824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84123C-1D81-4B66-AAA4-9D498906C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D16583F-4EE3-4A7D-A4EF-CAAD51515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2541EFF-E4A8-447A-9359-BE1D06DC1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3137-021D-49E8-BCD1-5F96326670D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82DD5A-DE73-4815-84A2-0DAE86F1E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282690-DB37-46AE-9744-A7E573677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6B9-91D5-4ACB-A7BC-CAFDAA25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F00449-8083-4155-8D1E-6A8669FDD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9C2716-480B-45ED-AC32-62F27FE87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2EF199-B651-4CC3-9A09-33DCFEAA3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C214B58-85CA-4423-88C5-456B7A748D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7479083-FE84-4401-A84F-CC0FB8E4E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15DE97A-8787-4849-A3F1-239B1A8F4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3137-021D-49E8-BCD1-5F96326670D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6101903-3F85-4939-AA7F-8682DA55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8BE3A16-1832-48A8-936A-ADEA218C7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6B9-91D5-4ACB-A7BC-CAFDAA25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4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146853-C564-4AC7-AD93-234C58874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FF7282F-DE2F-4AF9-B6BF-75FA7B280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3137-021D-49E8-BCD1-5F96326670D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408F74-47FF-4463-988B-6C5F21540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5D56B95-803E-40D2-80A9-327632795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6B9-91D5-4ACB-A7BC-CAFDAA25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2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EEC06B7-5CC3-4028-BD22-99AABC294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3137-021D-49E8-BCD1-5F96326670D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5C3C15E-44A2-4299-B415-0FAF9DAA8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AFFF009-98B1-4EE2-85E4-0970307C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6B9-91D5-4ACB-A7BC-CAFDAA25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4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A7A221-B020-494E-AD40-A14451B04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F5C2E7-53B6-428F-BF11-819C4A4FB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53857D0-C8FB-4930-BC15-746D73F4B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95993C-3A95-4CCB-A354-EC602D7A8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3137-021D-49E8-BCD1-5F96326670D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7DDA51-C867-4935-9FE3-AE8AB0D65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1B3049-E6CB-4E1E-A517-0B388E81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6B9-91D5-4ACB-A7BC-CAFDAA25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1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4690B0-7581-4BBE-9608-9102F6BC7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254EB83-1553-4E5F-A611-4932E4239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812A991-A640-49AF-9374-F3FA48C00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BB6C8B-E757-4C0B-9CDE-0D0149F5F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3137-021D-49E8-BCD1-5F96326670D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2B0C91-7715-425E-AED4-F1116EB08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05662F-CA54-42E5-A916-7BAF8A22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6B9-91D5-4ACB-A7BC-CAFDAA25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6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1E6E72B-BF0C-42F2-A946-D3A9EAF3A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174128-BAAB-4881-B649-00473DED9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5D3582-23C9-40C5-99E8-A73F51F2BD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A3137-021D-49E8-BCD1-5F96326670D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CFEA58-F273-4BFA-91A8-51DE15B29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36C144-9015-494E-ADC6-C922AC1FE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D26B9-91D5-4ACB-A7BC-CAFDAA25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1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78B7E4-8AB8-4040-8C94-F35190DD6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32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7A64C95-BB63-4232-A71A-4CF7F9F60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4487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CF0AAA-B517-400D-9A52-23CAD27B0740}"/>
              </a:ext>
            </a:extLst>
          </p:cNvPr>
          <p:cNvSpPr/>
          <p:nvPr/>
        </p:nvSpPr>
        <p:spPr>
          <a:xfrm>
            <a:off x="5192225" y="4196441"/>
            <a:ext cx="1770036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Pg. 256</a:t>
            </a:r>
          </a:p>
        </p:txBody>
      </p:sp>
    </p:spTree>
    <p:extLst>
      <p:ext uri="{BB962C8B-B14F-4D97-AF65-F5344CB8AC3E}">
        <p14:creationId xmlns:p14="http://schemas.microsoft.com/office/powerpoint/2010/main" val="495858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3C8FCA6-58DA-43D5-A964-0D4FA1244378}"/>
              </a:ext>
            </a:extLst>
          </p:cNvPr>
          <p:cNvSpPr/>
          <p:nvPr/>
        </p:nvSpPr>
        <p:spPr>
          <a:xfrm>
            <a:off x="10802646" y="6232631"/>
            <a:ext cx="1239442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Pg. 256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53F53DF-CE21-4A1B-B3E1-3CA4DA963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762" y="212323"/>
            <a:ext cx="9549476" cy="6481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3554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3C8FCA6-58DA-43D5-A964-0D4FA1244378}"/>
              </a:ext>
            </a:extLst>
          </p:cNvPr>
          <p:cNvSpPr/>
          <p:nvPr/>
        </p:nvSpPr>
        <p:spPr>
          <a:xfrm>
            <a:off x="10802646" y="6232631"/>
            <a:ext cx="1239442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Pg. 256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A40C6C4-BE50-42D9-AC6D-320F9FD59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67" y="1829057"/>
            <a:ext cx="11484666" cy="4090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5AE00A9-E9C2-46AE-8981-CD249C82D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525" y="602866"/>
            <a:ext cx="1659117" cy="2452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D2E583-6E4D-4A9A-94C3-68A2BF44B781}"/>
              </a:ext>
            </a:extLst>
          </p:cNvPr>
          <p:cNvSpPr txBox="1"/>
          <p:nvPr/>
        </p:nvSpPr>
        <p:spPr>
          <a:xfrm>
            <a:off x="1013385" y="2554238"/>
            <a:ext cx="1109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True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E7561E8-9B11-46E6-A9FF-617AAF58C140}"/>
              </a:ext>
            </a:extLst>
          </p:cNvPr>
          <p:cNvSpPr txBox="1"/>
          <p:nvPr/>
        </p:nvSpPr>
        <p:spPr>
          <a:xfrm>
            <a:off x="1033809" y="4327496"/>
            <a:ext cx="1109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True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5F266A-6A62-4782-BBDE-A6EB80121DA7}"/>
              </a:ext>
            </a:extLst>
          </p:cNvPr>
          <p:cNvSpPr txBox="1"/>
          <p:nvPr/>
        </p:nvSpPr>
        <p:spPr>
          <a:xfrm>
            <a:off x="1027525" y="3166295"/>
            <a:ext cx="1162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false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E43A530-D0A9-4560-A8D9-3C0B0F6D2E95}"/>
              </a:ext>
            </a:extLst>
          </p:cNvPr>
          <p:cNvSpPr txBox="1"/>
          <p:nvPr/>
        </p:nvSpPr>
        <p:spPr>
          <a:xfrm>
            <a:off x="1057374" y="3724051"/>
            <a:ext cx="1162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false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FBCC187-50F6-422D-9B25-C80F2A7F28F9}"/>
              </a:ext>
            </a:extLst>
          </p:cNvPr>
          <p:cNvSpPr txBox="1"/>
          <p:nvPr/>
        </p:nvSpPr>
        <p:spPr>
          <a:xfrm>
            <a:off x="1022813" y="4914615"/>
            <a:ext cx="1162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45717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147DCA9-C44A-4A95-96EF-703640F86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00"/>
            <a:ext cx="121920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6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E754557-10A9-43CB-B285-D84F1C755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66" y="-27542"/>
            <a:ext cx="12205866" cy="68855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7E823B-D43F-4802-BBA2-52659B774D1B}"/>
              </a:ext>
            </a:extLst>
          </p:cNvPr>
          <p:cNvSpPr txBox="1"/>
          <p:nvPr/>
        </p:nvSpPr>
        <p:spPr>
          <a:xfrm>
            <a:off x="10963373" y="6278251"/>
            <a:ext cx="11029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Pg.138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E60FE2E-80C7-4849-9400-9E46F51036AF}"/>
              </a:ext>
            </a:extLst>
          </p:cNvPr>
          <p:cNvSpPr txBox="1"/>
          <p:nvPr/>
        </p:nvSpPr>
        <p:spPr>
          <a:xfrm>
            <a:off x="0" y="65720"/>
            <a:ext cx="3704734" cy="461665"/>
          </a:xfrm>
          <a:prstGeom prst="rect">
            <a:avLst/>
          </a:prstGeom>
          <a:solidFill>
            <a:srgbClr val="F2D6B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Sunday              24-10-1444H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CCF505D-2EE2-4DF5-9C21-31BD89A276E0}"/>
              </a:ext>
            </a:extLst>
          </p:cNvPr>
          <p:cNvSpPr txBox="1"/>
          <p:nvPr/>
        </p:nvSpPr>
        <p:spPr>
          <a:xfrm>
            <a:off x="7267167" y="2602135"/>
            <a:ext cx="4176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Practice reading.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9666F2D-C4AD-4395-8875-33FF6E660DBE}"/>
              </a:ext>
            </a:extLst>
          </p:cNvPr>
          <p:cNvSpPr txBox="1"/>
          <p:nvPr/>
        </p:nvSpPr>
        <p:spPr>
          <a:xfrm>
            <a:off x="7294998" y="3612373"/>
            <a:ext cx="4176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Answer questions about a text.</a:t>
            </a:r>
          </a:p>
        </p:txBody>
      </p:sp>
    </p:spTree>
    <p:extLst>
      <p:ext uri="{BB962C8B-B14F-4D97-AF65-F5344CB8AC3E}">
        <p14:creationId xmlns:p14="http://schemas.microsoft.com/office/powerpoint/2010/main" val="309398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62FA49-9F66-4F15-BCA7-925B4993E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49"/>
            <a:ext cx="12192000" cy="68612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82C1F3-1A55-4799-8545-F68F2F780E6D}"/>
              </a:ext>
            </a:extLst>
          </p:cNvPr>
          <p:cNvSpPr txBox="1"/>
          <p:nvPr/>
        </p:nvSpPr>
        <p:spPr>
          <a:xfrm>
            <a:off x="7163473" y="2762390"/>
            <a:ext cx="3290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Active discussion</a:t>
            </a:r>
          </a:p>
        </p:txBody>
      </p:sp>
    </p:spTree>
    <p:extLst>
      <p:ext uri="{BB962C8B-B14F-4D97-AF65-F5344CB8AC3E}">
        <p14:creationId xmlns:p14="http://schemas.microsoft.com/office/powerpoint/2010/main" val="155193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BFD148-7374-4AD3-9852-434D3A582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" t="1149"/>
          <a:stretch/>
        </p:blipFill>
        <p:spPr>
          <a:xfrm>
            <a:off x="-35736" y="0"/>
            <a:ext cx="12227736" cy="68730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CD47B7-C2BF-4659-84AB-3DB9127D32FC}"/>
              </a:ext>
            </a:extLst>
          </p:cNvPr>
          <p:cNvSpPr txBox="1"/>
          <p:nvPr/>
        </p:nvSpPr>
        <p:spPr>
          <a:xfrm>
            <a:off x="0" y="65720"/>
            <a:ext cx="3704734" cy="461665"/>
          </a:xfrm>
          <a:prstGeom prst="rect">
            <a:avLst/>
          </a:prstGeom>
          <a:solidFill>
            <a:srgbClr val="F2D6B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Sunday              24-10-1444H</a:t>
            </a:r>
          </a:p>
        </p:txBody>
      </p:sp>
      <p:pic>
        <p:nvPicPr>
          <p:cNvPr id="2" name="Picture 2" descr="أفلا ينظرون إلى الإبل كيف خلقت . [ الغاشية: 17]">
            <a:extLst>
              <a:ext uri="{FF2B5EF4-FFF2-40B4-BE49-F238E27FC236}">
                <a16:creationId xmlns:a16="http://schemas.microsoft.com/office/drawing/2014/main" xmlns="" id="{31D289E4-7C8C-438D-A70A-05D623EF5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64" y="1746513"/>
            <a:ext cx="7704227" cy="35812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084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FF2023-F844-4F55-9D55-93088EB10D72}"/>
              </a:ext>
            </a:extLst>
          </p:cNvPr>
          <p:cNvSpPr txBox="1"/>
          <p:nvPr/>
        </p:nvSpPr>
        <p:spPr>
          <a:xfrm>
            <a:off x="10963373" y="6278251"/>
            <a:ext cx="11029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latin typeface="Comic Sans MS" panose="030F0702030302020204" pitchFamily="66" charset="0"/>
              </a:rPr>
              <a:t>Pg.139 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6" name="AutoShape 2" descr="P2p - Free arrows icons">
            <a:extLst>
              <a:ext uri="{FF2B5EF4-FFF2-40B4-BE49-F238E27FC236}">
                <a16:creationId xmlns:a16="http://schemas.microsoft.com/office/drawing/2014/main" xmlns="" id="{AB576B8C-E603-40DF-B7DF-FA553B9AD3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EE8744-5E59-477C-BE3D-4BC571B876FD}"/>
              </a:ext>
            </a:extLst>
          </p:cNvPr>
          <p:cNvSpPr txBox="1"/>
          <p:nvPr/>
        </p:nvSpPr>
        <p:spPr>
          <a:xfrm>
            <a:off x="0" y="65720"/>
            <a:ext cx="3704734" cy="461665"/>
          </a:xfrm>
          <a:prstGeom prst="rect">
            <a:avLst/>
          </a:prstGeom>
          <a:solidFill>
            <a:srgbClr val="F2D6B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Sunday              24-10-1444H</a:t>
            </a:r>
          </a:p>
        </p:txBody>
      </p:sp>
      <p:pic>
        <p:nvPicPr>
          <p:cNvPr id="1026" name="Picture 2" descr="9,800+ Camel Ride Stock Photos, Pictures &amp; Royalty-Free Images - iStock | Camel  ride broome, Camel ride morocco, Camel ride desert">
            <a:extLst>
              <a:ext uri="{FF2B5EF4-FFF2-40B4-BE49-F238E27FC236}">
                <a16:creationId xmlns:a16="http://schemas.microsoft.com/office/drawing/2014/main" xmlns="" id="{D6806D37-8D88-4444-8F68-00E9EDB53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173" y="1087952"/>
            <a:ext cx="6822668" cy="4548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D64F7C9-E962-47A5-867E-709232E32AFB}"/>
              </a:ext>
            </a:extLst>
          </p:cNvPr>
          <p:cNvSpPr/>
          <p:nvPr/>
        </p:nvSpPr>
        <p:spPr>
          <a:xfrm>
            <a:off x="760429" y="2076197"/>
            <a:ext cx="357590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996633"/>
                </a:solidFill>
              </a:rPr>
              <a:t>Before Reading</a:t>
            </a:r>
          </a:p>
          <a:p>
            <a:endParaRPr lang="en-US" sz="3200" b="1" dirty="0">
              <a:solidFill>
                <a:srgbClr val="996633"/>
              </a:solidFill>
            </a:endParaRPr>
          </a:p>
          <a:p>
            <a:r>
              <a:rPr lang="en-US" sz="3600" dirty="0"/>
              <a:t>What do you know about camels? Have you ever ridden one?</a:t>
            </a:r>
          </a:p>
        </p:txBody>
      </p:sp>
    </p:spTree>
    <p:extLst>
      <p:ext uri="{BB962C8B-B14F-4D97-AF65-F5344CB8AC3E}">
        <p14:creationId xmlns:p14="http://schemas.microsoft.com/office/powerpoint/2010/main" val="84510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D0DA189-6465-4450-9325-D493DC90A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89" y="751329"/>
            <a:ext cx="10982226" cy="5759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FF2023-F844-4F55-9D55-93088EB10D72}"/>
              </a:ext>
            </a:extLst>
          </p:cNvPr>
          <p:cNvSpPr txBox="1"/>
          <p:nvPr/>
        </p:nvSpPr>
        <p:spPr>
          <a:xfrm>
            <a:off x="10963373" y="6278251"/>
            <a:ext cx="11029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latin typeface="Comic Sans MS" panose="030F0702030302020204" pitchFamily="66" charset="0"/>
              </a:rPr>
              <a:t>Pg.139 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6" name="AutoShape 2" descr="P2p - Free arrows icons">
            <a:extLst>
              <a:ext uri="{FF2B5EF4-FFF2-40B4-BE49-F238E27FC236}">
                <a16:creationId xmlns:a16="http://schemas.microsoft.com/office/drawing/2014/main" xmlns="" id="{AB576B8C-E603-40DF-B7DF-FA553B9AD3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EE8744-5E59-477C-BE3D-4BC571B876FD}"/>
              </a:ext>
            </a:extLst>
          </p:cNvPr>
          <p:cNvSpPr txBox="1"/>
          <p:nvPr/>
        </p:nvSpPr>
        <p:spPr>
          <a:xfrm>
            <a:off x="0" y="65720"/>
            <a:ext cx="3704734" cy="461665"/>
          </a:xfrm>
          <a:prstGeom prst="rect">
            <a:avLst/>
          </a:prstGeom>
          <a:solidFill>
            <a:srgbClr val="F2D6B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Sunday              24-10-1444H</a:t>
            </a:r>
          </a:p>
        </p:txBody>
      </p:sp>
      <p:pic>
        <p:nvPicPr>
          <p:cNvPr id="5" name="SG Bk 2 F-SA_2022_3-31">
            <a:hlinkClick r:id="" action="ppaction://media"/>
            <a:extLst>
              <a:ext uri="{FF2B5EF4-FFF2-40B4-BE49-F238E27FC236}">
                <a16:creationId xmlns:a16="http://schemas.microsoft.com/office/drawing/2014/main" xmlns="" id="{5758CB5B-F567-4A4E-99A2-4A12743568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78917" y="103472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2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C93150-2BDE-41B5-B4F4-3EC7BC1B0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445" y="296552"/>
            <a:ext cx="7554377" cy="6352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FF2023-F844-4F55-9D55-93088EB10D72}"/>
              </a:ext>
            </a:extLst>
          </p:cNvPr>
          <p:cNvSpPr txBox="1"/>
          <p:nvPr/>
        </p:nvSpPr>
        <p:spPr>
          <a:xfrm>
            <a:off x="10963373" y="6278251"/>
            <a:ext cx="11029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latin typeface="Comic Sans MS" panose="030F0702030302020204" pitchFamily="66" charset="0"/>
              </a:rPr>
              <a:t>Pg.139 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6" name="AutoShape 2" descr="P2p - Free arrows icons">
            <a:extLst>
              <a:ext uri="{FF2B5EF4-FFF2-40B4-BE49-F238E27FC236}">
                <a16:creationId xmlns:a16="http://schemas.microsoft.com/office/drawing/2014/main" xmlns="" id="{AB576B8C-E603-40DF-B7DF-FA553B9AD3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EE8744-5E59-477C-BE3D-4BC571B876FD}"/>
              </a:ext>
            </a:extLst>
          </p:cNvPr>
          <p:cNvSpPr txBox="1"/>
          <p:nvPr/>
        </p:nvSpPr>
        <p:spPr>
          <a:xfrm>
            <a:off x="0" y="65720"/>
            <a:ext cx="3704734" cy="461665"/>
          </a:xfrm>
          <a:prstGeom prst="rect">
            <a:avLst/>
          </a:prstGeom>
          <a:solidFill>
            <a:srgbClr val="F2D6B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Sunday              24-10-1444H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091E16-843A-434A-B496-11A03C868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20" y="857335"/>
            <a:ext cx="3295014" cy="2724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355F6C9-1C13-4DA4-AE14-57B8BA4EA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20" y="3783949"/>
            <a:ext cx="3295014" cy="2494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5797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D8BBB4-53CF-4FA4-AED4-8BF147CAF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3"/>
          <a:stretch/>
        </p:blipFill>
        <p:spPr>
          <a:xfrm>
            <a:off x="0" y="1"/>
            <a:ext cx="12192000" cy="69090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841A2BF-F9ED-452B-A6DA-BB2ED53FA739}"/>
              </a:ext>
            </a:extLst>
          </p:cNvPr>
          <p:cNvSpPr/>
          <p:nvPr/>
        </p:nvSpPr>
        <p:spPr>
          <a:xfrm>
            <a:off x="604984" y="843736"/>
            <a:ext cx="10726035" cy="52654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996633"/>
                </a:solidFill>
              </a:rPr>
              <a:t>After Reading 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2800" dirty="0"/>
              <a:t>Why are camels called "ships of the desert"?</a:t>
            </a:r>
          </a:p>
          <a:p>
            <a:pPr>
              <a:lnSpc>
                <a:spcPct val="200000"/>
              </a:lnSpc>
            </a:pPr>
            <a:endParaRPr lang="en-US" sz="2800" dirty="0"/>
          </a:p>
          <a:p>
            <a:pPr>
              <a:lnSpc>
                <a:spcPct val="200000"/>
              </a:lnSpc>
            </a:pPr>
            <a:r>
              <a:rPr lang="en-US" sz="2800" dirty="0"/>
              <a:t>2. How is riding a camel different from riding a horse? </a:t>
            </a:r>
          </a:p>
          <a:p>
            <a:pPr>
              <a:lnSpc>
                <a:spcPct val="200000"/>
              </a:lnSpc>
            </a:pPr>
            <a:endParaRPr lang="en-US" sz="2800" dirty="0"/>
          </a:p>
          <a:p>
            <a:pPr>
              <a:lnSpc>
                <a:spcPct val="200000"/>
              </a:lnSpc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F4E186D-3780-4890-9C7C-DC5F9A2AF084}"/>
              </a:ext>
            </a:extLst>
          </p:cNvPr>
          <p:cNvSpPr txBox="1"/>
          <p:nvPr/>
        </p:nvSpPr>
        <p:spPr>
          <a:xfrm>
            <a:off x="10963373" y="6278251"/>
            <a:ext cx="11029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latin typeface="Comic Sans MS" panose="030F0702030302020204" pitchFamily="66" charset="0"/>
              </a:rPr>
              <a:t>Pg.139 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D7A7BC-9A05-4DE6-A00B-3587E608DF5E}"/>
              </a:ext>
            </a:extLst>
          </p:cNvPr>
          <p:cNvSpPr txBox="1"/>
          <p:nvPr/>
        </p:nvSpPr>
        <p:spPr>
          <a:xfrm>
            <a:off x="0" y="131802"/>
            <a:ext cx="37047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Sunday              24-10-1444H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F503AB-2801-4B82-8DF4-DD707EF3A954}"/>
              </a:ext>
            </a:extLst>
          </p:cNvPr>
          <p:cNvSpPr txBox="1"/>
          <p:nvPr/>
        </p:nvSpPr>
        <p:spPr>
          <a:xfrm>
            <a:off x="797399" y="2662073"/>
            <a:ext cx="10341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Because they have been used as a means of transport in the desert due to their ability to withstand the hot, dry climate.</a:t>
            </a:r>
            <a:endParaRPr lang="en-U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5530435-F49A-47AA-8AC7-8693EBD1ABE1}"/>
              </a:ext>
            </a:extLst>
          </p:cNvPr>
          <p:cNvSpPr/>
          <p:nvPr/>
        </p:nvSpPr>
        <p:spPr>
          <a:xfrm>
            <a:off x="820916" y="4475696"/>
            <a:ext cx="104213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The rider must sit two meters above the ground on the camel’s hump, and the movement of the camel swings the rider from side to side.</a:t>
            </a:r>
          </a:p>
        </p:txBody>
      </p:sp>
    </p:spTree>
    <p:extLst>
      <p:ext uri="{BB962C8B-B14F-4D97-AF65-F5344CB8AC3E}">
        <p14:creationId xmlns:p14="http://schemas.microsoft.com/office/powerpoint/2010/main" val="47715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D8BBB4-53CF-4FA4-AED4-8BF147CAF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3"/>
          <a:stretch/>
        </p:blipFill>
        <p:spPr>
          <a:xfrm>
            <a:off x="0" y="1"/>
            <a:ext cx="12192000" cy="69090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841A2BF-F9ED-452B-A6DA-BB2ED53FA739}"/>
              </a:ext>
            </a:extLst>
          </p:cNvPr>
          <p:cNvSpPr/>
          <p:nvPr/>
        </p:nvSpPr>
        <p:spPr>
          <a:xfrm>
            <a:off x="499714" y="1111942"/>
            <a:ext cx="10726035" cy="44036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996633"/>
                </a:solidFill>
              </a:rPr>
              <a:t>After Reading 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3. What are two characteristics of camels? </a:t>
            </a:r>
          </a:p>
          <a:p>
            <a:pPr>
              <a:lnSpc>
                <a:spcPct val="200000"/>
              </a:lnSpc>
            </a:pPr>
            <a:endParaRPr lang="en-US" sz="2800" dirty="0"/>
          </a:p>
          <a:p>
            <a:pPr>
              <a:lnSpc>
                <a:spcPct val="200000"/>
              </a:lnSpc>
            </a:pPr>
            <a:r>
              <a:rPr lang="en-US" sz="2800" dirty="0"/>
              <a:t>4. Which tip do you think is the most important and why?</a:t>
            </a:r>
          </a:p>
          <a:p>
            <a:pPr>
              <a:lnSpc>
                <a:spcPct val="200000"/>
              </a:lnSpc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F4E186D-3780-4890-9C7C-DC5F9A2AF084}"/>
              </a:ext>
            </a:extLst>
          </p:cNvPr>
          <p:cNvSpPr txBox="1"/>
          <p:nvPr/>
        </p:nvSpPr>
        <p:spPr>
          <a:xfrm>
            <a:off x="10963373" y="6278251"/>
            <a:ext cx="11029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latin typeface="Comic Sans MS" panose="030F0702030302020204" pitchFamily="66" charset="0"/>
              </a:rPr>
              <a:t>Pg.139 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D7A7BC-9A05-4DE6-A00B-3587E608DF5E}"/>
              </a:ext>
            </a:extLst>
          </p:cNvPr>
          <p:cNvSpPr txBox="1"/>
          <p:nvPr/>
        </p:nvSpPr>
        <p:spPr>
          <a:xfrm>
            <a:off x="0" y="131802"/>
            <a:ext cx="37047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Sunday              24-10-1444H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9794ADF-F0D1-4AEC-9FB5-30069FBD3822}"/>
              </a:ext>
            </a:extLst>
          </p:cNvPr>
          <p:cNvSpPr/>
          <p:nvPr/>
        </p:nvSpPr>
        <p:spPr>
          <a:xfrm>
            <a:off x="792974" y="2966411"/>
            <a:ext cx="5616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Camels are emotional and intelligent.</a:t>
            </a:r>
          </a:p>
        </p:txBody>
      </p:sp>
    </p:spTree>
    <p:extLst>
      <p:ext uri="{BB962C8B-B14F-4D97-AF65-F5344CB8AC3E}">
        <p14:creationId xmlns:p14="http://schemas.microsoft.com/office/powerpoint/2010/main" val="1859530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169</Words>
  <Application>Microsoft Office PowerPoint</Application>
  <PresentationFormat>Custom</PresentationFormat>
  <Paragraphs>38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مشاعل بنت خالد بن النمري</dc:creator>
  <cp:lastModifiedBy>pc</cp:lastModifiedBy>
  <cp:revision>24</cp:revision>
  <dcterms:created xsi:type="dcterms:W3CDTF">2023-05-13T14:13:27Z</dcterms:created>
  <dcterms:modified xsi:type="dcterms:W3CDTF">2023-06-01T22:32:05Z</dcterms:modified>
</cp:coreProperties>
</file>