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6" r:id="rId6"/>
    <p:sldId id="258" r:id="rId7"/>
    <p:sldId id="271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2578" autoAdjust="0"/>
  </p:normalViewPr>
  <p:slideViewPr>
    <p:cSldViewPr snapToGrid="0">
      <p:cViewPr varScale="1">
        <p:scale>
          <a:sx n="64" d="100"/>
          <a:sy n="64" d="100"/>
        </p:scale>
        <p:origin x="71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8/19/2021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8/19/2021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41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8/19/2021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AFAH_JUNIO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170F7EC-139D-4DA5-B242-95E665C3CA5E}"/>
              </a:ext>
            </a:extLst>
          </p:cNvPr>
          <p:cNvGrpSpPr/>
          <p:nvPr/>
        </p:nvGrpSpPr>
        <p:grpSpPr>
          <a:xfrm>
            <a:off x="134465" y="88927"/>
            <a:ext cx="11755194" cy="6699742"/>
            <a:chOff x="217506" y="52138"/>
            <a:chExt cx="11640740" cy="6928007"/>
          </a:xfrm>
        </p:grpSpPr>
        <p:pic>
          <p:nvPicPr>
            <p:cNvPr id="2056" name="Picture 8" descr="قوانين التعلم عن بعد كرتون">
              <a:extLst>
                <a:ext uri="{FF2B5EF4-FFF2-40B4-BE49-F238E27FC236}">
                  <a16:creationId xmlns:a16="http://schemas.microsoft.com/office/drawing/2014/main" id="{360F3649-7E2F-4AA5-9204-3EA924123A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52"/>
            <a:stretch/>
          </p:blipFill>
          <p:spPr bwMode="auto">
            <a:xfrm>
              <a:off x="8273083" y="52138"/>
              <a:ext cx="3519396" cy="3313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10C8676B-BE45-4031-9403-FC3B790DE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" b="12370"/>
            <a:stretch/>
          </p:blipFill>
          <p:spPr bwMode="auto">
            <a:xfrm>
              <a:off x="217506" y="3625030"/>
              <a:ext cx="3719693" cy="3301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B93BB20-3B28-4057-894B-BD181A60BB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0"/>
            <a:stretch/>
          </p:blipFill>
          <p:spPr bwMode="auto">
            <a:xfrm>
              <a:off x="4279861" y="3571043"/>
              <a:ext cx="3596962" cy="340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قوانين التعلم عن بعد كرتون">
              <a:extLst>
                <a:ext uri="{FF2B5EF4-FFF2-40B4-BE49-F238E27FC236}">
                  <a16:creationId xmlns:a16="http://schemas.microsoft.com/office/drawing/2014/main" id="{D69B3756-AAEE-4407-9FFB-4C7A2E43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16"/>
            <a:stretch/>
          </p:blipFill>
          <p:spPr bwMode="auto">
            <a:xfrm>
              <a:off x="217506" y="127783"/>
              <a:ext cx="3613961" cy="3313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9530DBA4-823C-4630-B9E7-70C8B20BF0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70"/>
            <a:stretch/>
          </p:blipFill>
          <p:spPr bwMode="auto">
            <a:xfrm>
              <a:off x="4191915" y="84014"/>
              <a:ext cx="3844747" cy="328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قوانين التعلم عن بعد للطلاب">
              <a:extLst>
                <a:ext uri="{FF2B5EF4-FFF2-40B4-BE49-F238E27FC236}">
                  <a16:creationId xmlns:a16="http://schemas.microsoft.com/office/drawing/2014/main" id="{FE035FFD-EEC9-4595-ACA5-79BAB8F30B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7"/>
            <a:stretch/>
          </p:blipFill>
          <p:spPr bwMode="auto">
            <a:xfrm>
              <a:off x="8361136" y="3625030"/>
              <a:ext cx="3497110" cy="330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EA47B74-8628-433E-B63E-C45460E9D6BC}"/>
              </a:ext>
            </a:extLst>
          </p:cNvPr>
          <p:cNvGrpSpPr/>
          <p:nvPr/>
        </p:nvGrpSpPr>
        <p:grpSpPr>
          <a:xfrm>
            <a:off x="-76201" y="121684"/>
            <a:ext cx="12138063" cy="2727783"/>
            <a:chOff x="-76201" y="121684"/>
            <a:chExt cx="12138063" cy="2727783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9C3473B-B775-435F-88F0-00DA46694D2A}"/>
                </a:ext>
              </a:extLst>
            </p:cNvPr>
            <p:cNvSpPr txBox="1"/>
            <p:nvPr/>
          </p:nvSpPr>
          <p:spPr>
            <a:xfrm>
              <a:off x="2558267" y="121684"/>
              <a:ext cx="950359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7200" dirty="0">
                  <a:solidFill>
                    <a:schemeClr val="accent1">
                      <a:lumMod val="75000"/>
                    </a:schemeClr>
                  </a:solidFill>
                  <a:cs typeface="DecoType Naskh Extensions" panose="02010400000000000000" pitchFamily="2" charset="-78"/>
                </a:rPr>
                <a:t>الفصل الأول : </a:t>
              </a:r>
              <a:endParaRPr lang="ar-SA" sz="7200" dirty="0">
                <a:solidFill>
                  <a:schemeClr val="bg2">
                    <a:lumMod val="25000"/>
                  </a:schemeClr>
                </a:solidFill>
                <a:cs typeface="DecoType Naskh Extensions" panose="02010400000000000000" pitchFamily="2" charset="-78"/>
              </a:endParaRPr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E8BD112-0F86-44E3-9018-CD3A02524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1" y="999066"/>
              <a:ext cx="1634067" cy="1850401"/>
            </a:xfrm>
            <a:prstGeom prst="rect">
              <a:avLst/>
            </a:prstGeom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18187BE9-A931-4EEC-A119-B07F75B4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5286">
            <a:off x="4647022" y="1775133"/>
            <a:ext cx="6298357" cy="30585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01B1694-E117-4B91-B064-95FBE8A30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349" y="382180"/>
            <a:ext cx="1857776" cy="6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E858A-F366-4A89-A14D-7E944644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559617"/>
            <a:ext cx="7686674" cy="630074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1A2923-9DE0-41BC-B0A1-7E1161E592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326" y="0"/>
            <a:ext cx="1097134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قرطاسية, برتقالي, مغلف&#10;&#10;تم إنشاء الوصف تلقائياً">
            <a:extLst>
              <a:ext uri="{FF2B5EF4-FFF2-40B4-BE49-F238E27FC236}">
                <a16:creationId xmlns:a16="http://schemas.microsoft.com/office/drawing/2014/main" id="{1F51297B-2931-4FA5-8167-92351323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5929" cy="6858000"/>
          </a:xfrm>
          <a:prstGeom prst="rect">
            <a:avLst/>
          </a:prstGeom>
        </p:spPr>
      </p:pic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E050B24-31A5-4380-8FCA-D47A2B8C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64" y="2144782"/>
            <a:ext cx="5393635" cy="10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DCE2961-C0C3-4F23-9B65-B37ED6C410A1}"/>
              </a:ext>
            </a:extLst>
          </p:cNvPr>
          <p:cNvGrpSpPr/>
          <p:nvPr/>
        </p:nvGrpSpPr>
        <p:grpSpPr>
          <a:xfrm>
            <a:off x="2353733" y="-118742"/>
            <a:ext cx="9660324" cy="5259062"/>
            <a:chOff x="2112433" y="-461642"/>
            <a:chExt cx="9660324" cy="525906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E8BD112-0F86-44E3-9018-CD3A02524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433" y="-461642"/>
              <a:ext cx="3429000" cy="3882965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498FE47F-7F9A-4938-B620-C7FF413C7D7A}"/>
                </a:ext>
              </a:extLst>
            </p:cNvPr>
            <p:cNvSpPr/>
            <p:nvPr/>
          </p:nvSpPr>
          <p:spPr>
            <a:xfrm>
              <a:off x="4865097" y="3043094"/>
              <a:ext cx="690766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5400" b="1" cap="none" spc="0" dirty="0">
                  <a:ln/>
                  <a:solidFill>
                    <a:schemeClr val="accent4"/>
                  </a:solidFill>
                  <a:effectLst/>
                </a:rPr>
                <a:t>للمزيد قروب الصفوف الأولية </a:t>
              </a:r>
            </a:p>
            <a:p>
              <a:pPr algn="ctr"/>
              <a:r>
                <a:rPr lang="ar-SA" sz="5400" b="1" dirty="0">
                  <a:ln/>
                  <a:solidFill>
                    <a:schemeClr val="accent4"/>
                  </a:solidFill>
                  <a:hlinkClick r:id="rId3"/>
                </a:rPr>
                <a:t>اضغط هنا</a:t>
              </a:r>
              <a:endParaRPr lang="ar-SA" sz="5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cxnSp>
          <p:nvCxnSpPr>
            <p:cNvPr id="6" name="موصل: منحني 5">
              <a:extLst>
                <a:ext uri="{FF2B5EF4-FFF2-40B4-BE49-F238E27FC236}">
                  <a16:creationId xmlns:a16="http://schemas.microsoft.com/office/drawing/2014/main" id="{7CBDD7C0-39F6-4982-AAF1-84667E754DCC}"/>
                </a:ext>
              </a:extLst>
            </p:cNvPr>
            <p:cNvCxnSpPr/>
            <p:nvPr/>
          </p:nvCxnSpPr>
          <p:spPr>
            <a:xfrm>
              <a:off x="5245100" y="3624523"/>
              <a:ext cx="1841500" cy="769677"/>
            </a:xfrm>
            <a:prstGeom prst="curvedConnector3">
              <a:avLst>
                <a:gd name="adj1" fmla="val -1620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BCEFEAF7-EAB7-4748-BEEB-E83B3B2DC51D}"/>
                </a:ext>
              </a:extLst>
            </p:cNvPr>
            <p:cNvSpPr/>
            <p:nvPr/>
          </p:nvSpPr>
          <p:spPr>
            <a:xfrm>
              <a:off x="7193391" y="2119764"/>
              <a:ext cx="29274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600" b="0" cap="none" spc="0" dirty="0">
                  <a:ln w="0"/>
                  <a:solidFill>
                    <a:schemeClr val="bg2">
                      <a:lumMod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Simple Bold Jut Out" panose="02010401010101010101" pitchFamily="2" charset="-78"/>
                </a:rPr>
                <a:t>اعداد: ن &amp; 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4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3374BC-E25E-4BAE-AD72-418F94B7FFDC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A8F2BFE-8BB5-4138-9232-B12804F47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B2A3E7-B135-4E1F-BCE7-FDF1A0024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شاشة عريضة</PresentationFormat>
  <Paragraphs>5</Paragraphs>
  <Slides>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Segoe Print</vt:lpstr>
      <vt:lpstr>Nature Illustration 16x9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2012-08-30T22:49:00Z</dcterms:created>
  <dcterms:modified xsi:type="dcterms:W3CDTF">2021-08-19T14:31:13Z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