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256" r:id="rId2"/>
    <p:sldId id="260" r:id="rId3"/>
    <p:sldId id="275" r:id="rId4"/>
    <p:sldId id="262" r:id="rId5"/>
    <p:sldId id="263" r:id="rId6"/>
    <p:sldId id="274" r:id="rId7"/>
    <p:sldId id="276" r:id="rId8"/>
    <p:sldId id="266" r:id="rId9"/>
    <p:sldId id="257" r:id="rId10"/>
    <p:sldId id="296" r:id="rId11"/>
    <p:sldId id="268" r:id="rId12"/>
    <p:sldId id="297" r:id="rId13"/>
    <p:sldId id="298" r:id="rId14"/>
    <p:sldId id="265" r:id="rId15"/>
    <p:sldId id="300" r:id="rId16"/>
    <p:sldId id="264" r:id="rId17"/>
    <p:sldId id="273" r:id="rId18"/>
    <p:sldId id="295" r:id="rId19"/>
    <p:sldId id="272" r:id="rId20"/>
    <p:sldId id="261" r:id="rId21"/>
    <p:sldId id="282" r:id="rId22"/>
    <p:sldId id="299" r:id="rId23"/>
    <p:sldId id="277" r:id="rId24"/>
    <p:sldId id="278" r:id="rId25"/>
    <p:sldId id="289" r:id="rId26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8"/>
      <p:bold r:id="rId29"/>
      <p:italic r:id="rId30"/>
      <p:boldItalic r:id="rId31"/>
    </p:embeddedFont>
    <p:embeddedFont>
      <p:font typeface="Amasis MT Pro Medium" panose="02040604050005020304" pitchFamily="18" charset="0"/>
      <p:regular r:id="rId32"/>
      <p:italic r:id="rId33"/>
    </p:embeddedFont>
    <p:embeddedFont>
      <p:font typeface="Amatic SC" panose="00000500000000000000" pitchFamily="2" charset="-79"/>
      <p:regular r:id="rId34"/>
      <p:bold r:id="rId35"/>
    </p:embeddedFont>
    <p:embeddedFont>
      <p:font typeface="Arial Rounded MT Bold" panose="020F0704030504030204" pitchFamily="34" charset="0"/>
      <p:regular r:id="rId36"/>
    </p:embeddedFont>
    <p:embeddedFont>
      <p:font typeface="Bebas Neue" panose="020B0606020202050201" pitchFamily="34" charset="0"/>
      <p:regular r:id="rId37"/>
    </p:embeddedFont>
    <p:embeddedFont>
      <p:font typeface="Berlin Sans FB" panose="020E0602020502020306" pitchFamily="34" charset="0"/>
      <p:regular r:id="rId38"/>
      <p:bold r:id="rId39"/>
    </p:embeddedFont>
    <p:embeddedFont>
      <p:font typeface="Bookman Old Style" panose="02050604050505020204" pitchFamily="18" charset="0"/>
      <p:regular r:id="rId40"/>
      <p:bold r:id="rId41"/>
      <p:italic r:id="rId42"/>
      <p:boldItalic r:id="rId43"/>
    </p:embeddedFont>
    <p:embeddedFont>
      <p:font typeface="Century Schoolbook" panose="02040604050505020304" pitchFamily="18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Gaza" panose="020B0800040000020004" pitchFamily="34" charset="-78"/>
      <p:regular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Handlee" panose="02000000000000000000" pitchFamily="2" charset="0"/>
      <p:regular r:id="rId57"/>
    </p:embeddedFont>
    <p:embeddedFont>
      <p:font typeface="Indie Flower" panose="020B0604020202020204" charset="0"/>
      <p:regular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Open Sans Light" panose="020B0306030504020204" pitchFamily="34" charset="0"/>
      <p:regular r:id="rId67"/>
      <p:bold r:id="rId68"/>
      <p:italic r:id="rId69"/>
      <p:boldItalic r:id="rId70"/>
    </p:embeddedFont>
    <p:embeddedFont>
      <p:font typeface="Roboto Condensed Light" panose="02000000000000000000" pitchFamily="2" charset="0"/>
      <p:regular r:id="rId71"/>
      <p:italic r:id="rId72"/>
    </p:embeddedFont>
    <p:embeddedFont>
      <p:font typeface="Romeral" panose="02000000000000000000" pitchFamily="50" charset="0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C4"/>
    <a:srgbClr val="FFF489"/>
    <a:srgbClr val="FFED3F"/>
    <a:srgbClr val="377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782E1A-8240-456B-A171-7AE8C79502A3}">
  <a:tblStyle styleId="{A8782E1A-8240-456B-A171-7AE8C79502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5E5076-3810-47DD-B79F-674D7AD40C01}" styleName="نمط داكن 1 - تميي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نمط داكن 1 - تميي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نمط داكن 1 - تميي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font" Target="fonts/font41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4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73" Type="http://schemas.openxmlformats.org/officeDocument/2006/relationships/font" Target="fonts/font4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font" Target="fonts/font42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72" Type="http://schemas.openxmlformats.org/officeDocument/2006/relationships/font" Target="fonts/font4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font" Target="fonts/font40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font" Target="fonts/font4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d76d3389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d76d3389e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538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0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01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d4cf3d90a1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d4cf3d90a1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25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d362d286f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d362d286f3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492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d362d286f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d362d286f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d362d286f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d362d286f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d362d286f3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d362d286f3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d362d286f3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d362d286f3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d4cf3d90a1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d4cf3d90a1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d4cf3d90a1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3" name="Google Shape;1983;gd4cf3d90a1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d76d3389e7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d76d3389e7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0" name="Google Shape;10;p2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 txBox="1">
            <a:spLocks noGrp="1"/>
          </p:cNvSpPr>
          <p:nvPr>
            <p:ph type="ctrTitle"/>
          </p:nvPr>
        </p:nvSpPr>
        <p:spPr>
          <a:xfrm>
            <a:off x="1942950" y="2390425"/>
            <a:ext cx="52581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2514600" y="3794266"/>
            <a:ext cx="4114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5" name="Google Shape;45;p2"/>
          <p:cNvGrpSpPr/>
          <p:nvPr/>
        </p:nvGrpSpPr>
        <p:grpSpPr>
          <a:xfrm>
            <a:off x="-14800" y="-44404"/>
            <a:ext cx="9201524" cy="5217489"/>
            <a:chOff x="-14800" y="-44404"/>
            <a:chExt cx="9201524" cy="5217489"/>
          </a:xfrm>
        </p:grpSpPr>
        <p:sp>
          <p:nvSpPr>
            <p:cNvPr id="46" name="Google Shape;46;p2"/>
            <p:cNvSpPr/>
            <p:nvPr/>
          </p:nvSpPr>
          <p:spPr>
            <a:xfrm>
              <a:off x="7150757" y="623"/>
              <a:ext cx="2015383" cy="2821754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115388" y="-44404"/>
              <a:ext cx="2071336" cy="2930622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48;p2"/>
            <p:cNvGrpSpPr/>
            <p:nvPr/>
          </p:nvGrpSpPr>
          <p:grpSpPr>
            <a:xfrm>
              <a:off x="-14800" y="1925576"/>
              <a:ext cx="2015362" cy="3247509"/>
              <a:chOff x="-14800" y="1925576"/>
              <a:chExt cx="2015362" cy="3247509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-14800" y="2004772"/>
                <a:ext cx="2015362" cy="3163243"/>
              </a:xfrm>
              <a:custGeom>
                <a:avLst/>
                <a:gdLst/>
                <a:ahLst/>
                <a:cxnLst/>
                <a:rect l="l" t="t" r="r" b="b"/>
                <a:pathLst>
                  <a:path w="32193" h="50527" extrusionOk="0">
                    <a:moveTo>
                      <a:pt x="2696" y="0"/>
                    </a:moveTo>
                    <a:cubicBezTo>
                      <a:pt x="1841" y="0"/>
                      <a:pt x="986" y="93"/>
                      <a:pt x="152" y="283"/>
                    </a:cubicBezTo>
                    <a:lnTo>
                      <a:pt x="1" y="50527"/>
                    </a:lnTo>
                    <a:lnTo>
                      <a:pt x="28933" y="50261"/>
                    </a:lnTo>
                    <a:cubicBezTo>
                      <a:pt x="31414" y="46908"/>
                      <a:pt x="32192" y="42359"/>
                      <a:pt x="30968" y="38369"/>
                    </a:cubicBezTo>
                    <a:cubicBezTo>
                      <a:pt x="29745" y="34381"/>
                      <a:pt x="26549" y="31052"/>
                      <a:pt x="22617" y="29664"/>
                    </a:cubicBezTo>
                    <a:cubicBezTo>
                      <a:pt x="20191" y="28807"/>
                      <a:pt x="17402" y="28584"/>
                      <a:pt x="15524" y="26827"/>
                    </a:cubicBezTo>
                    <a:cubicBezTo>
                      <a:pt x="13550" y="24987"/>
                      <a:pt x="13195" y="21982"/>
                      <a:pt x="13491" y="19301"/>
                    </a:cubicBezTo>
                    <a:cubicBezTo>
                      <a:pt x="13791" y="16621"/>
                      <a:pt x="14610" y="13982"/>
                      <a:pt x="14506" y="11288"/>
                    </a:cubicBezTo>
                    <a:cubicBezTo>
                      <a:pt x="14373" y="7850"/>
                      <a:pt x="12641" y="4508"/>
                      <a:pt x="9911" y="2417"/>
                    </a:cubicBezTo>
                    <a:cubicBezTo>
                      <a:pt x="7861" y="846"/>
                      <a:pt x="5277" y="0"/>
                      <a:pt x="269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22000">
                    <a:schemeClr val="lt2"/>
                  </a:gs>
                  <a:gs pos="50000">
                    <a:schemeClr val="accent1"/>
                  </a:gs>
                  <a:gs pos="77000">
                    <a:schemeClr val="accent2"/>
                  </a:gs>
                  <a:gs pos="100000">
                    <a:schemeClr val="accent3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9881" y="1925576"/>
                <a:ext cx="1990384" cy="3247509"/>
              </a:xfrm>
              <a:custGeom>
                <a:avLst/>
                <a:gdLst/>
                <a:ahLst/>
                <a:cxnLst/>
                <a:rect l="l" t="t" r="r" b="b"/>
                <a:pathLst>
                  <a:path w="31794" h="51873" extrusionOk="0">
                    <a:moveTo>
                      <a:pt x="1415" y="1"/>
                    </a:moveTo>
                    <a:cubicBezTo>
                      <a:pt x="1012" y="1"/>
                      <a:pt x="610" y="20"/>
                      <a:pt x="209" y="56"/>
                    </a:cubicBezTo>
                    <a:cubicBezTo>
                      <a:pt x="9" y="76"/>
                      <a:pt x="0" y="381"/>
                      <a:pt x="193" y="381"/>
                    </a:cubicBezTo>
                    <a:cubicBezTo>
                      <a:pt x="198" y="381"/>
                      <a:pt x="203" y="381"/>
                      <a:pt x="209" y="381"/>
                    </a:cubicBezTo>
                    <a:cubicBezTo>
                      <a:pt x="553" y="353"/>
                      <a:pt x="897" y="339"/>
                      <a:pt x="1242" y="339"/>
                    </a:cubicBezTo>
                    <a:cubicBezTo>
                      <a:pt x="5287" y="339"/>
                      <a:pt x="9307" y="2239"/>
                      <a:pt x="11764" y="5480"/>
                    </a:cubicBezTo>
                    <a:cubicBezTo>
                      <a:pt x="13096" y="7230"/>
                      <a:pt x="13964" y="9318"/>
                      <a:pt x="14309" y="11486"/>
                    </a:cubicBezTo>
                    <a:cubicBezTo>
                      <a:pt x="14483" y="12577"/>
                      <a:pt x="14514" y="13696"/>
                      <a:pt x="14406" y="14797"/>
                    </a:cubicBezTo>
                    <a:cubicBezTo>
                      <a:pt x="14288" y="15996"/>
                      <a:pt x="13970" y="17161"/>
                      <a:pt x="13647" y="18318"/>
                    </a:cubicBezTo>
                    <a:cubicBezTo>
                      <a:pt x="13013" y="20566"/>
                      <a:pt x="12252" y="22992"/>
                      <a:pt x="12946" y="25321"/>
                    </a:cubicBezTo>
                    <a:cubicBezTo>
                      <a:pt x="13563" y="27378"/>
                      <a:pt x="15222" y="28894"/>
                      <a:pt x="17021" y="29957"/>
                    </a:cubicBezTo>
                    <a:cubicBezTo>
                      <a:pt x="19081" y="31170"/>
                      <a:pt x="21409" y="31828"/>
                      <a:pt x="23533" y="32923"/>
                    </a:cubicBezTo>
                    <a:cubicBezTo>
                      <a:pt x="25494" y="33937"/>
                      <a:pt x="27185" y="35395"/>
                      <a:pt x="28430" y="37228"/>
                    </a:cubicBezTo>
                    <a:cubicBezTo>
                      <a:pt x="29660" y="39037"/>
                      <a:pt x="30441" y="41146"/>
                      <a:pt x="30626" y="43328"/>
                    </a:cubicBezTo>
                    <a:cubicBezTo>
                      <a:pt x="30821" y="45625"/>
                      <a:pt x="30406" y="47978"/>
                      <a:pt x="29416" y="50062"/>
                    </a:cubicBezTo>
                    <a:cubicBezTo>
                      <a:pt x="29172" y="50579"/>
                      <a:pt x="28893" y="51077"/>
                      <a:pt x="28583" y="51558"/>
                    </a:cubicBezTo>
                    <a:cubicBezTo>
                      <a:pt x="28479" y="51721"/>
                      <a:pt x="28626" y="51873"/>
                      <a:pt x="28776" y="51873"/>
                    </a:cubicBezTo>
                    <a:cubicBezTo>
                      <a:pt x="28841" y="51873"/>
                      <a:pt x="28907" y="51844"/>
                      <a:pt x="28953" y="51774"/>
                    </a:cubicBezTo>
                    <a:cubicBezTo>
                      <a:pt x="31466" y="47898"/>
                      <a:pt x="31794" y="42844"/>
                      <a:pt x="29775" y="38688"/>
                    </a:cubicBezTo>
                    <a:cubicBezTo>
                      <a:pt x="28837" y="36751"/>
                      <a:pt x="27429" y="35049"/>
                      <a:pt x="25703" y="33760"/>
                    </a:cubicBezTo>
                    <a:cubicBezTo>
                      <a:pt x="23724" y="32278"/>
                      <a:pt x="21353" y="31525"/>
                      <a:pt x="19120" y="30532"/>
                    </a:cubicBezTo>
                    <a:cubicBezTo>
                      <a:pt x="17129" y="29643"/>
                      <a:pt x="15100" y="28448"/>
                      <a:pt x="13954" y="26527"/>
                    </a:cubicBezTo>
                    <a:cubicBezTo>
                      <a:pt x="12646" y="24341"/>
                      <a:pt x="13127" y="21821"/>
                      <a:pt x="13766" y="19506"/>
                    </a:cubicBezTo>
                    <a:cubicBezTo>
                      <a:pt x="14096" y="18287"/>
                      <a:pt x="14477" y="17080"/>
                      <a:pt x="14696" y="15833"/>
                    </a:cubicBezTo>
                    <a:cubicBezTo>
                      <a:pt x="14887" y="14741"/>
                      <a:pt x="14943" y="13626"/>
                      <a:pt x="14860" y="12521"/>
                    </a:cubicBezTo>
                    <a:cubicBezTo>
                      <a:pt x="14689" y="10315"/>
                      <a:pt x="13991" y="8150"/>
                      <a:pt x="12820" y="6275"/>
                    </a:cubicBezTo>
                    <a:cubicBezTo>
                      <a:pt x="10471" y="2510"/>
                      <a:pt x="6250" y="147"/>
                      <a:pt x="1827" y="7"/>
                    </a:cubicBezTo>
                    <a:cubicBezTo>
                      <a:pt x="1690" y="3"/>
                      <a:pt x="1552" y="1"/>
                      <a:pt x="14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2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15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509" name="Google Shape;509;p15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15"/>
          <p:cNvSpPr txBox="1">
            <a:spLocks noGrp="1"/>
          </p:cNvSpPr>
          <p:nvPr>
            <p:ph type="body" idx="1"/>
          </p:nvPr>
        </p:nvSpPr>
        <p:spPr>
          <a:xfrm>
            <a:off x="4829075" y="1187600"/>
            <a:ext cx="36018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●"/>
              <a:defRPr sz="1400"/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○"/>
              <a:defRPr/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■"/>
              <a:defRPr/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●"/>
              <a:defRPr/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○"/>
              <a:defRPr/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543" name="Google Shape;543;p15"/>
          <p:cNvSpPr/>
          <p:nvPr/>
        </p:nvSpPr>
        <p:spPr>
          <a:xfrm flipH="1">
            <a:off x="8572644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5"/>
          <p:cNvSpPr txBox="1">
            <a:spLocks noGrp="1"/>
          </p:cNvSpPr>
          <p:nvPr>
            <p:ph type="title"/>
          </p:nvPr>
        </p:nvSpPr>
        <p:spPr>
          <a:xfrm>
            <a:off x="4829100" y="365150"/>
            <a:ext cx="3601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17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591" name="Google Shape;591;p17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17"/>
          <p:cNvSpPr txBox="1">
            <a:spLocks noGrp="1"/>
          </p:cNvSpPr>
          <p:nvPr>
            <p:ph type="title"/>
          </p:nvPr>
        </p:nvSpPr>
        <p:spPr>
          <a:xfrm>
            <a:off x="1126800" y="2040425"/>
            <a:ext cx="5394900" cy="73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 idx="2" hasCustomPrompt="1"/>
          </p:nvPr>
        </p:nvSpPr>
        <p:spPr>
          <a:xfrm>
            <a:off x="6521700" y="1959938"/>
            <a:ext cx="1495500" cy="147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6" name="Google Shape;626;p17"/>
          <p:cNvSpPr txBox="1">
            <a:spLocks noGrp="1"/>
          </p:cNvSpPr>
          <p:nvPr>
            <p:ph type="subTitle" idx="1"/>
          </p:nvPr>
        </p:nvSpPr>
        <p:spPr>
          <a:xfrm>
            <a:off x="1951350" y="2771819"/>
            <a:ext cx="4572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7" name="Google Shape;627;p17"/>
          <p:cNvGrpSpPr/>
          <p:nvPr/>
        </p:nvGrpSpPr>
        <p:grpSpPr>
          <a:xfrm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628" name="Google Shape;628;p17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8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634" name="Google Shape;634;p18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18"/>
          <p:cNvSpPr txBox="1">
            <a:spLocks noGrp="1"/>
          </p:cNvSpPr>
          <p:nvPr>
            <p:ph type="title"/>
          </p:nvPr>
        </p:nvSpPr>
        <p:spPr>
          <a:xfrm>
            <a:off x="720000" y="168866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997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9" name="Google Shape;669;p18"/>
          <p:cNvSpPr txBox="1">
            <a:spLocks noGrp="1"/>
          </p:cNvSpPr>
          <p:nvPr>
            <p:ph type="subTitle" idx="1"/>
          </p:nvPr>
        </p:nvSpPr>
        <p:spPr>
          <a:xfrm>
            <a:off x="720000" y="209406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8"/>
          <p:cNvSpPr txBox="1">
            <a:spLocks noGrp="1"/>
          </p:cNvSpPr>
          <p:nvPr>
            <p:ph type="title" idx="3"/>
          </p:nvPr>
        </p:nvSpPr>
        <p:spPr>
          <a:xfrm>
            <a:off x="3403800" y="168866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1" name="Google Shape;67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3997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2" name="Google Shape;672;p18"/>
          <p:cNvSpPr txBox="1">
            <a:spLocks noGrp="1"/>
          </p:cNvSpPr>
          <p:nvPr>
            <p:ph type="subTitle" idx="5"/>
          </p:nvPr>
        </p:nvSpPr>
        <p:spPr>
          <a:xfrm>
            <a:off x="3403800" y="209406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8"/>
          <p:cNvSpPr txBox="1">
            <a:spLocks noGrp="1"/>
          </p:cNvSpPr>
          <p:nvPr>
            <p:ph type="title" idx="6"/>
          </p:nvPr>
        </p:nvSpPr>
        <p:spPr>
          <a:xfrm>
            <a:off x="6087600" y="168866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4" name="Google Shape;67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3997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5" name="Google Shape;675;p18"/>
          <p:cNvSpPr txBox="1">
            <a:spLocks noGrp="1"/>
          </p:cNvSpPr>
          <p:nvPr>
            <p:ph type="subTitle" idx="8"/>
          </p:nvPr>
        </p:nvSpPr>
        <p:spPr>
          <a:xfrm>
            <a:off x="6087600" y="209406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8"/>
          <p:cNvSpPr txBox="1">
            <a:spLocks noGrp="1"/>
          </p:cNvSpPr>
          <p:nvPr>
            <p:ph type="title" idx="9"/>
          </p:nvPr>
        </p:nvSpPr>
        <p:spPr>
          <a:xfrm>
            <a:off x="720000" y="364991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7" name="Google Shape;67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10122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8" name="Google Shape;678;p18"/>
          <p:cNvSpPr txBox="1">
            <a:spLocks noGrp="1"/>
          </p:cNvSpPr>
          <p:nvPr>
            <p:ph type="subTitle" idx="14"/>
          </p:nvPr>
        </p:nvSpPr>
        <p:spPr>
          <a:xfrm>
            <a:off x="720000" y="405531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8"/>
          <p:cNvSpPr txBox="1">
            <a:spLocks noGrp="1"/>
          </p:cNvSpPr>
          <p:nvPr>
            <p:ph type="title" idx="15"/>
          </p:nvPr>
        </p:nvSpPr>
        <p:spPr>
          <a:xfrm>
            <a:off x="3403800" y="364991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0" name="Google Shape;68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10122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1" name="Google Shape;681;p18"/>
          <p:cNvSpPr txBox="1">
            <a:spLocks noGrp="1"/>
          </p:cNvSpPr>
          <p:nvPr>
            <p:ph type="subTitle" idx="17"/>
          </p:nvPr>
        </p:nvSpPr>
        <p:spPr>
          <a:xfrm>
            <a:off x="3403800" y="405531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8"/>
          <p:cNvSpPr txBox="1">
            <a:spLocks noGrp="1"/>
          </p:cNvSpPr>
          <p:nvPr>
            <p:ph type="title" idx="18"/>
          </p:nvPr>
        </p:nvSpPr>
        <p:spPr>
          <a:xfrm>
            <a:off x="6087600" y="3649917"/>
            <a:ext cx="2336400" cy="457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3" name="Google Shape;68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3101225"/>
            <a:ext cx="10785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4" name="Google Shape;684;p18"/>
          <p:cNvSpPr txBox="1">
            <a:spLocks noGrp="1"/>
          </p:cNvSpPr>
          <p:nvPr>
            <p:ph type="subTitle" idx="20"/>
          </p:nvPr>
        </p:nvSpPr>
        <p:spPr>
          <a:xfrm>
            <a:off x="6087600" y="4055312"/>
            <a:ext cx="2336400" cy="548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8"/>
          <p:cNvSpPr txBox="1">
            <a:spLocks noGrp="1"/>
          </p:cNvSpPr>
          <p:nvPr>
            <p:ph type="title" idx="21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18"/>
          <p:cNvGrpSpPr/>
          <p:nvPr/>
        </p:nvGrpSpPr>
        <p:grpSpPr>
          <a:xfrm>
            <a:off x="7045464" y="-76195"/>
            <a:ext cx="2137736" cy="1487520"/>
            <a:chOff x="7045464" y="5"/>
            <a:chExt cx="2137736" cy="1487520"/>
          </a:xfrm>
        </p:grpSpPr>
        <p:sp>
          <p:nvSpPr>
            <p:cNvPr id="688" name="Google Shape;688;p18"/>
            <p:cNvSpPr/>
            <p:nvPr/>
          </p:nvSpPr>
          <p:spPr>
            <a:xfrm rot="5400000" flipH="1">
              <a:off x="7397526" y="-290706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 rot="5400000" flipH="1">
              <a:off x="7370572" y="-325103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19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692" name="Google Shape;692;p19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290050" y="32413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1371600" y="1981125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727" name="Google Shape;727;p19"/>
          <p:cNvGrpSpPr/>
          <p:nvPr/>
        </p:nvGrpSpPr>
        <p:grpSpPr>
          <a:xfrm flipH="1"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728" name="Google Shape;728;p19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20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734" name="Google Shape;734;p20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0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0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7" name="Google Shape;767;p20"/>
          <p:cNvSpPr txBox="1">
            <a:spLocks noGrp="1"/>
          </p:cNvSpPr>
          <p:nvPr>
            <p:ph type="subTitle" idx="1"/>
          </p:nvPr>
        </p:nvSpPr>
        <p:spPr>
          <a:xfrm>
            <a:off x="4572000" y="1604325"/>
            <a:ext cx="2230800" cy="19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0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0"/>
          <p:cNvSpPr txBox="1">
            <a:spLocks noGrp="1"/>
          </p:cNvSpPr>
          <p:nvPr>
            <p:ph type="title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70" name="Google Shape;770;p20"/>
          <p:cNvGrpSpPr/>
          <p:nvPr/>
        </p:nvGrpSpPr>
        <p:grpSpPr>
          <a:xfrm flipH="1">
            <a:off x="6534931" y="855234"/>
            <a:ext cx="2786238" cy="4489681"/>
            <a:chOff x="-14800" y="1925576"/>
            <a:chExt cx="2015362" cy="3247509"/>
          </a:xfrm>
        </p:grpSpPr>
        <p:sp>
          <p:nvSpPr>
            <p:cNvPr id="771" name="Google Shape;771;p20"/>
            <p:cNvSpPr/>
            <p:nvPr/>
          </p:nvSpPr>
          <p:spPr>
            <a:xfrm>
              <a:off x="-14800" y="2004772"/>
              <a:ext cx="2015362" cy="3163243"/>
            </a:xfrm>
            <a:custGeom>
              <a:avLst/>
              <a:gdLst/>
              <a:ahLst/>
              <a:cxnLst/>
              <a:rect l="l" t="t" r="r" b="b"/>
              <a:pathLst>
                <a:path w="32193" h="50527" extrusionOk="0">
                  <a:moveTo>
                    <a:pt x="2696" y="0"/>
                  </a:moveTo>
                  <a:cubicBezTo>
                    <a:pt x="1841" y="0"/>
                    <a:pt x="986" y="93"/>
                    <a:pt x="152" y="283"/>
                  </a:cubicBezTo>
                  <a:lnTo>
                    <a:pt x="1" y="50527"/>
                  </a:lnTo>
                  <a:lnTo>
                    <a:pt x="28933" y="50261"/>
                  </a:lnTo>
                  <a:cubicBezTo>
                    <a:pt x="31414" y="46908"/>
                    <a:pt x="32192" y="42359"/>
                    <a:pt x="30968" y="38369"/>
                  </a:cubicBezTo>
                  <a:cubicBezTo>
                    <a:pt x="29745" y="34381"/>
                    <a:pt x="26549" y="31052"/>
                    <a:pt x="22617" y="29664"/>
                  </a:cubicBezTo>
                  <a:cubicBezTo>
                    <a:pt x="20191" y="28807"/>
                    <a:pt x="17402" y="28584"/>
                    <a:pt x="15524" y="26827"/>
                  </a:cubicBezTo>
                  <a:cubicBezTo>
                    <a:pt x="13550" y="24987"/>
                    <a:pt x="13195" y="21982"/>
                    <a:pt x="13491" y="19301"/>
                  </a:cubicBezTo>
                  <a:cubicBezTo>
                    <a:pt x="13791" y="16621"/>
                    <a:pt x="14610" y="13982"/>
                    <a:pt x="14506" y="11288"/>
                  </a:cubicBezTo>
                  <a:cubicBezTo>
                    <a:pt x="14373" y="7850"/>
                    <a:pt x="12641" y="4508"/>
                    <a:pt x="9911" y="2417"/>
                  </a:cubicBezTo>
                  <a:cubicBezTo>
                    <a:pt x="7861" y="846"/>
                    <a:pt x="5277" y="0"/>
                    <a:pt x="269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-9881" y="1925576"/>
              <a:ext cx="1990384" cy="3247509"/>
            </a:xfrm>
            <a:custGeom>
              <a:avLst/>
              <a:gdLst/>
              <a:ahLst/>
              <a:cxnLst/>
              <a:rect l="l" t="t" r="r" b="b"/>
              <a:pathLst>
                <a:path w="31794" h="51873" extrusionOk="0">
                  <a:moveTo>
                    <a:pt x="1415" y="1"/>
                  </a:moveTo>
                  <a:cubicBezTo>
                    <a:pt x="1012" y="1"/>
                    <a:pt x="610" y="20"/>
                    <a:pt x="209" y="56"/>
                  </a:cubicBezTo>
                  <a:cubicBezTo>
                    <a:pt x="9" y="76"/>
                    <a:pt x="0" y="381"/>
                    <a:pt x="193" y="381"/>
                  </a:cubicBezTo>
                  <a:cubicBezTo>
                    <a:pt x="198" y="381"/>
                    <a:pt x="203" y="381"/>
                    <a:pt x="209" y="381"/>
                  </a:cubicBezTo>
                  <a:cubicBezTo>
                    <a:pt x="553" y="353"/>
                    <a:pt x="897" y="339"/>
                    <a:pt x="1242" y="339"/>
                  </a:cubicBezTo>
                  <a:cubicBezTo>
                    <a:pt x="5287" y="339"/>
                    <a:pt x="9307" y="2239"/>
                    <a:pt x="11764" y="5480"/>
                  </a:cubicBezTo>
                  <a:cubicBezTo>
                    <a:pt x="13096" y="7230"/>
                    <a:pt x="13964" y="9318"/>
                    <a:pt x="14309" y="11486"/>
                  </a:cubicBezTo>
                  <a:cubicBezTo>
                    <a:pt x="14483" y="12577"/>
                    <a:pt x="14514" y="13696"/>
                    <a:pt x="14406" y="14797"/>
                  </a:cubicBezTo>
                  <a:cubicBezTo>
                    <a:pt x="14288" y="15996"/>
                    <a:pt x="13970" y="17161"/>
                    <a:pt x="13647" y="18318"/>
                  </a:cubicBezTo>
                  <a:cubicBezTo>
                    <a:pt x="13013" y="20566"/>
                    <a:pt x="12252" y="22992"/>
                    <a:pt x="12946" y="25321"/>
                  </a:cubicBezTo>
                  <a:cubicBezTo>
                    <a:pt x="13563" y="27378"/>
                    <a:pt x="15222" y="28894"/>
                    <a:pt x="17021" y="29957"/>
                  </a:cubicBezTo>
                  <a:cubicBezTo>
                    <a:pt x="19081" y="31170"/>
                    <a:pt x="21409" y="31828"/>
                    <a:pt x="23533" y="32923"/>
                  </a:cubicBezTo>
                  <a:cubicBezTo>
                    <a:pt x="25494" y="33937"/>
                    <a:pt x="27185" y="35395"/>
                    <a:pt x="28430" y="37228"/>
                  </a:cubicBezTo>
                  <a:cubicBezTo>
                    <a:pt x="29660" y="39037"/>
                    <a:pt x="30441" y="41146"/>
                    <a:pt x="30626" y="43328"/>
                  </a:cubicBezTo>
                  <a:cubicBezTo>
                    <a:pt x="30821" y="45625"/>
                    <a:pt x="30406" y="47978"/>
                    <a:pt x="29416" y="50062"/>
                  </a:cubicBezTo>
                  <a:cubicBezTo>
                    <a:pt x="29172" y="50579"/>
                    <a:pt x="28893" y="51077"/>
                    <a:pt x="28583" y="51558"/>
                  </a:cubicBezTo>
                  <a:cubicBezTo>
                    <a:pt x="28479" y="51721"/>
                    <a:pt x="28626" y="51873"/>
                    <a:pt x="28776" y="51873"/>
                  </a:cubicBezTo>
                  <a:cubicBezTo>
                    <a:pt x="28841" y="51873"/>
                    <a:pt x="28907" y="51844"/>
                    <a:pt x="28953" y="51774"/>
                  </a:cubicBezTo>
                  <a:cubicBezTo>
                    <a:pt x="31466" y="47898"/>
                    <a:pt x="31794" y="42844"/>
                    <a:pt x="29775" y="38688"/>
                  </a:cubicBezTo>
                  <a:cubicBezTo>
                    <a:pt x="28837" y="36751"/>
                    <a:pt x="27429" y="35049"/>
                    <a:pt x="25703" y="33760"/>
                  </a:cubicBezTo>
                  <a:cubicBezTo>
                    <a:pt x="23724" y="32278"/>
                    <a:pt x="21353" y="31525"/>
                    <a:pt x="19120" y="30532"/>
                  </a:cubicBezTo>
                  <a:cubicBezTo>
                    <a:pt x="17129" y="29643"/>
                    <a:pt x="15100" y="28448"/>
                    <a:pt x="13954" y="26527"/>
                  </a:cubicBezTo>
                  <a:cubicBezTo>
                    <a:pt x="12646" y="24341"/>
                    <a:pt x="13127" y="21821"/>
                    <a:pt x="13766" y="19506"/>
                  </a:cubicBezTo>
                  <a:cubicBezTo>
                    <a:pt x="14096" y="18287"/>
                    <a:pt x="14477" y="17080"/>
                    <a:pt x="14696" y="15833"/>
                  </a:cubicBezTo>
                  <a:cubicBezTo>
                    <a:pt x="14887" y="14741"/>
                    <a:pt x="14943" y="13626"/>
                    <a:pt x="14860" y="12521"/>
                  </a:cubicBezTo>
                  <a:cubicBezTo>
                    <a:pt x="14689" y="10315"/>
                    <a:pt x="13991" y="8150"/>
                    <a:pt x="12820" y="6275"/>
                  </a:cubicBezTo>
                  <a:cubicBezTo>
                    <a:pt x="10471" y="2510"/>
                    <a:pt x="6250" y="147"/>
                    <a:pt x="1827" y="7"/>
                  </a:cubicBezTo>
                  <a:cubicBezTo>
                    <a:pt x="1690" y="3"/>
                    <a:pt x="1552" y="1"/>
                    <a:pt x="1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21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775" name="Google Shape;775;p21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6313325" y="1212525"/>
            <a:ext cx="2110800" cy="2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/>
          <p:nvPr/>
        </p:nvSpPr>
        <p:spPr>
          <a:xfrm flipH="1">
            <a:off x="8574324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1"/>
          <p:cNvSpPr txBox="1">
            <a:spLocks noGrp="1"/>
          </p:cNvSpPr>
          <p:nvPr>
            <p:ph type="title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1" name="Google Shape;811;p21"/>
          <p:cNvGrpSpPr/>
          <p:nvPr/>
        </p:nvGrpSpPr>
        <p:grpSpPr>
          <a:xfrm>
            <a:off x="-63744" y="855234"/>
            <a:ext cx="2786238" cy="4489681"/>
            <a:chOff x="-14800" y="1925576"/>
            <a:chExt cx="2015362" cy="3247509"/>
          </a:xfrm>
        </p:grpSpPr>
        <p:sp>
          <p:nvSpPr>
            <p:cNvPr id="812" name="Google Shape;812;p21"/>
            <p:cNvSpPr/>
            <p:nvPr/>
          </p:nvSpPr>
          <p:spPr>
            <a:xfrm>
              <a:off x="-14800" y="2004772"/>
              <a:ext cx="2015362" cy="3163243"/>
            </a:xfrm>
            <a:custGeom>
              <a:avLst/>
              <a:gdLst/>
              <a:ahLst/>
              <a:cxnLst/>
              <a:rect l="l" t="t" r="r" b="b"/>
              <a:pathLst>
                <a:path w="32193" h="50527" extrusionOk="0">
                  <a:moveTo>
                    <a:pt x="2696" y="0"/>
                  </a:moveTo>
                  <a:cubicBezTo>
                    <a:pt x="1841" y="0"/>
                    <a:pt x="986" y="93"/>
                    <a:pt x="152" y="283"/>
                  </a:cubicBezTo>
                  <a:lnTo>
                    <a:pt x="1" y="50527"/>
                  </a:lnTo>
                  <a:lnTo>
                    <a:pt x="28933" y="50261"/>
                  </a:lnTo>
                  <a:cubicBezTo>
                    <a:pt x="31414" y="46908"/>
                    <a:pt x="32192" y="42359"/>
                    <a:pt x="30968" y="38369"/>
                  </a:cubicBezTo>
                  <a:cubicBezTo>
                    <a:pt x="29745" y="34381"/>
                    <a:pt x="26549" y="31052"/>
                    <a:pt x="22617" y="29664"/>
                  </a:cubicBezTo>
                  <a:cubicBezTo>
                    <a:pt x="20191" y="28807"/>
                    <a:pt x="17402" y="28584"/>
                    <a:pt x="15524" y="26827"/>
                  </a:cubicBezTo>
                  <a:cubicBezTo>
                    <a:pt x="13550" y="24987"/>
                    <a:pt x="13195" y="21982"/>
                    <a:pt x="13491" y="19301"/>
                  </a:cubicBezTo>
                  <a:cubicBezTo>
                    <a:pt x="13791" y="16621"/>
                    <a:pt x="14610" y="13982"/>
                    <a:pt x="14506" y="11288"/>
                  </a:cubicBezTo>
                  <a:cubicBezTo>
                    <a:pt x="14373" y="7850"/>
                    <a:pt x="12641" y="4508"/>
                    <a:pt x="9911" y="2417"/>
                  </a:cubicBezTo>
                  <a:cubicBezTo>
                    <a:pt x="7861" y="846"/>
                    <a:pt x="5277" y="0"/>
                    <a:pt x="269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-9881" y="1925576"/>
              <a:ext cx="1990384" cy="3247509"/>
            </a:xfrm>
            <a:custGeom>
              <a:avLst/>
              <a:gdLst/>
              <a:ahLst/>
              <a:cxnLst/>
              <a:rect l="l" t="t" r="r" b="b"/>
              <a:pathLst>
                <a:path w="31794" h="51873" extrusionOk="0">
                  <a:moveTo>
                    <a:pt x="1415" y="1"/>
                  </a:moveTo>
                  <a:cubicBezTo>
                    <a:pt x="1012" y="1"/>
                    <a:pt x="610" y="20"/>
                    <a:pt x="209" y="56"/>
                  </a:cubicBezTo>
                  <a:cubicBezTo>
                    <a:pt x="9" y="76"/>
                    <a:pt x="0" y="381"/>
                    <a:pt x="193" y="381"/>
                  </a:cubicBezTo>
                  <a:cubicBezTo>
                    <a:pt x="198" y="381"/>
                    <a:pt x="203" y="381"/>
                    <a:pt x="209" y="381"/>
                  </a:cubicBezTo>
                  <a:cubicBezTo>
                    <a:pt x="553" y="353"/>
                    <a:pt x="897" y="339"/>
                    <a:pt x="1242" y="339"/>
                  </a:cubicBezTo>
                  <a:cubicBezTo>
                    <a:pt x="5287" y="339"/>
                    <a:pt x="9307" y="2239"/>
                    <a:pt x="11764" y="5480"/>
                  </a:cubicBezTo>
                  <a:cubicBezTo>
                    <a:pt x="13096" y="7230"/>
                    <a:pt x="13964" y="9318"/>
                    <a:pt x="14309" y="11486"/>
                  </a:cubicBezTo>
                  <a:cubicBezTo>
                    <a:pt x="14483" y="12577"/>
                    <a:pt x="14514" y="13696"/>
                    <a:pt x="14406" y="14797"/>
                  </a:cubicBezTo>
                  <a:cubicBezTo>
                    <a:pt x="14288" y="15996"/>
                    <a:pt x="13970" y="17161"/>
                    <a:pt x="13647" y="18318"/>
                  </a:cubicBezTo>
                  <a:cubicBezTo>
                    <a:pt x="13013" y="20566"/>
                    <a:pt x="12252" y="22992"/>
                    <a:pt x="12946" y="25321"/>
                  </a:cubicBezTo>
                  <a:cubicBezTo>
                    <a:pt x="13563" y="27378"/>
                    <a:pt x="15222" y="28894"/>
                    <a:pt x="17021" y="29957"/>
                  </a:cubicBezTo>
                  <a:cubicBezTo>
                    <a:pt x="19081" y="31170"/>
                    <a:pt x="21409" y="31828"/>
                    <a:pt x="23533" y="32923"/>
                  </a:cubicBezTo>
                  <a:cubicBezTo>
                    <a:pt x="25494" y="33937"/>
                    <a:pt x="27185" y="35395"/>
                    <a:pt x="28430" y="37228"/>
                  </a:cubicBezTo>
                  <a:cubicBezTo>
                    <a:pt x="29660" y="39037"/>
                    <a:pt x="30441" y="41146"/>
                    <a:pt x="30626" y="43328"/>
                  </a:cubicBezTo>
                  <a:cubicBezTo>
                    <a:pt x="30821" y="45625"/>
                    <a:pt x="30406" y="47978"/>
                    <a:pt x="29416" y="50062"/>
                  </a:cubicBezTo>
                  <a:cubicBezTo>
                    <a:pt x="29172" y="50579"/>
                    <a:pt x="28893" y="51077"/>
                    <a:pt x="28583" y="51558"/>
                  </a:cubicBezTo>
                  <a:cubicBezTo>
                    <a:pt x="28479" y="51721"/>
                    <a:pt x="28626" y="51873"/>
                    <a:pt x="28776" y="51873"/>
                  </a:cubicBezTo>
                  <a:cubicBezTo>
                    <a:pt x="28841" y="51873"/>
                    <a:pt x="28907" y="51844"/>
                    <a:pt x="28953" y="51774"/>
                  </a:cubicBezTo>
                  <a:cubicBezTo>
                    <a:pt x="31466" y="47898"/>
                    <a:pt x="31794" y="42844"/>
                    <a:pt x="29775" y="38688"/>
                  </a:cubicBezTo>
                  <a:cubicBezTo>
                    <a:pt x="28837" y="36751"/>
                    <a:pt x="27429" y="35049"/>
                    <a:pt x="25703" y="33760"/>
                  </a:cubicBezTo>
                  <a:cubicBezTo>
                    <a:pt x="23724" y="32278"/>
                    <a:pt x="21353" y="31525"/>
                    <a:pt x="19120" y="30532"/>
                  </a:cubicBezTo>
                  <a:cubicBezTo>
                    <a:pt x="17129" y="29643"/>
                    <a:pt x="15100" y="28448"/>
                    <a:pt x="13954" y="26527"/>
                  </a:cubicBezTo>
                  <a:cubicBezTo>
                    <a:pt x="12646" y="24341"/>
                    <a:pt x="13127" y="21821"/>
                    <a:pt x="13766" y="19506"/>
                  </a:cubicBezTo>
                  <a:cubicBezTo>
                    <a:pt x="14096" y="18287"/>
                    <a:pt x="14477" y="17080"/>
                    <a:pt x="14696" y="15833"/>
                  </a:cubicBezTo>
                  <a:cubicBezTo>
                    <a:pt x="14887" y="14741"/>
                    <a:pt x="14943" y="13626"/>
                    <a:pt x="14860" y="12521"/>
                  </a:cubicBezTo>
                  <a:cubicBezTo>
                    <a:pt x="14689" y="10315"/>
                    <a:pt x="13991" y="8150"/>
                    <a:pt x="12820" y="6275"/>
                  </a:cubicBezTo>
                  <a:cubicBezTo>
                    <a:pt x="10471" y="2510"/>
                    <a:pt x="6250" y="147"/>
                    <a:pt x="1827" y="7"/>
                  </a:cubicBezTo>
                  <a:cubicBezTo>
                    <a:pt x="1690" y="3"/>
                    <a:pt x="1552" y="1"/>
                    <a:pt x="1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22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816" name="Google Shape;816;p22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2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2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2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2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2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2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2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2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2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2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2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22"/>
          <p:cNvSpPr txBox="1">
            <a:spLocks noGrp="1"/>
          </p:cNvSpPr>
          <p:nvPr>
            <p:ph type="title"/>
          </p:nvPr>
        </p:nvSpPr>
        <p:spPr>
          <a:xfrm>
            <a:off x="720000" y="26063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22"/>
          <p:cNvSpPr txBox="1">
            <a:spLocks noGrp="1"/>
          </p:cNvSpPr>
          <p:nvPr>
            <p:ph type="subTitle" idx="1"/>
          </p:nvPr>
        </p:nvSpPr>
        <p:spPr>
          <a:xfrm>
            <a:off x="720000" y="3063513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2"/>
          <p:cNvSpPr txBox="1">
            <a:spLocks noGrp="1"/>
          </p:cNvSpPr>
          <p:nvPr>
            <p:ph type="title" idx="2"/>
          </p:nvPr>
        </p:nvSpPr>
        <p:spPr>
          <a:xfrm>
            <a:off x="3403800" y="26063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2" name="Google Shape;852;p22"/>
          <p:cNvSpPr txBox="1">
            <a:spLocks noGrp="1"/>
          </p:cNvSpPr>
          <p:nvPr>
            <p:ph type="subTitle" idx="3"/>
          </p:nvPr>
        </p:nvSpPr>
        <p:spPr>
          <a:xfrm>
            <a:off x="3403800" y="3063513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22"/>
          <p:cNvSpPr txBox="1">
            <a:spLocks noGrp="1"/>
          </p:cNvSpPr>
          <p:nvPr>
            <p:ph type="title" idx="4"/>
          </p:nvPr>
        </p:nvSpPr>
        <p:spPr>
          <a:xfrm>
            <a:off x="6087600" y="2606313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4" name="Google Shape;854;p22"/>
          <p:cNvSpPr txBox="1">
            <a:spLocks noGrp="1"/>
          </p:cNvSpPr>
          <p:nvPr>
            <p:ph type="subTitle" idx="5"/>
          </p:nvPr>
        </p:nvSpPr>
        <p:spPr>
          <a:xfrm>
            <a:off x="6087600" y="3063513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2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2"/>
          <p:cNvSpPr txBox="1">
            <a:spLocks noGrp="1"/>
          </p:cNvSpPr>
          <p:nvPr>
            <p:ph type="title" idx="6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22"/>
          <p:cNvSpPr/>
          <p:nvPr/>
        </p:nvSpPr>
        <p:spPr>
          <a:xfrm rot="5400000">
            <a:off x="7388113" y="3417091"/>
            <a:ext cx="1447338" cy="2058323"/>
          </a:xfrm>
          <a:custGeom>
            <a:avLst/>
            <a:gdLst/>
            <a:ahLst/>
            <a:cxnLst/>
            <a:rect l="l" t="t" r="r" b="b"/>
            <a:pathLst>
              <a:path w="44448" h="62232" extrusionOk="0">
                <a:moveTo>
                  <a:pt x="44448" y="0"/>
                </a:moveTo>
                <a:lnTo>
                  <a:pt x="1308" y="31"/>
                </a:lnTo>
                <a:cubicBezTo>
                  <a:pt x="0" y="2893"/>
                  <a:pt x="1569" y="6442"/>
                  <a:pt x="4135" y="8265"/>
                </a:cubicBezTo>
                <a:cubicBezTo>
                  <a:pt x="6700" y="10091"/>
                  <a:pt x="9984" y="10544"/>
                  <a:pt x="13131" y="10646"/>
                </a:cubicBezTo>
                <a:cubicBezTo>
                  <a:pt x="16276" y="10750"/>
                  <a:pt x="19472" y="10562"/>
                  <a:pt x="22529" y="11318"/>
                </a:cubicBezTo>
                <a:cubicBezTo>
                  <a:pt x="27636" y="12580"/>
                  <a:pt x="31944" y="16578"/>
                  <a:pt x="33739" y="21528"/>
                </a:cubicBezTo>
                <a:cubicBezTo>
                  <a:pt x="35531" y="26474"/>
                  <a:pt x="34823" y="32226"/>
                  <a:pt x="32020" y="36676"/>
                </a:cubicBezTo>
                <a:cubicBezTo>
                  <a:pt x="30187" y="39591"/>
                  <a:pt x="27566" y="41916"/>
                  <a:pt x="25440" y="44624"/>
                </a:cubicBezTo>
                <a:cubicBezTo>
                  <a:pt x="23310" y="47333"/>
                  <a:pt x="21630" y="50721"/>
                  <a:pt x="22198" y="54116"/>
                </a:cubicBezTo>
                <a:cubicBezTo>
                  <a:pt x="22912" y="58390"/>
                  <a:pt x="27116" y="61418"/>
                  <a:pt x="31400" y="62060"/>
                </a:cubicBezTo>
                <a:cubicBezTo>
                  <a:pt x="32188" y="62178"/>
                  <a:pt x="32977" y="62232"/>
                  <a:pt x="33765" y="62232"/>
                </a:cubicBezTo>
                <a:cubicBezTo>
                  <a:pt x="37270" y="62232"/>
                  <a:pt x="40765" y="61170"/>
                  <a:pt x="44088" y="59954"/>
                </a:cubicBezTo>
                <a:lnTo>
                  <a:pt x="44448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2"/>
          <p:cNvSpPr/>
          <p:nvPr/>
        </p:nvSpPr>
        <p:spPr>
          <a:xfrm rot="5400000">
            <a:off x="7361160" y="3372075"/>
            <a:ext cx="1487520" cy="2137736"/>
          </a:xfrm>
          <a:custGeom>
            <a:avLst/>
            <a:gdLst/>
            <a:ahLst/>
            <a:cxnLst/>
            <a:rect l="l" t="t" r="r" b="b"/>
            <a:pathLst>
              <a:path w="45682" h="64633" extrusionOk="0">
                <a:moveTo>
                  <a:pt x="1906" y="1"/>
                </a:moveTo>
                <a:cubicBezTo>
                  <a:pt x="1868" y="1"/>
                  <a:pt x="1829" y="17"/>
                  <a:pt x="1802" y="55"/>
                </a:cubicBezTo>
                <a:cubicBezTo>
                  <a:pt x="0" y="2638"/>
                  <a:pt x="875" y="6079"/>
                  <a:pt x="2726" y="8376"/>
                </a:cubicBezTo>
                <a:cubicBezTo>
                  <a:pt x="5068" y="11286"/>
                  <a:pt x="8934" y="12144"/>
                  <a:pt x="12500" y="12300"/>
                </a:cubicBezTo>
                <a:cubicBezTo>
                  <a:pt x="13007" y="12323"/>
                  <a:pt x="13515" y="12332"/>
                  <a:pt x="14024" y="12332"/>
                </a:cubicBezTo>
                <a:cubicBezTo>
                  <a:pt x="16039" y="12332"/>
                  <a:pt x="18062" y="12192"/>
                  <a:pt x="20078" y="12192"/>
                </a:cubicBezTo>
                <a:cubicBezTo>
                  <a:pt x="21614" y="12192"/>
                  <a:pt x="23145" y="12273"/>
                  <a:pt x="24665" y="12559"/>
                </a:cubicBezTo>
                <a:cubicBezTo>
                  <a:pt x="26516" y="12911"/>
                  <a:pt x="28298" y="13587"/>
                  <a:pt x="29820" y="14713"/>
                </a:cubicBezTo>
                <a:cubicBezTo>
                  <a:pt x="31138" y="15688"/>
                  <a:pt x="32222" y="16961"/>
                  <a:pt x="33052" y="18370"/>
                </a:cubicBezTo>
                <a:cubicBezTo>
                  <a:pt x="34735" y="21221"/>
                  <a:pt x="35418" y="24647"/>
                  <a:pt x="35116" y="27934"/>
                </a:cubicBezTo>
                <a:cubicBezTo>
                  <a:pt x="34756" y="31884"/>
                  <a:pt x="33100" y="35606"/>
                  <a:pt x="30970" y="38908"/>
                </a:cubicBezTo>
                <a:cubicBezTo>
                  <a:pt x="29890" y="40584"/>
                  <a:pt x="28674" y="42163"/>
                  <a:pt x="27387" y="43686"/>
                </a:cubicBezTo>
                <a:cubicBezTo>
                  <a:pt x="26192" y="45108"/>
                  <a:pt x="24955" y="46513"/>
                  <a:pt x="23951" y="48082"/>
                </a:cubicBezTo>
                <a:cubicBezTo>
                  <a:pt x="22981" y="49598"/>
                  <a:pt x="22246" y="51289"/>
                  <a:pt x="22099" y="53101"/>
                </a:cubicBezTo>
                <a:cubicBezTo>
                  <a:pt x="21971" y="54726"/>
                  <a:pt x="22344" y="56357"/>
                  <a:pt x="23061" y="57814"/>
                </a:cubicBezTo>
                <a:cubicBezTo>
                  <a:pt x="24536" y="60815"/>
                  <a:pt x="27422" y="63116"/>
                  <a:pt x="30622" y="64036"/>
                </a:cubicBezTo>
                <a:cubicBezTo>
                  <a:pt x="32057" y="64450"/>
                  <a:pt x="33534" y="64633"/>
                  <a:pt x="35017" y="64633"/>
                </a:cubicBezTo>
                <a:cubicBezTo>
                  <a:pt x="37618" y="64633"/>
                  <a:pt x="40235" y="64070"/>
                  <a:pt x="42669" y="63206"/>
                </a:cubicBezTo>
                <a:cubicBezTo>
                  <a:pt x="43617" y="62871"/>
                  <a:pt x="44548" y="62488"/>
                  <a:pt x="45468" y="62073"/>
                </a:cubicBezTo>
                <a:cubicBezTo>
                  <a:pt x="45681" y="61979"/>
                  <a:pt x="45545" y="61695"/>
                  <a:pt x="45348" y="61695"/>
                </a:cubicBezTo>
                <a:cubicBezTo>
                  <a:pt x="45319" y="61695"/>
                  <a:pt x="45289" y="61701"/>
                  <a:pt x="45259" y="61714"/>
                </a:cubicBezTo>
                <a:cubicBezTo>
                  <a:pt x="42044" y="63121"/>
                  <a:pt x="38543" y="64181"/>
                  <a:pt x="35011" y="64181"/>
                </a:cubicBezTo>
                <a:cubicBezTo>
                  <a:pt x="34431" y="64181"/>
                  <a:pt x="33849" y="64152"/>
                  <a:pt x="33268" y="64092"/>
                </a:cubicBezTo>
                <a:cubicBezTo>
                  <a:pt x="29716" y="63722"/>
                  <a:pt x="26387" y="61980"/>
                  <a:pt x="24306" y="59031"/>
                </a:cubicBezTo>
                <a:cubicBezTo>
                  <a:pt x="23372" y="57705"/>
                  <a:pt x="22717" y="56162"/>
                  <a:pt x="22559" y="54537"/>
                </a:cubicBezTo>
                <a:cubicBezTo>
                  <a:pt x="22389" y="52760"/>
                  <a:pt x="22852" y="51013"/>
                  <a:pt x="23675" y="49444"/>
                </a:cubicBezTo>
                <a:cubicBezTo>
                  <a:pt x="24543" y="47785"/>
                  <a:pt x="25735" y="46332"/>
                  <a:pt x="26938" y="44910"/>
                </a:cubicBezTo>
                <a:cubicBezTo>
                  <a:pt x="28165" y="43453"/>
                  <a:pt x="29378" y="41992"/>
                  <a:pt x="30476" y="40434"/>
                </a:cubicBezTo>
                <a:cubicBezTo>
                  <a:pt x="32682" y="37297"/>
                  <a:pt x="34492" y="33794"/>
                  <a:pt x="35248" y="30005"/>
                </a:cubicBezTo>
                <a:cubicBezTo>
                  <a:pt x="35900" y="26749"/>
                  <a:pt x="35680" y="23347"/>
                  <a:pt x="34446" y="20248"/>
                </a:cubicBezTo>
                <a:cubicBezTo>
                  <a:pt x="33271" y="17303"/>
                  <a:pt x="31176" y="14695"/>
                  <a:pt x="28293" y="13291"/>
                </a:cubicBezTo>
                <a:cubicBezTo>
                  <a:pt x="25735" y="12045"/>
                  <a:pt x="22905" y="11778"/>
                  <a:pt x="20085" y="11778"/>
                </a:cubicBezTo>
                <a:cubicBezTo>
                  <a:pt x="18951" y="11778"/>
                  <a:pt x="17819" y="11821"/>
                  <a:pt x="16707" y="11861"/>
                </a:cubicBezTo>
                <a:cubicBezTo>
                  <a:pt x="15809" y="11894"/>
                  <a:pt x="14892" y="11923"/>
                  <a:pt x="13972" y="11923"/>
                </a:cubicBezTo>
                <a:cubicBezTo>
                  <a:pt x="10937" y="11923"/>
                  <a:pt x="7853" y="11606"/>
                  <a:pt x="5211" y="10052"/>
                </a:cubicBezTo>
                <a:cubicBezTo>
                  <a:pt x="2625" y="8532"/>
                  <a:pt x="634" y="5287"/>
                  <a:pt x="1182" y="2220"/>
                </a:cubicBezTo>
                <a:cubicBezTo>
                  <a:pt x="1314" y="1488"/>
                  <a:pt x="1597" y="797"/>
                  <a:pt x="2018" y="181"/>
                </a:cubicBezTo>
                <a:cubicBezTo>
                  <a:pt x="2081" y="88"/>
                  <a:pt x="1995" y="1"/>
                  <a:pt x="19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4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910" name="Google Shape;910;p24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4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24"/>
          <p:cNvSpPr txBox="1">
            <a:spLocks noGrp="1"/>
          </p:cNvSpPr>
          <p:nvPr>
            <p:ph type="title"/>
          </p:nvPr>
        </p:nvSpPr>
        <p:spPr>
          <a:xfrm>
            <a:off x="706575" y="2618050"/>
            <a:ext cx="1931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4" name="Google Shape;944;p24"/>
          <p:cNvSpPr txBox="1">
            <a:spLocks noGrp="1"/>
          </p:cNvSpPr>
          <p:nvPr>
            <p:ph type="subTitle" idx="1"/>
          </p:nvPr>
        </p:nvSpPr>
        <p:spPr>
          <a:xfrm>
            <a:off x="706575" y="3075255"/>
            <a:ext cx="1931100" cy="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4"/>
          <p:cNvSpPr txBox="1">
            <a:spLocks noGrp="1"/>
          </p:cNvSpPr>
          <p:nvPr>
            <p:ph type="title" idx="2"/>
          </p:nvPr>
        </p:nvSpPr>
        <p:spPr>
          <a:xfrm>
            <a:off x="2637628" y="2618050"/>
            <a:ext cx="1931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6" name="Google Shape;946;p24"/>
          <p:cNvSpPr txBox="1">
            <a:spLocks noGrp="1"/>
          </p:cNvSpPr>
          <p:nvPr>
            <p:ph type="subTitle" idx="3"/>
          </p:nvPr>
        </p:nvSpPr>
        <p:spPr>
          <a:xfrm>
            <a:off x="2637628" y="3075255"/>
            <a:ext cx="1931100" cy="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4"/>
          <p:cNvSpPr txBox="1">
            <a:spLocks noGrp="1"/>
          </p:cNvSpPr>
          <p:nvPr>
            <p:ph type="title" idx="4"/>
          </p:nvPr>
        </p:nvSpPr>
        <p:spPr>
          <a:xfrm>
            <a:off x="4568672" y="2618050"/>
            <a:ext cx="1931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8" name="Google Shape;948;p24"/>
          <p:cNvSpPr txBox="1">
            <a:spLocks noGrp="1"/>
          </p:cNvSpPr>
          <p:nvPr>
            <p:ph type="subTitle" idx="5"/>
          </p:nvPr>
        </p:nvSpPr>
        <p:spPr>
          <a:xfrm>
            <a:off x="4568672" y="3063525"/>
            <a:ext cx="1931100" cy="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4"/>
          <p:cNvSpPr txBox="1">
            <a:spLocks noGrp="1"/>
          </p:cNvSpPr>
          <p:nvPr>
            <p:ph type="title" idx="6"/>
          </p:nvPr>
        </p:nvSpPr>
        <p:spPr>
          <a:xfrm>
            <a:off x="6499726" y="2618050"/>
            <a:ext cx="1931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24"/>
          <p:cNvSpPr txBox="1">
            <a:spLocks noGrp="1"/>
          </p:cNvSpPr>
          <p:nvPr>
            <p:ph type="subTitle" idx="7"/>
          </p:nvPr>
        </p:nvSpPr>
        <p:spPr>
          <a:xfrm>
            <a:off x="6499726" y="3063525"/>
            <a:ext cx="1931100" cy="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24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4"/>
          <p:cNvSpPr txBox="1">
            <a:spLocks noGrp="1"/>
          </p:cNvSpPr>
          <p:nvPr>
            <p:ph type="title" idx="8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4"/>
          <p:cNvGrpSpPr/>
          <p:nvPr/>
        </p:nvGrpSpPr>
        <p:grpSpPr>
          <a:xfrm>
            <a:off x="-54948" y="3697183"/>
            <a:ext cx="2137736" cy="1487520"/>
            <a:chOff x="-54948" y="3697183"/>
            <a:chExt cx="2137736" cy="1487520"/>
          </a:xfrm>
        </p:grpSpPr>
        <p:sp>
          <p:nvSpPr>
            <p:cNvPr id="954" name="Google Shape;954;p24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4"/>
          <p:cNvGrpSpPr/>
          <p:nvPr/>
        </p:nvGrpSpPr>
        <p:grpSpPr>
          <a:xfrm>
            <a:off x="7045464" y="-36970"/>
            <a:ext cx="2137736" cy="1487520"/>
            <a:chOff x="7045464" y="-36970"/>
            <a:chExt cx="2137736" cy="1487520"/>
          </a:xfrm>
        </p:grpSpPr>
        <p:sp>
          <p:nvSpPr>
            <p:cNvPr id="957" name="Google Shape;957;p24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26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012" name="Google Shape;1012;p26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5" name="Google Shape;1045;p26"/>
          <p:cNvSpPr txBox="1">
            <a:spLocks noGrp="1"/>
          </p:cNvSpPr>
          <p:nvPr>
            <p:ph type="title"/>
          </p:nvPr>
        </p:nvSpPr>
        <p:spPr>
          <a:xfrm>
            <a:off x="720000" y="18880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6" name="Google Shape;1046;p26"/>
          <p:cNvSpPr txBox="1">
            <a:spLocks noGrp="1"/>
          </p:cNvSpPr>
          <p:nvPr>
            <p:ph type="subTitle" idx="1"/>
          </p:nvPr>
        </p:nvSpPr>
        <p:spPr>
          <a:xfrm>
            <a:off x="720000" y="23452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26"/>
          <p:cNvSpPr txBox="1">
            <a:spLocks noGrp="1"/>
          </p:cNvSpPr>
          <p:nvPr>
            <p:ph type="title" idx="2"/>
          </p:nvPr>
        </p:nvSpPr>
        <p:spPr>
          <a:xfrm>
            <a:off x="3419269" y="18880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8" name="Google Shape;1048;p26"/>
          <p:cNvSpPr txBox="1">
            <a:spLocks noGrp="1"/>
          </p:cNvSpPr>
          <p:nvPr>
            <p:ph type="subTitle" idx="3"/>
          </p:nvPr>
        </p:nvSpPr>
        <p:spPr>
          <a:xfrm>
            <a:off x="3419269" y="23452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26"/>
          <p:cNvSpPr txBox="1">
            <a:spLocks noGrp="1"/>
          </p:cNvSpPr>
          <p:nvPr>
            <p:ph type="title" idx="4"/>
          </p:nvPr>
        </p:nvSpPr>
        <p:spPr>
          <a:xfrm>
            <a:off x="720000" y="36896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0" name="Google Shape;1050;p26"/>
          <p:cNvSpPr txBox="1">
            <a:spLocks noGrp="1"/>
          </p:cNvSpPr>
          <p:nvPr>
            <p:ph type="subTitle" idx="5"/>
          </p:nvPr>
        </p:nvSpPr>
        <p:spPr>
          <a:xfrm>
            <a:off x="720000" y="41468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26"/>
          <p:cNvSpPr txBox="1">
            <a:spLocks noGrp="1"/>
          </p:cNvSpPr>
          <p:nvPr>
            <p:ph type="title" idx="6"/>
          </p:nvPr>
        </p:nvSpPr>
        <p:spPr>
          <a:xfrm>
            <a:off x="3419269" y="36896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2" name="Google Shape;1052;p26"/>
          <p:cNvSpPr txBox="1">
            <a:spLocks noGrp="1"/>
          </p:cNvSpPr>
          <p:nvPr>
            <p:ph type="subTitle" idx="7"/>
          </p:nvPr>
        </p:nvSpPr>
        <p:spPr>
          <a:xfrm>
            <a:off x="3419269" y="41468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26"/>
          <p:cNvSpPr txBox="1">
            <a:spLocks noGrp="1"/>
          </p:cNvSpPr>
          <p:nvPr>
            <p:ph type="title" idx="8"/>
          </p:nvPr>
        </p:nvSpPr>
        <p:spPr>
          <a:xfrm>
            <a:off x="6118545" y="18880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4" name="Google Shape;1054;p26"/>
          <p:cNvSpPr txBox="1">
            <a:spLocks noGrp="1"/>
          </p:cNvSpPr>
          <p:nvPr>
            <p:ph type="subTitle" idx="9"/>
          </p:nvPr>
        </p:nvSpPr>
        <p:spPr>
          <a:xfrm>
            <a:off x="6118545" y="2345263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26"/>
          <p:cNvSpPr txBox="1">
            <a:spLocks noGrp="1"/>
          </p:cNvSpPr>
          <p:nvPr>
            <p:ph type="title" idx="13"/>
          </p:nvPr>
        </p:nvSpPr>
        <p:spPr>
          <a:xfrm>
            <a:off x="6118545" y="36896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6" name="Google Shape;1056;p26"/>
          <p:cNvSpPr txBox="1">
            <a:spLocks noGrp="1"/>
          </p:cNvSpPr>
          <p:nvPr>
            <p:ph type="subTitle" idx="14"/>
          </p:nvPr>
        </p:nvSpPr>
        <p:spPr>
          <a:xfrm>
            <a:off x="6118545" y="4146800"/>
            <a:ext cx="230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26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6"/>
          <p:cNvSpPr txBox="1">
            <a:spLocks noGrp="1"/>
          </p:cNvSpPr>
          <p:nvPr>
            <p:ph type="title" idx="15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59" name="Google Shape;1059;p26"/>
          <p:cNvGrpSpPr/>
          <p:nvPr/>
        </p:nvGrpSpPr>
        <p:grpSpPr>
          <a:xfrm rot="10800000" flipH="1">
            <a:off x="7036052" y="-45842"/>
            <a:ext cx="2137736" cy="1487520"/>
            <a:chOff x="7036052" y="3697183"/>
            <a:chExt cx="2137736" cy="1487520"/>
          </a:xfrm>
        </p:grpSpPr>
        <p:sp>
          <p:nvSpPr>
            <p:cNvPr id="1060" name="Google Shape;1060;p26"/>
            <p:cNvSpPr/>
            <p:nvPr/>
          </p:nvSpPr>
          <p:spPr>
            <a:xfrm rot="5400000">
              <a:off x="7388113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 rot="5400000">
              <a:off x="7361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27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064" name="Google Shape;1064;p27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27"/>
          <p:cNvSpPr txBox="1">
            <a:spLocks noGrp="1"/>
          </p:cNvSpPr>
          <p:nvPr>
            <p:ph type="title" hasCustomPrompt="1"/>
          </p:nvPr>
        </p:nvSpPr>
        <p:spPr>
          <a:xfrm>
            <a:off x="2286000" y="628681"/>
            <a:ext cx="4572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98" name="Google Shape;1098;p27"/>
          <p:cNvSpPr txBox="1">
            <a:spLocks noGrp="1"/>
          </p:cNvSpPr>
          <p:nvPr>
            <p:ph type="subTitle" idx="1"/>
          </p:nvPr>
        </p:nvSpPr>
        <p:spPr>
          <a:xfrm>
            <a:off x="2286000" y="1368300"/>
            <a:ext cx="4572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27"/>
          <p:cNvSpPr txBox="1">
            <a:spLocks noGrp="1"/>
          </p:cNvSpPr>
          <p:nvPr>
            <p:ph type="title" idx="2" hasCustomPrompt="1"/>
          </p:nvPr>
        </p:nvSpPr>
        <p:spPr>
          <a:xfrm>
            <a:off x="2286000" y="2023919"/>
            <a:ext cx="4572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0" name="Google Shape;1100;p27"/>
          <p:cNvSpPr txBox="1">
            <a:spLocks noGrp="1"/>
          </p:cNvSpPr>
          <p:nvPr>
            <p:ph type="subTitle" idx="3"/>
          </p:nvPr>
        </p:nvSpPr>
        <p:spPr>
          <a:xfrm>
            <a:off x="2286000" y="2763538"/>
            <a:ext cx="4572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7"/>
          <p:cNvSpPr txBox="1">
            <a:spLocks noGrp="1"/>
          </p:cNvSpPr>
          <p:nvPr>
            <p:ph type="title" idx="4" hasCustomPrompt="1"/>
          </p:nvPr>
        </p:nvSpPr>
        <p:spPr>
          <a:xfrm>
            <a:off x="2286000" y="3419169"/>
            <a:ext cx="4572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02" name="Google Shape;1102;p27"/>
          <p:cNvSpPr txBox="1">
            <a:spLocks noGrp="1"/>
          </p:cNvSpPr>
          <p:nvPr>
            <p:ph type="subTitle" idx="5"/>
          </p:nvPr>
        </p:nvSpPr>
        <p:spPr>
          <a:xfrm>
            <a:off x="2286000" y="4158788"/>
            <a:ext cx="4572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3" name="Google Shape;1103;p27"/>
          <p:cNvGrpSpPr/>
          <p:nvPr/>
        </p:nvGrpSpPr>
        <p:grpSpPr>
          <a:xfrm>
            <a:off x="-54948" y="3697183"/>
            <a:ext cx="2137736" cy="1487520"/>
            <a:chOff x="-54948" y="3697183"/>
            <a:chExt cx="2137736" cy="1487520"/>
          </a:xfrm>
        </p:grpSpPr>
        <p:sp>
          <p:nvSpPr>
            <p:cNvPr id="1104" name="Google Shape;1104;p27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7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27"/>
          <p:cNvGrpSpPr/>
          <p:nvPr/>
        </p:nvGrpSpPr>
        <p:grpSpPr>
          <a:xfrm>
            <a:off x="7045464" y="-36970"/>
            <a:ext cx="2137736" cy="1487520"/>
            <a:chOff x="7045464" y="-36970"/>
            <a:chExt cx="2137736" cy="1487520"/>
          </a:xfrm>
        </p:grpSpPr>
        <p:sp>
          <p:nvSpPr>
            <p:cNvPr id="1107" name="Google Shape;1107;p27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7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27"/>
          <p:cNvGrpSpPr/>
          <p:nvPr/>
        </p:nvGrpSpPr>
        <p:grpSpPr>
          <a:xfrm rot="10800000" flipH="1">
            <a:off x="-116242" y="-140011"/>
            <a:ext cx="1900037" cy="2688259"/>
            <a:chOff x="-14800" y="2242463"/>
            <a:chExt cx="2071336" cy="2930622"/>
          </a:xfrm>
        </p:grpSpPr>
        <p:sp>
          <p:nvSpPr>
            <p:cNvPr id="1110" name="Google Shape;1110;p27"/>
            <p:cNvSpPr/>
            <p:nvPr/>
          </p:nvSpPr>
          <p:spPr>
            <a:xfrm rot="10800000">
              <a:off x="5784" y="2306304"/>
              <a:ext cx="2015383" cy="2821754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7"/>
            <p:cNvSpPr/>
            <p:nvPr/>
          </p:nvSpPr>
          <p:spPr>
            <a:xfrm rot="10800000">
              <a:off x="-14800" y="2242463"/>
              <a:ext cx="2071336" cy="2930622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27"/>
          <p:cNvGrpSpPr/>
          <p:nvPr/>
        </p:nvGrpSpPr>
        <p:grpSpPr>
          <a:xfrm flipH="1">
            <a:off x="7316719" y="2597892"/>
            <a:ext cx="1900037" cy="2688259"/>
            <a:chOff x="-14800" y="2242463"/>
            <a:chExt cx="2071336" cy="2930622"/>
          </a:xfrm>
        </p:grpSpPr>
        <p:sp>
          <p:nvSpPr>
            <p:cNvPr id="1113" name="Google Shape;1113;p27"/>
            <p:cNvSpPr/>
            <p:nvPr/>
          </p:nvSpPr>
          <p:spPr>
            <a:xfrm rot="10800000">
              <a:off x="5784" y="2306304"/>
              <a:ext cx="2015383" cy="2821754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7"/>
            <p:cNvSpPr/>
            <p:nvPr/>
          </p:nvSpPr>
          <p:spPr>
            <a:xfrm rot="10800000">
              <a:off x="-14800" y="2242463"/>
              <a:ext cx="2071336" cy="2930622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3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53" name="Google Shape;53;p3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1836900" y="2667625"/>
            <a:ext cx="54702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3"/>
          <p:cNvSpPr txBox="1">
            <a:spLocks noGrp="1"/>
          </p:cNvSpPr>
          <p:nvPr>
            <p:ph type="title" idx="2" hasCustomPrompt="1"/>
          </p:nvPr>
        </p:nvSpPr>
        <p:spPr>
          <a:xfrm>
            <a:off x="3657600" y="1387525"/>
            <a:ext cx="1828800" cy="128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2286000" y="3399025"/>
            <a:ext cx="4572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3"/>
          <p:cNvGrpSpPr/>
          <p:nvPr/>
        </p:nvGrpSpPr>
        <p:grpSpPr>
          <a:xfrm flipH="1"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90" name="Google Shape;90;p3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8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117" name="Google Shape;1117;p28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28"/>
          <p:cNvSpPr txBox="1">
            <a:spLocks noGrp="1"/>
          </p:cNvSpPr>
          <p:nvPr>
            <p:ph type="title" hasCustomPrompt="1"/>
          </p:nvPr>
        </p:nvSpPr>
        <p:spPr>
          <a:xfrm>
            <a:off x="713225" y="2402703"/>
            <a:ext cx="2011800" cy="9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51" name="Google Shape;1151;p28"/>
          <p:cNvSpPr txBox="1">
            <a:spLocks noGrp="1"/>
          </p:cNvSpPr>
          <p:nvPr>
            <p:ph type="subTitle" idx="1"/>
          </p:nvPr>
        </p:nvSpPr>
        <p:spPr>
          <a:xfrm>
            <a:off x="713225" y="331650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8"/>
          <p:cNvSpPr txBox="1">
            <a:spLocks noGrp="1"/>
          </p:cNvSpPr>
          <p:nvPr>
            <p:ph type="title" idx="2" hasCustomPrompt="1"/>
          </p:nvPr>
        </p:nvSpPr>
        <p:spPr>
          <a:xfrm>
            <a:off x="3566100" y="2402213"/>
            <a:ext cx="2011800" cy="9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53" name="Google Shape;1153;p28"/>
          <p:cNvSpPr txBox="1">
            <a:spLocks noGrp="1"/>
          </p:cNvSpPr>
          <p:nvPr>
            <p:ph type="subTitle" idx="3"/>
          </p:nvPr>
        </p:nvSpPr>
        <p:spPr>
          <a:xfrm>
            <a:off x="3566100" y="3316063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8"/>
          <p:cNvSpPr txBox="1">
            <a:spLocks noGrp="1"/>
          </p:cNvSpPr>
          <p:nvPr>
            <p:ph type="title" idx="4" hasCustomPrompt="1"/>
          </p:nvPr>
        </p:nvSpPr>
        <p:spPr>
          <a:xfrm>
            <a:off x="6418975" y="2402138"/>
            <a:ext cx="2011800" cy="9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55" name="Google Shape;1155;p28"/>
          <p:cNvSpPr txBox="1">
            <a:spLocks noGrp="1"/>
          </p:cNvSpPr>
          <p:nvPr>
            <p:ph type="subTitle" idx="5"/>
          </p:nvPr>
        </p:nvSpPr>
        <p:spPr>
          <a:xfrm>
            <a:off x="6418975" y="3315988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8"/>
          <p:cNvGrpSpPr/>
          <p:nvPr/>
        </p:nvGrpSpPr>
        <p:grpSpPr>
          <a:xfrm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1157" name="Google Shape;1157;p28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8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8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8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2" name="Google Shape;1162;p29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163" name="Google Shape;1163;p29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" name="Google Shape;1196;p29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97" name="Google Shape;1197;p29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4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98" name="Google Shape;1198;p29"/>
          <p:cNvGrpSpPr/>
          <p:nvPr/>
        </p:nvGrpSpPr>
        <p:grpSpPr>
          <a:xfrm>
            <a:off x="-14800" y="-44404"/>
            <a:ext cx="9201524" cy="5217489"/>
            <a:chOff x="-14800" y="-44404"/>
            <a:chExt cx="9201524" cy="5217489"/>
          </a:xfrm>
        </p:grpSpPr>
        <p:sp>
          <p:nvSpPr>
            <p:cNvPr id="1199" name="Google Shape;1199;p29"/>
            <p:cNvSpPr/>
            <p:nvPr/>
          </p:nvSpPr>
          <p:spPr>
            <a:xfrm>
              <a:off x="7150757" y="623"/>
              <a:ext cx="2015383" cy="2821754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7115388" y="-44404"/>
              <a:ext cx="2071336" cy="2930622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" name="Google Shape;1201;p29"/>
            <p:cNvGrpSpPr/>
            <p:nvPr/>
          </p:nvGrpSpPr>
          <p:grpSpPr>
            <a:xfrm>
              <a:off x="-14800" y="1925576"/>
              <a:ext cx="2015362" cy="3247509"/>
              <a:chOff x="-14800" y="1925576"/>
              <a:chExt cx="2015362" cy="3247509"/>
            </a:xfrm>
          </p:grpSpPr>
          <p:sp>
            <p:nvSpPr>
              <p:cNvPr id="1202" name="Google Shape;1202;p29"/>
              <p:cNvSpPr/>
              <p:nvPr/>
            </p:nvSpPr>
            <p:spPr>
              <a:xfrm>
                <a:off x="-14800" y="2004772"/>
                <a:ext cx="2015362" cy="3163243"/>
              </a:xfrm>
              <a:custGeom>
                <a:avLst/>
                <a:gdLst/>
                <a:ahLst/>
                <a:cxnLst/>
                <a:rect l="l" t="t" r="r" b="b"/>
                <a:pathLst>
                  <a:path w="32193" h="50527" extrusionOk="0">
                    <a:moveTo>
                      <a:pt x="2696" y="0"/>
                    </a:moveTo>
                    <a:cubicBezTo>
                      <a:pt x="1841" y="0"/>
                      <a:pt x="986" y="93"/>
                      <a:pt x="152" y="283"/>
                    </a:cubicBezTo>
                    <a:lnTo>
                      <a:pt x="1" y="50527"/>
                    </a:lnTo>
                    <a:lnTo>
                      <a:pt x="28933" y="50261"/>
                    </a:lnTo>
                    <a:cubicBezTo>
                      <a:pt x="31414" y="46908"/>
                      <a:pt x="32192" y="42359"/>
                      <a:pt x="30968" y="38369"/>
                    </a:cubicBezTo>
                    <a:cubicBezTo>
                      <a:pt x="29745" y="34381"/>
                      <a:pt x="26549" y="31052"/>
                      <a:pt x="22617" y="29664"/>
                    </a:cubicBezTo>
                    <a:cubicBezTo>
                      <a:pt x="20191" y="28807"/>
                      <a:pt x="17402" y="28584"/>
                      <a:pt x="15524" y="26827"/>
                    </a:cubicBezTo>
                    <a:cubicBezTo>
                      <a:pt x="13550" y="24987"/>
                      <a:pt x="13195" y="21982"/>
                      <a:pt x="13491" y="19301"/>
                    </a:cubicBezTo>
                    <a:cubicBezTo>
                      <a:pt x="13791" y="16621"/>
                      <a:pt x="14610" y="13982"/>
                      <a:pt x="14506" y="11288"/>
                    </a:cubicBezTo>
                    <a:cubicBezTo>
                      <a:pt x="14373" y="7850"/>
                      <a:pt x="12641" y="4508"/>
                      <a:pt x="9911" y="2417"/>
                    </a:cubicBezTo>
                    <a:cubicBezTo>
                      <a:pt x="7861" y="846"/>
                      <a:pt x="5277" y="0"/>
                      <a:pt x="269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22000">
                    <a:schemeClr val="lt2"/>
                  </a:gs>
                  <a:gs pos="50000">
                    <a:schemeClr val="accent1"/>
                  </a:gs>
                  <a:gs pos="77000">
                    <a:schemeClr val="accent2"/>
                  </a:gs>
                  <a:gs pos="100000">
                    <a:schemeClr val="accent3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>
                <a:off x="-9881" y="1925576"/>
                <a:ext cx="1990384" cy="3247509"/>
              </a:xfrm>
              <a:custGeom>
                <a:avLst/>
                <a:gdLst/>
                <a:ahLst/>
                <a:cxnLst/>
                <a:rect l="l" t="t" r="r" b="b"/>
                <a:pathLst>
                  <a:path w="31794" h="51873" extrusionOk="0">
                    <a:moveTo>
                      <a:pt x="1415" y="1"/>
                    </a:moveTo>
                    <a:cubicBezTo>
                      <a:pt x="1012" y="1"/>
                      <a:pt x="610" y="20"/>
                      <a:pt x="209" y="56"/>
                    </a:cubicBezTo>
                    <a:cubicBezTo>
                      <a:pt x="9" y="76"/>
                      <a:pt x="0" y="381"/>
                      <a:pt x="193" y="381"/>
                    </a:cubicBezTo>
                    <a:cubicBezTo>
                      <a:pt x="198" y="381"/>
                      <a:pt x="203" y="381"/>
                      <a:pt x="209" y="381"/>
                    </a:cubicBezTo>
                    <a:cubicBezTo>
                      <a:pt x="553" y="353"/>
                      <a:pt x="897" y="339"/>
                      <a:pt x="1242" y="339"/>
                    </a:cubicBezTo>
                    <a:cubicBezTo>
                      <a:pt x="5287" y="339"/>
                      <a:pt x="9307" y="2239"/>
                      <a:pt x="11764" y="5480"/>
                    </a:cubicBezTo>
                    <a:cubicBezTo>
                      <a:pt x="13096" y="7230"/>
                      <a:pt x="13964" y="9318"/>
                      <a:pt x="14309" y="11486"/>
                    </a:cubicBezTo>
                    <a:cubicBezTo>
                      <a:pt x="14483" y="12577"/>
                      <a:pt x="14514" y="13696"/>
                      <a:pt x="14406" y="14797"/>
                    </a:cubicBezTo>
                    <a:cubicBezTo>
                      <a:pt x="14288" y="15996"/>
                      <a:pt x="13970" y="17161"/>
                      <a:pt x="13647" y="18318"/>
                    </a:cubicBezTo>
                    <a:cubicBezTo>
                      <a:pt x="13013" y="20566"/>
                      <a:pt x="12252" y="22992"/>
                      <a:pt x="12946" y="25321"/>
                    </a:cubicBezTo>
                    <a:cubicBezTo>
                      <a:pt x="13563" y="27378"/>
                      <a:pt x="15222" y="28894"/>
                      <a:pt x="17021" y="29957"/>
                    </a:cubicBezTo>
                    <a:cubicBezTo>
                      <a:pt x="19081" y="31170"/>
                      <a:pt x="21409" y="31828"/>
                      <a:pt x="23533" y="32923"/>
                    </a:cubicBezTo>
                    <a:cubicBezTo>
                      <a:pt x="25494" y="33937"/>
                      <a:pt x="27185" y="35395"/>
                      <a:pt x="28430" y="37228"/>
                    </a:cubicBezTo>
                    <a:cubicBezTo>
                      <a:pt x="29660" y="39037"/>
                      <a:pt x="30441" y="41146"/>
                      <a:pt x="30626" y="43328"/>
                    </a:cubicBezTo>
                    <a:cubicBezTo>
                      <a:pt x="30821" y="45625"/>
                      <a:pt x="30406" y="47978"/>
                      <a:pt x="29416" y="50062"/>
                    </a:cubicBezTo>
                    <a:cubicBezTo>
                      <a:pt x="29172" y="50579"/>
                      <a:pt x="28893" y="51077"/>
                      <a:pt x="28583" y="51558"/>
                    </a:cubicBezTo>
                    <a:cubicBezTo>
                      <a:pt x="28479" y="51721"/>
                      <a:pt x="28626" y="51873"/>
                      <a:pt x="28776" y="51873"/>
                    </a:cubicBezTo>
                    <a:cubicBezTo>
                      <a:pt x="28841" y="51873"/>
                      <a:pt x="28907" y="51844"/>
                      <a:pt x="28953" y="51774"/>
                    </a:cubicBezTo>
                    <a:cubicBezTo>
                      <a:pt x="31466" y="47898"/>
                      <a:pt x="31794" y="42844"/>
                      <a:pt x="29775" y="38688"/>
                    </a:cubicBezTo>
                    <a:cubicBezTo>
                      <a:pt x="28837" y="36751"/>
                      <a:pt x="27429" y="35049"/>
                      <a:pt x="25703" y="33760"/>
                    </a:cubicBezTo>
                    <a:cubicBezTo>
                      <a:pt x="23724" y="32278"/>
                      <a:pt x="21353" y="31525"/>
                      <a:pt x="19120" y="30532"/>
                    </a:cubicBezTo>
                    <a:cubicBezTo>
                      <a:pt x="17129" y="29643"/>
                      <a:pt x="15100" y="28448"/>
                      <a:pt x="13954" y="26527"/>
                    </a:cubicBezTo>
                    <a:cubicBezTo>
                      <a:pt x="12646" y="24341"/>
                      <a:pt x="13127" y="21821"/>
                      <a:pt x="13766" y="19506"/>
                    </a:cubicBezTo>
                    <a:cubicBezTo>
                      <a:pt x="14096" y="18287"/>
                      <a:pt x="14477" y="17080"/>
                      <a:pt x="14696" y="15833"/>
                    </a:cubicBezTo>
                    <a:cubicBezTo>
                      <a:pt x="14887" y="14741"/>
                      <a:pt x="14943" y="13626"/>
                      <a:pt x="14860" y="12521"/>
                    </a:cubicBezTo>
                    <a:cubicBezTo>
                      <a:pt x="14689" y="10315"/>
                      <a:pt x="13991" y="8150"/>
                      <a:pt x="12820" y="6275"/>
                    </a:cubicBezTo>
                    <a:cubicBezTo>
                      <a:pt x="10471" y="2510"/>
                      <a:pt x="6250" y="147"/>
                      <a:pt x="1827" y="7"/>
                    </a:cubicBezTo>
                    <a:cubicBezTo>
                      <a:pt x="1690" y="3"/>
                      <a:pt x="1552" y="1"/>
                      <a:pt x="14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4" name="Google Shape;1204;p29"/>
          <p:cNvSpPr txBox="1"/>
          <p:nvPr/>
        </p:nvSpPr>
        <p:spPr>
          <a:xfrm>
            <a:off x="2072450" y="3733598"/>
            <a:ext cx="502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Open Sans Light"/>
                <a:ea typeface="Open Sans Light"/>
                <a:cs typeface="Open Sans Light"/>
                <a:sym typeface="Open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205" name="Google Shape;1205;p29"/>
          <p:cNvGrpSpPr/>
          <p:nvPr/>
        </p:nvGrpSpPr>
        <p:grpSpPr>
          <a:xfrm flipH="1">
            <a:off x="496663" y="234875"/>
            <a:ext cx="433129" cy="609250"/>
            <a:chOff x="8214200" y="930525"/>
            <a:chExt cx="433129" cy="609250"/>
          </a:xfrm>
        </p:grpSpPr>
        <p:sp>
          <p:nvSpPr>
            <p:cNvPr id="1206" name="Google Shape;1206;p29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8" name="Google Shape;1208;p29"/>
          <p:cNvSpPr/>
          <p:nvPr/>
        </p:nvSpPr>
        <p:spPr>
          <a:xfrm>
            <a:off x="8309412" y="4468288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0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211" name="Google Shape;1211;p30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31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246" name="Google Shape;1246;p31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1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1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1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1"/>
          <p:cNvGrpSpPr/>
          <p:nvPr/>
        </p:nvGrpSpPr>
        <p:grpSpPr>
          <a:xfrm flipH="1"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1280" name="Google Shape;1280;p31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1" name="Google Shape;1281;p31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2" name="Google Shape;1282;p31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3" name="Google Shape;1283;p31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Google Shape;1285;p32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286" name="Google Shape;1286;p32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2"/>
          <p:cNvGrpSpPr/>
          <p:nvPr/>
        </p:nvGrpSpPr>
        <p:grpSpPr>
          <a:xfrm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1320" name="Google Shape;1320;p32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3971400" y="1971763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4967150" y="3837075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5952800" y="38228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4071291" y="2252712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>
            <a:off x="128725" y="49786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1356375" y="21909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206275" y="195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8070350" y="6978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419375" y="1371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3588300" y="38753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8024750" y="3847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7217250" y="22241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60675" y="273747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2224150" y="334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1139000" y="42110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8638575" y="3649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1478175" y="10725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5994025" y="29746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2659575" y="34742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5338600" y="41423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5887225" y="11181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2338725" y="190557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>
            <a:off x="5693250" y="2745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8920300" y="424300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1523775" y="33858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373025" y="36351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7546125" y="485367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2948925" y="12867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7106100" y="106530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8725200" y="22697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7978850" y="28127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3438200" y="42038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588450" y="220967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4974800" y="48204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2331275" y="482042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7293300" y="2745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180671" y="26037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2169250" y="4472275"/>
            <a:ext cx="54900" cy="549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6899275" y="3559525"/>
            <a:ext cx="54900" cy="549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3278850" y="1595550"/>
            <a:ext cx="54900" cy="549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5785895" y="1939146"/>
            <a:ext cx="54900" cy="549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2627359" y="2461492"/>
            <a:ext cx="54900" cy="549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"/>
          <p:cNvSpPr/>
          <p:nvPr/>
        </p:nvSpPr>
        <p:spPr>
          <a:xfrm>
            <a:off x="6567350" y="1627275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6461900" y="4087450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>
            <a:off x="6639242" y="3040675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7923975" y="1421850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4138434" y="2971884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1734354" y="3015888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8739000" y="20960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966625" y="3385825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5244075" y="85790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4938213" y="295425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174325" y="4290925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>
            <a:off x="386825" y="71150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8084000" y="223055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2604675" y="85790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1733725" y="406915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7380550" y="164555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4124000" y="3868675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>
            <a:off x="1795663" y="176545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7559925" y="4224700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2879600" y="3112975"/>
            <a:ext cx="18300" cy="1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3860550" y="2677950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5107250" y="1645550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>
            <a:off x="2068425" y="3385825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>
            <a:off x="7875650" y="3279375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2809575" y="3907850"/>
            <a:ext cx="18300" cy="18300"/>
          </a:xfrm>
          <a:prstGeom prst="ellipse">
            <a:avLst/>
          </a:pr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>
            <a:off x="8592975" y="49786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>
            <a:off x="3627950" y="142647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>
            <a:off x="6328183" y="217480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>
            <a:off x="4572000" y="4382475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1088775" y="2745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>
            <a:off x="6416000" y="3328350"/>
            <a:ext cx="45900" cy="60050"/>
          </a:xfrm>
          <a:custGeom>
            <a:avLst/>
            <a:gdLst/>
            <a:ahLst/>
            <a:cxnLst/>
            <a:rect l="l" t="t" r="r" b="b"/>
            <a:pathLst>
              <a:path w="1836" h="2402" extrusionOk="0">
                <a:moveTo>
                  <a:pt x="968" y="0"/>
                </a:moveTo>
                <a:cubicBezTo>
                  <a:pt x="902" y="534"/>
                  <a:pt x="501" y="1001"/>
                  <a:pt x="1" y="1168"/>
                </a:cubicBezTo>
                <a:cubicBezTo>
                  <a:pt x="501" y="1335"/>
                  <a:pt x="835" y="1868"/>
                  <a:pt x="835" y="2402"/>
                </a:cubicBezTo>
                <a:cubicBezTo>
                  <a:pt x="968" y="1935"/>
                  <a:pt x="1369" y="1501"/>
                  <a:pt x="1836" y="1335"/>
                </a:cubicBezTo>
                <a:cubicBezTo>
                  <a:pt x="1335" y="1101"/>
                  <a:pt x="935" y="567"/>
                  <a:pt x="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>
            <a:off x="2586388" y="1362350"/>
            <a:ext cx="54863" cy="54860"/>
          </a:xfrm>
          <a:custGeom>
            <a:avLst/>
            <a:gdLst/>
            <a:ahLst/>
            <a:cxnLst/>
            <a:rect l="l" t="t" r="r" b="b"/>
            <a:pathLst>
              <a:path w="2970" h="3837" extrusionOk="0">
                <a:moveTo>
                  <a:pt x="1569" y="1"/>
                </a:moveTo>
                <a:cubicBezTo>
                  <a:pt x="1469" y="835"/>
                  <a:pt x="835" y="1602"/>
                  <a:pt x="1" y="1835"/>
                </a:cubicBezTo>
                <a:cubicBezTo>
                  <a:pt x="835" y="2135"/>
                  <a:pt x="1369" y="2969"/>
                  <a:pt x="1369" y="3837"/>
                </a:cubicBezTo>
                <a:cubicBezTo>
                  <a:pt x="1569" y="3069"/>
                  <a:pt x="2236" y="2402"/>
                  <a:pt x="2970" y="2102"/>
                </a:cubicBezTo>
                <a:cubicBezTo>
                  <a:pt x="2136" y="1769"/>
                  <a:pt x="1535" y="901"/>
                  <a:pt x="1569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713225" y="1072100"/>
            <a:ext cx="7710900" cy="3531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5400000" flipH="1">
            <a:off x="7397526" y="-327681"/>
            <a:ext cx="1447338" cy="2058323"/>
          </a:xfrm>
          <a:custGeom>
            <a:avLst/>
            <a:gdLst/>
            <a:ahLst/>
            <a:cxnLst/>
            <a:rect l="l" t="t" r="r" b="b"/>
            <a:pathLst>
              <a:path w="44448" h="62232" extrusionOk="0">
                <a:moveTo>
                  <a:pt x="44448" y="0"/>
                </a:moveTo>
                <a:lnTo>
                  <a:pt x="1308" y="31"/>
                </a:lnTo>
                <a:cubicBezTo>
                  <a:pt x="0" y="2893"/>
                  <a:pt x="1569" y="6442"/>
                  <a:pt x="4135" y="8265"/>
                </a:cubicBezTo>
                <a:cubicBezTo>
                  <a:pt x="6700" y="10091"/>
                  <a:pt x="9984" y="10544"/>
                  <a:pt x="13131" y="10646"/>
                </a:cubicBezTo>
                <a:cubicBezTo>
                  <a:pt x="16276" y="10750"/>
                  <a:pt x="19472" y="10562"/>
                  <a:pt x="22529" y="11318"/>
                </a:cubicBezTo>
                <a:cubicBezTo>
                  <a:pt x="27636" y="12580"/>
                  <a:pt x="31944" y="16578"/>
                  <a:pt x="33739" y="21528"/>
                </a:cubicBezTo>
                <a:cubicBezTo>
                  <a:pt x="35531" y="26474"/>
                  <a:pt x="34823" y="32226"/>
                  <a:pt x="32020" y="36676"/>
                </a:cubicBezTo>
                <a:cubicBezTo>
                  <a:pt x="30187" y="39591"/>
                  <a:pt x="27566" y="41916"/>
                  <a:pt x="25440" y="44624"/>
                </a:cubicBezTo>
                <a:cubicBezTo>
                  <a:pt x="23310" y="47333"/>
                  <a:pt x="21630" y="50721"/>
                  <a:pt x="22198" y="54116"/>
                </a:cubicBezTo>
                <a:cubicBezTo>
                  <a:pt x="22912" y="58390"/>
                  <a:pt x="27116" y="61418"/>
                  <a:pt x="31400" y="62060"/>
                </a:cubicBezTo>
                <a:cubicBezTo>
                  <a:pt x="32188" y="62178"/>
                  <a:pt x="32977" y="62232"/>
                  <a:pt x="33765" y="62232"/>
                </a:cubicBezTo>
                <a:cubicBezTo>
                  <a:pt x="37270" y="62232"/>
                  <a:pt x="40765" y="61170"/>
                  <a:pt x="44088" y="59954"/>
                </a:cubicBezTo>
                <a:lnTo>
                  <a:pt x="44448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/>
          <p:nvPr/>
        </p:nvSpPr>
        <p:spPr>
          <a:xfrm rot="5400000" flipH="1">
            <a:off x="7370572" y="-362078"/>
            <a:ext cx="1487520" cy="2137736"/>
          </a:xfrm>
          <a:custGeom>
            <a:avLst/>
            <a:gdLst/>
            <a:ahLst/>
            <a:cxnLst/>
            <a:rect l="l" t="t" r="r" b="b"/>
            <a:pathLst>
              <a:path w="45682" h="64633" extrusionOk="0">
                <a:moveTo>
                  <a:pt x="1906" y="1"/>
                </a:moveTo>
                <a:cubicBezTo>
                  <a:pt x="1868" y="1"/>
                  <a:pt x="1829" y="17"/>
                  <a:pt x="1802" y="55"/>
                </a:cubicBezTo>
                <a:cubicBezTo>
                  <a:pt x="0" y="2638"/>
                  <a:pt x="875" y="6079"/>
                  <a:pt x="2726" y="8376"/>
                </a:cubicBezTo>
                <a:cubicBezTo>
                  <a:pt x="5068" y="11286"/>
                  <a:pt x="8934" y="12144"/>
                  <a:pt x="12500" y="12300"/>
                </a:cubicBezTo>
                <a:cubicBezTo>
                  <a:pt x="13007" y="12323"/>
                  <a:pt x="13515" y="12332"/>
                  <a:pt x="14024" y="12332"/>
                </a:cubicBezTo>
                <a:cubicBezTo>
                  <a:pt x="16039" y="12332"/>
                  <a:pt x="18062" y="12192"/>
                  <a:pt x="20078" y="12192"/>
                </a:cubicBezTo>
                <a:cubicBezTo>
                  <a:pt x="21614" y="12192"/>
                  <a:pt x="23145" y="12273"/>
                  <a:pt x="24665" y="12559"/>
                </a:cubicBezTo>
                <a:cubicBezTo>
                  <a:pt x="26516" y="12911"/>
                  <a:pt x="28298" y="13587"/>
                  <a:pt x="29820" y="14713"/>
                </a:cubicBezTo>
                <a:cubicBezTo>
                  <a:pt x="31138" y="15688"/>
                  <a:pt x="32222" y="16961"/>
                  <a:pt x="33052" y="18370"/>
                </a:cubicBezTo>
                <a:cubicBezTo>
                  <a:pt x="34735" y="21221"/>
                  <a:pt x="35418" y="24647"/>
                  <a:pt x="35116" y="27934"/>
                </a:cubicBezTo>
                <a:cubicBezTo>
                  <a:pt x="34756" y="31884"/>
                  <a:pt x="33100" y="35606"/>
                  <a:pt x="30970" y="38908"/>
                </a:cubicBezTo>
                <a:cubicBezTo>
                  <a:pt x="29890" y="40584"/>
                  <a:pt x="28674" y="42163"/>
                  <a:pt x="27387" y="43686"/>
                </a:cubicBezTo>
                <a:cubicBezTo>
                  <a:pt x="26192" y="45108"/>
                  <a:pt x="24955" y="46513"/>
                  <a:pt x="23951" y="48082"/>
                </a:cubicBezTo>
                <a:cubicBezTo>
                  <a:pt x="22981" y="49598"/>
                  <a:pt x="22246" y="51289"/>
                  <a:pt x="22099" y="53101"/>
                </a:cubicBezTo>
                <a:cubicBezTo>
                  <a:pt x="21971" y="54726"/>
                  <a:pt x="22344" y="56357"/>
                  <a:pt x="23061" y="57814"/>
                </a:cubicBezTo>
                <a:cubicBezTo>
                  <a:pt x="24536" y="60815"/>
                  <a:pt x="27422" y="63116"/>
                  <a:pt x="30622" y="64036"/>
                </a:cubicBezTo>
                <a:cubicBezTo>
                  <a:pt x="32057" y="64450"/>
                  <a:pt x="33534" y="64633"/>
                  <a:pt x="35017" y="64633"/>
                </a:cubicBezTo>
                <a:cubicBezTo>
                  <a:pt x="37618" y="64633"/>
                  <a:pt x="40235" y="64070"/>
                  <a:pt x="42669" y="63206"/>
                </a:cubicBezTo>
                <a:cubicBezTo>
                  <a:pt x="43617" y="62871"/>
                  <a:pt x="44548" y="62488"/>
                  <a:pt x="45468" y="62073"/>
                </a:cubicBezTo>
                <a:cubicBezTo>
                  <a:pt x="45681" y="61979"/>
                  <a:pt x="45545" y="61695"/>
                  <a:pt x="45348" y="61695"/>
                </a:cubicBezTo>
                <a:cubicBezTo>
                  <a:pt x="45319" y="61695"/>
                  <a:pt x="45289" y="61701"/>
                  <a:pt x="45259" y="61714"/>
                </a:cubicBezTo>
                <a:cubicBezTo>
                  <a:pt x="42044" y="63121"/>
                  <a:pt x="38543" y="64181"/>
                  <a:pt x="35011" y="64181"/>
                </a:cubicBezTo>
                <a:cubicBezTo>
                  <a:pt x="34431" y="64181"/>
                  <a:pt x="33849" y="64152"/>
                  <a:pt x="33268" y="64092"/>
                </a:cubicBezTo>
                <a:cubicBezTo>
                  <a:pt x="29716" y="63722"/>
                  <a:pt x="26387" y="61980"/>
                  <a:pt x="24306" y="59031"/>
                </a:cubicBezTo>
                <a:cubicBezTo>
                  <a:pt x="23372" y="57705"/>
                  <a:pt x="22717" y="56162"/>
                  <a:pt x="22559" y="54537"/>
                </a:cubicBezTo>
                <a:cubicBezTo>
                  <a:pt x="22389" y="52760"/>
                  <a:pt x="22852" y="51013"/>
                  <a:pt x="23675" y="49444"/>
                </a:cubicBezTo>
                <a:cubicBezTo>
                  <a:pt x="24543" y="47785"/>
                  <a:pt x="25735" y="46332"/>
                  <a:pt x="26938" y="44910"/>
                </a:cubicBezTo>
                <a:cubicBezTo>
                  <a:pt x="28165" y="43453"/>
                  <a:pt x="29378" y="41992"/>
                  <a:pt x="30476" y="40434"/>
                </a:cubicBezTo>
                <a:cubicBezTo>
                  <a:pt x="32682" y="37297"/>
                  <a:pt x="34492" y="33794"/>
                  <a:pt x="35248" y="30005"/>
                </a:cubicBezTo>
                <a:cubicBezTo>
                  <a:pt x="35900" y="26749"/>
                  <a:pt x="35680" y="23347"/>
                  <a:pt x="34446" y="20248"/>
                </a:cubicBezTo>
                <a:cubicBezTo>
                  <a:pt x="33271" y="17303"/>
                  <a:pt x="31176" y="14695"/>
                  <a:pt x="28293" y="13291"/>
                </a:cubicBezTo>
                <a:cubicBezTo>
                  <a:pt x="25735" y="12045"/>
                  <a:pt x="22905" y="11778"/>
                  <a:pt x="20085" y="11778"/>
                </a:cubicBezTo>
                <a:cubicBezTo>
                  <a:pt x="18951" y="11778"/>
                  <a:pt x="17819" y="11821"/>
                  <a:pt x="16707" y="11861"/>
                </a:cubicBezTo>
                <a:cubicBezTo>
                  <a:pt x="15809" y="11894"/>
                  <a:pt x="14892" y="11923"/>
                  <a:pt x="13972" y="11923"/>
                </a:cubicBezTo>
                <a:cubicBezTo>
                  <a:pt x="10937" y="11923"/>
                  <a:pt x="7853" y="11606"/>
                  <a:pt x="5211" y="10052"/>
                </a:cubicBezTo>
                <a:cubicBezTo>
                  <a:pt x="2625" y="8532"/>
                  <a:pt x="634" y="5287"/>
                  <a:pt x="1182" y="2220"/>
                </a:cubicBezTo>
                <a:cubicBezTo>
                  <a:pt x="1314" y="1488"/>
                  <a:pt x="1597" y="797"/>
                  <a:pt x="2018" y="181"/>
                </a:cubicBezTo>
                <a:cubicBezTo>
                  <a:pt x="2081" y="88"/>
                  <a:pt x="1995" y="1"/>
                  <a:pt x="19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5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176" name="Google Shape;176;p5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 txBox="1">
            <a:spLocks noGrp="1"/>
          </p:cNvSpPr>
          <p:nvPr>
            <p:ph type="subTitle" idx="1"/>
          </p:nvPr>
        </p:nvSpPr>
        <p:spPr>
          <a:xfrm>
            <a:off x="1374513" y="2598404"/>
            <a:ext cx="29076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2"/>
          </p:nvPr>
        </p:nvSpPr>
        <p:spPr>
          <a:xfrm>
            <a:off x="4861863" y="2598404"/>
            <a:ext cx="29076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3"/>
          </p:nvPr>
        </p:nvSpPr>
        <p:spPr>
          <a:xfrm>
            <a:off x="1374513" y="3055604"/>
            <a:ext cx="29076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subTitle" idx="4"/>
          </p:nvPr>
        </p:nvSpPr>
        <p:spPr>
          <a:xfrm>
            <a:off x="4861863" y="3055604"/>
            <a:ext cx="29076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title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5" name="Google Shape;215;p5"/>
          <p:cNvGrpSpPr/>
          <p:nvPr/>
        </p:nvGrpSpPr>
        <p:grpSpPr>
          <a:xfrm>
            <a:off x="-54948" y="3697183"/>
            <a:ext cx="2137736" cy="1487520"/>
            <a:chOff x="-54948" y="3697183"/>
            <a:chExt cx="2137736" cy="1487520"/>
          </a:xfrm>
        </p:grpSpPr>
        <p:sp>
          <p:nvSpPr>
            <p:cNvPr id="216" name="Google Shape;216;p5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5"/>
          <p:cNvGrpSpPr/>
          <p:nvPr/>
        </p:nvGrpSpPr>
        <p:grpSpPr>
          <a:xfrm>
            <a:off x="7045464" y="-36970"/>
            <a:ext cx="2137736" cy="1487520"/>
            <a:chOff x="7045464" y="-36970"/>
            <a:chExt cx="2137736" cy="1487520"/>
          </a:xfrm>
        </p:grpSpPr>
        <p:sp>
          <p:nvSpPr>
            <p:cNvPr id="219" name="Google Shape;219;p5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7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260" name="Google Shape;260;p7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720000" y="1187600"/>
            <a:ext cx="38520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●"/>
              <a:defRPr/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○"/>
              <a:defRPr/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■"/>
              <a:defRPr/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/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●"/>
              <a:defRPr/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○"/>
              <a:defRPr/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713225" y="365150"/>
            <a:ext cx="34974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8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298" name="Google Shape;298;p8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8"/>
          <p:cNvSpPr txBox="1">
            <a:spLocks noGrp="1"/>
          </p:cNvSpPr>
          <p:nvPr>
            <p:ph type="title"/>
          </p:nvPr>
        </p:nvSpPr>
        <p:spPr>
          <a:xfrm>
            <a:off x="2245000" y="1319275"/>
            <a:ext cx="4654200" cy="25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32" name="Google Shape;332;p8"/>
          <p:cNvGrpSpPr/>
          <p:nvPr/>
        </p:nvGrpSpPr>
        <p:grpSpPr>
          <a:xfrm flipH="1">
            <a:off x="-54948" y="-36970"/>
            <a:ext cx="9238149" cy="5221673"/>
            <a:chOff x="-54948" y="-36970"/>
            <a:chExt cx="9238149" cy="5221673"/>
          </a:xfrm>
        </p:grpSpPr>
        <p:sp>
          <p:nvSpPr>
            <p:cNvPr id="333" name="Google Shape;333;p8"/>
            <p:cNvSpPr/>
            <p:nvPr/>
          </p:nvSpPr>
          <p:spPr>
            <a:xfrm rot="-5400000" flipH="1">
              <a:off x="283388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5400000" flipH="1">
              <a:off x="270160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5400000" flipH="1">
              <a:off x="7397526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5400000" flipH="1">
              <a:off x="7370572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1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387" name="Google Shape;387;p11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40688"/>
            <a:ext cx="6576000" cy="14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1" name="Google Shape;421;p11"/>
          <p:cNvSpPr txBox="1">
            <a:spLocks noGrp="1"/>
          </p:cNvSpPr>
          <p:nvPr>
            <p:ph type="subTitle" idx="1"/>
          </p:nvPr>
        </p:nvSpPr>
        <p:spPr>
          <a:xfrm>
            <a:off x="1284000" y="3403788"/>
            <a:ext cx="65760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22" name="Google Shape;422;p11"/>
          <p:cNvGrpSpPr/>
          <p:nvPr/>
        </p:nvGrpSpPr>
        <p:grpSpPr>
          <a:xfrm>
            <a:off x="7045464" y="3697183"/>
            <a:ext cx="2137736" cy="1487520"/>
            <a:chOff x="7045464" y="3697183"/>
            <a:chExt cx="2137736" cy="1487520"/>
          </a:xfrm>
        </p:grpSpPr>
        <p:sp>
          <p:nvSpPr>
            <p:cNvPr id="423" name="Google Shape;423;p11"/>
            <p:cNvSpPr/>
            <p:nvPr/>
          </p:nvSpPr>
          <p:spPr>
            <a:xfrm rot="5400000">
              <a:off x="7397526" y="341709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 rot="5400000">
              <a:off x="7370572" y="3372075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1"/>
          <p:cNvGrpSpPr/>
          <p:nvPr/>
        </p:nvGrpSpPr>
        <p:grpSpPr>
          <a:xfrm rot="-5862377">
            <a:off x="-569214" y="3136684"/>
            <a:ext cx="2595351" cy="1805946"/>
            <a:chOff x="-54948" y="-36970"/>
            <a:chExt cx="2137736" cy="1487520"/>
          </a:xfrm>
        </p:grpSpPr>
        <p:sp>
          <p:nvSpPr>
            <p:cNvPr id="426" name="Google Shape;426;p11"/>
            <p:cNvSpPr/>
            <p:nvPr/>
          </p:nvSpPr>
          <p:spPr>
            <a:xfrm rot="-5400000">
              <a:off x="283388" y="-327681"/>
              <a:ext cx="1447338" cy="20583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 rot="-5400000">
              <a:off x="270160" y="-362078"/>
              <a:ext cx="1487520" cy="2137736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4"/>
          <p:cNvGrpSpPr/>
          <p:nvPr/>
        </p:nvGrpSpPr>
        <p:grpSpPr>
          <a:xfrm>
            <a:off x="128725" y="128675"/>
            <a:ext cx="8837475" cy="4895575"/>
            <a:chOff x="128725" y="128675"/>
            <a:chExt cx="8837475" cy="4895575"/>
          </a:xfrm>
        </p:grpSpPr>
        <p:sp>
          <p:nvSpPr>
            <p:cNvPr id="470" name="Google Shape;470;p14"/>
            <p:cNvSpPr/>
            <p:nvPr/>
          </p:nvSpPr>
          <p:spPr>
            <a:xfrm>
              <a:off x="12872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6275" y="1959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8070350" y="6978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419375" y="1371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8024750" y="38478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160675" y="273747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2224150" y="334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1139000" y="42110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8638575" y="364960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1478175" y="10725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5887225" y="1118125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569325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8920300" y="42430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025" y="36351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7546125" y="4853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2948925" y="128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7106100" y="106530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8725200" y="22697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978850" y="28127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88450" y="220967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4974800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2331275" y="4820425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7293300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8739000" y="2096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966625" y="33858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52440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4938213" y="2954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74325" y="4290925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86825" y="7115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8084000" y="223055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604675" y="857900"/>
              <a:ext cx="18300" cy="18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8592975" y="4978650"/>
              <a:ext cx="45600" cy="45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1088775" y="274550"/>
              <a:ext cx="45900" cy="60050"/>
            </a:xfrm>
            <a:custGeom>
              <a:avLst/>
              <a:gdLst/>
              <a:ahLst/>
              <a:cxnLst/>
              <a:rect l="l" t="t" r="r" b="b"/>
              <a:pathLst>
                <a:path w="1836" h="2402" extrusionOk="0">
                  <a:moveTo>
                    <a:pt x="968" y="0"/>
                  </a:moveTo>
                  <a:cubicBezTo>
                    <a:pt x="902" y="534"/>
                    <a:pt x="501" y="1001"/>
                    <a:pt x="1" y="1168"/>
                  </a:cubicBezTo>
                  <a:cubicBezTo>
                    <a:pt x="501" y="1335"/>
                    <a:pt x="835" y="1868"/>
                    <a:pt x="835" y="2402"/>
                  </a:cubicBezTo>
                  <a:cubicBezTo>
                    <a:pt x="968" y="1935"/>
                    <a:pt x="1369" y="1501"/>
                    <a:pt x="1836" y="1335"/>
                  </a:cubicBezTo>
                  <a:cubicBezTo>
                    <a:pt x="1335" y="1101"/>
                    <a:pt x="935" y="567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14"/>
          <p:cNvSpPr/>
          <p:nvPr/>
        </p:nvSpPr>
        <p:spPr>
          <a:xfrm>
            <a:off x="190649" y="515269"/>
            <a:ext cx="391865" cy="372427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title"/>
          </p:nvPr>
        </p:nvSpPr>
        <p:spPr>
          <a:xfrm>
            <a:off x="713225" y="365152"/>
            <a:ext cx="7710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4"/>
          <p:cNvSpPr/>
          <p:nvPr/>
        </p:nvSpPr>
        <p:spPr>
          <a:xfrm rot="5400000" flipH="1">
            <a:off x="7397526" y="-327681"/>
            <a:ext cx="1447338" cy="2058323"/>
          </a:xfrm>
          <a:custGeom>
            <a:avLst/>
            <a:gdLst/>
            <a:ahLst/>
            <a:cxnLst/>
            <a:rect l="l" t="t" r="r" b="b"/>
            <a:pathLst>
              <a:path w="44448" h="62232" extrusionOk="0">
                <a:moveTo>
                  <a:pt x="44448" y="0"/>
                </a:moveTo>
                <a:lnTo>
                  <a:pt x="1308" y="31"/>
                </a:lnTo>
                <a:cubicBezTo>
                  <a:pt x="0" y="2893"/>
                  <a:pt x="1569" y="6442"/>
                  <a:pt x="4135" y="8265"/>
                </a:cubicBezTo>
                <a:cubicBezTo>
                  <a:pt x="6700" y="10091"/>
                  <a:pt x="9984" y="10544"/>
                  <a:pt x="13131" y="10646"/>
                </a:cubicBezTo>
                <a:cubicBezTo>
                  <a:pt x="16276" y="10750"/>
                  <a:pt x="19472" y="10562"/>
                  <a:pt x="22529" y="11318"/>
                </a:cubicBezTo>
                <a:cubicBezTo>
                  <a:pt x="27636" y="12580"/>
                  <a:pt x="31944" y="16578"/>
                  <a:pt x="33739" y="21528"/>
                </a:cubicBezTo>
                <a:cubicBezTo>
                  <a:pt x="35531" y="26474"/>
                  <a:pt x="34823" y="32226"/>
                  <a:pt x="32020" y="36676"/>
                </a:cubicBezTo>
                <a:cubicBezTo>
                  <a:pt x="30187" y="39591"/>
                  <a:pt x="27566" y="41916"/>
                  <a:pt x="25440" y="44624"/>
                </a:cubicBezTo>
                <a:cubicBezTo>
                  <a:pt x="23310" y="47333"/>
                  <a:pt x="21630" y="50721"/>
                  <a:pt x="22198" y="54116"/>
                </a:cubicBezTo>
                <a:cubicBezTo>
                  <a:pt x="22912" y="58390"/>
                  <a:pt x="27116" y="61418"/>
                  <a:pt x="31400" y="62060"/>
                </a:cubicBezTo>
                <a:cubicBezTo>
                  <a:pt x="32188" y="62178"/>
                  <a:pt x="32977" y="62232"/>
                  <a:pt x="33765" y="62232"/>
                </a:cubicBezTo>
                <a:cubicBezTo>
                  <a:pt x="37270" y="62232"/>
                  <a:pt x="40765" y="61170"/>
                  <a:pt x="44088" y="59954"/>
                </a:cubicBezTo>
                <a:lnTo>
                  <a:pt x="44448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22000">
                <a:schemeClr val="lt2"/>
              </a:gs>
              <a:gs pos="50000">
                <a:schemeClr val="accent1"/>
              </a:gs>
              <a:gs pos="77000">
                <a:schemeClr val="accent2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4"/>
          <p:cNvSpPr/>
          <p:nvPr/>
        </p:nvSpPr>
        <p:spPr>
          <a:xfrm rot="5400000" flipH="1">
            <a:off x="7370572" y="-362078"/>
            <a:ext cx="1487520" cy="2137736"/>
          </a:xfrm>
          <a:custGeom>
            <a:avLst/>
            <a:gdLst/>
            <a:ahLst/>
            <a:cxnLst/>
            <a:rect l="l" t="t" r="r" b="b"/>
            <a:pathLst>
              <a:path w="45682" h="64633" extrusionOk="0">
                <a:moveTo>
                  <a:pt x="1906" y="1"/>
                </a:moveTo>
                <a:cubicBezTo>
                  <a:pt x="1868" y="1"/>
                  <a:pt x="1829" y="17"/>
                  <a:pt x="1802" y="55"/>
                </a:cubicBezTo>
                <a:cubicBezTo>
                  <a:pt x="0" y="2638"/>
                  <a:pt x="875" y="6079"/>
                  <a:pt x="2726" y="8376"/>
                </a:cubicBezTo>
                <a:cubicBezTo>
                  <a:pt x="5068" y="11286"/>
                  <a:pt x="8934" y="12144"/>
                  <a:pt x="12500" y="12300"/>
                </a:cubicBezTo>
                <a:cubicBezTo>
                  <a:pt x="13007" y="12323"/>
                  <a:pt x="13515" y="12332"/>
                  <a:pt x="14024" y="12332"/>
                </a:cubicBezTo>
                <a:cubicBezTo>
                  <a:pt x="16039" y="12332"/>
                  <a:pt x="18062" y="12192"/>
                  <a:pt x="20078" y="12192"/>
                </a:cubicBezTo>
                <a:cubicBezTo>
                  <a:pt x="21614" y="12192"/>
                  <a:pt x="23145" y="12273"/>
                  <a:pt x="24665" y="12559"/>
                </a:cubicBezTo>
                <a:cubicBezTo>
                  <a:pt x="26516" y="12911"/>
                  <a:pt x="28298" y="13587"/>
                  <a:pt x="29820" y="14713"/>
                </a:cubicBezTo>
                <a:cubicBezTo>
                  <a:pt x="31138" y="15688"/>
                  <a:pt x="32222" y="16961"/>
                  <a:pt x="33052" y="18370"/>
                </a:cubicBezTo>
                <a:cubicBezTo>
                  <a:pt x="34735" y="21221"/>
                  <a:pt x="35418" y="24647"/>
                  <a:pt x="35116" y="27934"/>
                </a:cubicBezTo>
                <a:cubicBezTo>
                  <a:pt x="34756" y="31884"/>
                  <a:pt x="33100" y="35606"/>
                  <a:pt x="30970" y="38908"/>
                </a:cubicBezTo>
                <a:cubicBezTo>
                  <a:pt x="29890" y="40584"/>
                  <a:pt x="28674" y="42163"/>
                  <a:pt x="27387" y="43686"/>
                </a:cubicBezTo>
                <a:cubicBezTo>
                  <a:pt x="26192" y="45108"/>
                  <a:pt x="24955" y="46513"/>
                  <a:pt x="23951" y="48082"/>
                </a:cubicBezTo>
                <a:cubicBezTo>
                  <a:pt x="22981" y="49598"/>
                  <a:pt x="22246" y="51289"/>
                  <a:pt x="22099" y="53101"/>
                </a:cubicBezTo>
                <a:cubicBezTo>
                  <a:pt x="21971" y="54726"/>
                  <a:pt x="22344" y="56357"/>
                  <a:pt x="23061" y="57814"/>
                </a:cubicBezTo>
                <a:cubicBezTo>
                  <a:pt x="24536" y="60815"/>
                  <a:pt x="27422" y="63116"/>
                  <a:pt x="30622" y="64036"/>
                </a:cubicBezTo>
                <a:cubicBezTo>
                  <a:pt x="32057" y="64450"/>
                  <a:pt x="33534" y="64633"/>
                  <a:pt x="35017" y="64633"/>
                </a:cubicBezTo>
                <a:cubicBezTo>
                  <a:pt x="37618" y="64633"/>
                  <a:pt x="40235" y="64070"/>
                  <a:pt x="42669" y="63206"/>
                </a:cubicBezTo>
                <a:cubicBezTo>
                  <a:pt x="43617" y="62871"/>
                  <a:pt x="44548" y="62488"/>
                  <a:pt x="45468" y="62073"/>
                </a:cubicBezTo>
                <a:cubicBezTo>
                  <a:pt x="45681" y="61979"/>
                  <a:pt x="45545" y="61695"/>
                  <a:pt x="45348" y="61695"/>
                </a:cubicBezTo>
                <a:cubicBezTo>
                  <a:pt x="45319" y="61695"/>
                  <a:pt x="45289" y="61701"/>
                  <a:pt x="45259" y="61714"/>
                </a:cubicBezTo>
                <a:cubicBezTo>
                  <a:pt x="42044" y="63121"/>
                  <a:pt x="38543" y="64181"/>
                  <a:pt x="35011" y="64181"/>
                </a:cubicBezTo>
                <a:cubicBezTo>
                  <a:pt x="34431" y="64181"/>
                  <a:pt x="33849" y="64152"/>
                  <a:pt x="33268" y="64092"/>
                </a:cubicBezTo>
                <a:cubicBezTo>
                  <a:pt x="29716" y="63722"/>
                  <a:pt x="26387" y="61980"/>
                  <a:pt x="24306" y="59031"/>
                </a:cubicBezTo>
                <a:cubicBezTo>
                  <a:pt x="23372" y="57705"/>
                  <a:pt x="22717" y="56162"/>
                  <a:pt x="22559" y="54537"/>
                </a:cubicBezTo>
                <a:cubicBezTo>
                  <a:pt x="22389" y="52760"/>
                  <a:pt x="22852" y="51013"/>
                  <a:pt x="23675" y="49444"/>
                </a:cubicBezTo>
                <a:cubicBezTo>
                  <a:pt x="24543" y="47785"/>
                  <a:pt x="25735" y="46332"/>
                  <a:pt x="26938" y="44910"/>
                </a:cubicBezTo>
                <a:cubicBezTo>
                  <a:pt x="28165" y="43453"/>
                  <a:pt x="29378" y="41992"/>
                  <a:pt x="30476" y="40434"/>
                </a:cubicBezTo>
                <a:cubicBezTo>
                  <a:pt x="32682" y="37297"/>
                  <a:pt x="34492" y="33794"/>
                  <a:pt x="35248" y="30005"/>
                </a:cubicBezTo>
                <a:cubicBezTo>
                  <a:pt x="35900" y="26749"/>
                  <a:pt x="35680" y="23347"/>
                  <a:pt x="34446" y="20248"/>
                </a:cubicBezTo>
                <a:cubicBezTo>
                  <a:pt x="33271" y="17303"/>
                  <a:pt x="31176" y="14695"/>
                  <a:pt x="28293" y="13291"/>
                </a:cubicBezTo>
                <a:cubicBezTo>
                  <a:pt x="25735" y="12045"/>
                  <a:pt x="22905" y="11778"/>
                  <a:pt x="20085" y="11778"/>
                </a:cubicBezTo>
                <a:cubicBezTo>
                  <a:pt x="18951" y="11778"/>
                  <a:pt x="17819" y="11821"/>
                  <a:pt x="16707" y="11861"/>
                </a:cubicBezTo>
                <a:cubicBezTo>
                  <a:pt x="15809" y="11894"/>
                  <a:pt x="14892" y="11923"/>
                  <a:pt x="13972" y="11923"/>
                </a:cubicBezTo>
                <a:cubicBezTo>
                  <a:pt x="10937" y="11923"/>
                  <a:pt x="7853" y="11606"/>
                  <a:pt x="5211" y="10052"/>
                </a:cubicBezTo>
                <a:cubicBezTo>
                  <a:pt x="2625" y="8532"/>
                  <a:pt x="634" y="5287"/>
                  <a:pt x="1182" y="2220"/>
                </a:cubicBezTo>
                <a:cubicBezTo>
                  <a:pt x="1314" y="1488"/>
                  <a:pt x="1597" y="797"/>
                  <a:pt x="2018" y="181"/>
                </a:cubicBezTo>
                <a:cubicBezTo>
                  <a:pt x="2081" y="88"/>
                  <a:pt x="1995" y="1"/>
                  <a:pt x="19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7" r:id="rId7"/>
    <p:sldLayoutId id="2147483658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ib49Xo4PrKAhUCPxoKHX38B0oQjRwIBw&amp;url=http://worldartsme.com/girl-bedtime-clipart.html&amp;psig=AFQjCNE3VEt45qLp20EZ6iKNMY9a2YxOLQ&amp;ust=145565960459253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ctrTitle"/>
          </p:nvPr>
        </p:nvSpPr>
        <p:spPr>
          <a:xfrm>
            <a:off x="1283234" y="2013908"/>
            <a:ext cx="5817924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</a:t>
            </a:r>
            <a:r>
              <a:rPr lang="e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br>
              <a:rPr lang="en" dirty="0"/>
            </a:br>
            <a:r>
              <a:rPr lang="en" sz="6600" dirty="0"/>
              <a:t>What Would You Do?</a:t>
            </a:r>
            <a:br>
              <a:rPr lang="en" sz="6600" dirty="0"/>
            </a:br>
            <a:r>
              <a:rPr lang="en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  <a:cs typeface="+mn-cs"/>
              </a:rPr>
              <a:t>Form , Meaning &amp; Function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  <a:latin typeface="Amasis MT Pro" panose="02040504050005020304" pitchFamily="18" charset="0"/>
              <a:cs typeface="+mn-cs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subTitle" idx="1"/>
          </p:nvPr>
        </p:nvSpPr>
        <p:spPr>
          <a:xfrm>
            <a:off x="3544261" y="4817874"/>
            <a:ext cx="4114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Done by</a:t>
            </a:r>
            <a:r>
              <a:rPr lang="en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andlee" panose="02000000000000000000" pitchFamily="2" charset="0"/>
              </a:rPr>
              <a:t>: Entisar Al-Obaidallah</a:t>
            </a:r>
            <a:endParaRPr b="1" dirty="0">
              <a:solidFill>
                <a:schemeClr val="tx2">
                  <a:lumMod val="60000"/>
                  <a:lumOff val="40000"/>
                </a:schemeClr>
              </a:solidFill>
              <a:latin typeface="Handlee" panose="02000000000000000000" pitchFamily="2" charset="0"/>
            </a:endParaRPr>
          </a:p>
        </p:txBody>
      </p:sp>
      <p:sp>
        <p:nvSpPr>
          <p:cNvPr id="1334" name="Google Shape;1334;p35"/>
          <p:cNvSpPr/>
          <p:nvPr/>
        </p:nvSpPr>
        <p:spPr>
          <a:xfrm>
            <a:off x="7528113" y="1367176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5"/>
          <p:cNvSpPr/>
          <p:nvPr/>
        </p:nvSpPr>
        <p:spPr>
          <a:xfrm>
            <a:off x="7628610" y="1029350"/>
            <a:ext cx="332631" cy="316168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35"/>
          <p:cNvSpPr/>
          <p:nvPr/>
        </p:nvSpPr>
        <p:spPr>
          <a:xfrm>
            <a:off x="4568238" y="1568800"/>
            <a:ext cx="7525" cy="395150"/>
          </a:xfrm>
          <a:custGeom>
            <a:avLst/>
            <a:gdLst/>
            <a:ahLst/>
            <a:cxnLst/>
            <a:rect l="l" t="t" r="r" b="b"/>
            <a:pathLst>
              <a:path w="301" h="15806" extrusionOk="0">
                <a:moveTo>
                  <a:pt x="0" y="0"/>
                </a:moveTo>
                <a:lnTo>
                  <a:pt x="0" y="15805"/>
                </a:lnTo>
                <a:lnTo>
                  <a:pt x="301" y="15805"/>
                </a:lnTo>
                <a:lnTo>
                  <a:pt x="301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5"/>
          <p:cNvSpPr/>
          <p:nvPr/>
        </p:nvSpPr>
        <p:spPr>
          <a:xfrm>
            <a:off x="1809045" y="1007415"/>
            <a:ext cx="569247" cy="581989"/>
          </a:xfrm>
          <a:custGeom>
            <a:avLst/>
            <a:gdLst/>
            <a:ahLst/>
            <a:cxnLst/>
            <a:rect l="l" t="t" r="r" b="b"/>
            <a:pathLst>
              <a:path w="6344" h="6486" extrusionOk="0">
                <a:moveTo>
                  <a:pt x="5377" y="479"/>
                </a:moveTo>
                <a:cubicBezTo>
                  <a:pt x="5429" y="479"/>
                  <a:pt x="5482" y="492"/>
                  <a:pt x="5532" y="522"/>
                </a:cubicBezTo>
                <a:cubicBezTo>
                  <a:pt x="5689" y="617"/>
                  <a:pt x="5758" y="836"/>
                  <a:pt x="5793" y="1039"/>
                </a:cubicBezTo>
                <a:cubicBezTo>
                  <a:pt x="5838" y="1307"/>
                  <a:pt x="5811" y="1596"/>
                  <a:pt x="5787" y="1868"/>
                </a:cubicBezTo>
                <a:cubicBezTo>
                  <a:pt x="5727" y="2565"/>
                  <a:pt x="5598" y="3259"/>
                  <a:pt x="5410" y="3931"/>
                </a:cubicBezTo>
                <a:cubicBezTo>
                  <a:pt x="5219" y="4601"/>
                  <a:pt x="4963" y="5249"/>
                  <a:pt x="4654" y="5873"/>
                </a:cubicBezTo>
                <a:cubicBezTo>
                  <a:pt x="3430" y="5117"/>
                  <a:pt x="2315" y="4189"/>
                  <a:pt x="1345" y="3127"/>
                </a:cubicBezTo>
                <a:cubicBezTo>
                  <a:pt x="1088" y="2840"/>
                  <a:pt x="806" y="2551"/>
                  <a:pt x="613" y="2213"/>
                </a:cubicBezTo>
                <a:cubicBezTo>
                  <a:pt x="478" y="1965"/>
                  <a:pt x="391" y="1603"/>
                  <a:pt x="600" y="1370"/>
                </a:cubicBezTo>
                <a:cubicBezTo>
                  <a:pt x="700" y="1259"/>
                  <a:pt x="836" y="1220"/>
                  <a:pt x="978" y="1220"/>
                </a:cubicBezTo>
                <a:cubicBezTo>
                  <a:pt x="1121" y="1220"/>
                  <a:pt x="1270" y="1259"/>
                  <a:pt x="1395" y="1303"/>
                </a:cubicBezTo>
                <a:cubicBezTo>
                  <a:pt x="1705" y="1415"/>
                  <a:pt x="1994" y="1613"/>
                  <a:pt x="2252" y="1812"/>
                </a:cubicBezTo>
                <a:cubicBezTo>
                  <a:pt x="2900" y="2311"/>
                  <a:pt x="3416" y="2966"/>
                  <a:pt x="3768" y="3705"/>
                </a:cubicBezTo>
                <a:cubicBezTo>
                  <a:pt x="3805" y="3785"/>
                  <a:pt x="3881" y="3820"/>
                  <a:pt x="3959" y="3820"/>
                </a:cubicBezTo>
                <a:cubicBezTo>
                  <a:pt x="4086" y="3820"/>
                  <a:pt x="4218" y="3729"/>
                  <a:pt x="4207" y="3587"/>
                </a:cubicBezTo>
                <a:cubicBezTo>
                  <a:pt x="4155" y="2889"/>
                  <a:pt x="4257" y="2195"/>
                  <a:pt x="4503" y="1544"/>
                </a:cubicBezTo>
                <a:cubicBezTo>
                  <a:pt x="4615" y="1254"/>
                  <a:pt x="4751" y="944"/>
                  <a:pt x="4960" y="711"/>
                </a:cubicBezTo>
                <a:cubicBezTo>
                  <a:pt x="5072" y="591"/>
                  <a:pt x="5224" y="479"/>
                  <a:pt x="5377" y="479"/>
                </a:cubicBezTo>
                <a:close/>
                <a:moveTo>
                  <a:pt x="5377" y="1"/>
                </a:moveTo>
                <a:cubicBezTo>
                  <a:pt x="5200" y="1"/>
                  <a:pt x="5023" y="56"/>
                  <a:pt x="4876" y="157"/>
                </a:cubicBezTo>
                <a:cubicBezTo>
                  <a:pt x="4574" y="362"/>
                  <a:pt x="4378" y="675"/>
                  <a:pt x="4221" y="1000"/>
                </a:cubicBezTo>
                <a:cubicBezTo>
                  <a:pt x="3964" y="1544"/>
                  <a:pt x="3803" y="2126"/>
                  <a:pt x="3747" y="2722"/>
                </a:cubicBezTo>
                <a:cubicBezTo>
                  <a:pt x="3454" y="2293"/>
                  <a:pt x="3102" y="1906"/>
                  <a:pt x="2705" y="1579"/>
                </a:cubicBezTo>
                <a:cubicBezTo>
                  <a:pt x="2402" y="1328"/>
                  <a:pt x="2071" y="1087"/>
                  <a:pt x="1708" y="931"/>
                </a:cubicBezTo>
                <a:cubicBezTo>
                  <a:pt x="1485" y="831"/>
                  <a:pt x="1230" y="753"/>
                  <a:pt x="980" y="753"/>
                </a:cubicBezTo>
                <a:cubicBezTo>
                  <a:pt x="852" y="753"/>
                  <a:pt x="725" y="774"/>
                  <a:pt x="603" y="822"/>
                </a:cubicBezTo>
                <a:cubicBezTo>
                  <a:pt x="216" y="976"/>
                  <a:pt x="0" y="1359"/>
                  <a:pt x="11" y="1767"/>
                </a:cubicBezTo>
                <a:cubicBezTo>
                  <a:pt x="24" y="2213"/>
                  <a:pt x="275" y="2586"/>
                  <a:pt x="550" y="2917"/>
                </a:cubicBezTo>
                <a:cubicBezTo>
                  <a:pt x="1108" y="3579"/>
                  <a:pt x="1726" y="4193"/>
                  <a:pt x="2388" y="4750"/>
                </a:cubicBezTo>
                <a:cubicBezTo>
                  <a:pt x="3047" y="5302"/>
                  <a:pt x="3758" y="5793"/>
                  <a:pt x="4503" y="6225"/>
                </a:cubicBezTo>
                <a:cubicBezTo>
                  <a:pt x="4496" y="6370"/>
                  <a:pt x="4630" y="6486"/>
                  <a:pt x="4761" y="6486"/>
                </a:cubicBezTo>
                <a:cubicBezTo>
                  <a:pt x="4809" y="6486"/>
                  <a:pt x="4857" y="6470"/>
                  <a:pt x="4897" y="6434"/>
                </a:cubicBezTo>
                <a:cubicBezTo>
                  <a:pt x="4901" y="6435"/>
                  <a:pt x="4905" y="6435"/>
                  <a:pt x="4909" y="6435"/>
                </a:cubicBezTo>
                <a:cubicBezTo>
                  <a:pt x="5049" y="6435"/>
                  <a:pt x="5149" y="6253"/>
                  <a:pt x="5065" y="6138"/>
                </a:cubicBezTo>
                <a:cubicBezTo>
                  <a:pt x="5745" y="4796"/>
                  <a:pt x="6156" y="3325"/>
                  <a:pt x="6274" y="1826"/>
                </a:cubicBezTo>
                <a:cubicBezTo>
                  <a:pt x="6316" y="1254"/>
                  <a:pt x="6344" y="481"/>
                  <a:pt x="5797" y="122"/>
                </a:cubicBezTo>
                <a:cubicBezTo>
                  <a:pt x="5670" y="39"/>
                  <a:pt x="5524" y="1"/>
                  <a:pt x="537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3" name="Google Shape;1343;p35"/>
          <p:cNvSpPr/>
          <p:nvPr/>
        </p:nvSpPr>
        <p:spPr>
          <a:xfrm>
            <a:off x="1693189" y="1540146"/>
            <a:ext cx="387275" cy="390684"/>
          </a:xfrm>
          <a:custGeom>
            <a:avLst/>
            <a:gdLst/>
            <a:ahLst/>
            <a:cxnLst/>
            <a:rect l="l" t="t" r="r" b="b"/>
            <a:pathLst>
              <a:path w="4316" h="4354" extrusionOk="0">
                <a:moveTo>
                  <a:pt x="2424" y="426"/>
                </a:moveTo>
                <a:cubicBezTo>
                  <a:pt x="2451" y="426"/>
                  <a:pt x="2479" y="444"/>
                  <a:pt x="2511" y="467"/>
                </a:cubicBezTo>
                <a:cubicBezTo>
                  <a:pt x="2667" y="582"/>
                  <a:pt x="2796" y="767"/>
                  <a:pt x="2911" y="920"/>
                </a:cubicBezTo>
                <a:cubicBezTo>
                  <a:pt x="3034" y="1087"/>
                  <a:pt x="3145" y="1262"/>
                  <a:pt x="3246" y="1439"/>
                </a:cubicBezTo>
                <a:cubicBezTo>
                  <a:pt x="3444" y="1802"/>
                  <a:pt x="3598" y="2189"/>
                  <a:pt x="3703" y="2589"/>
                </a:cubicBezTo>
                <a:cubicBezTo>
                  <a:pt x="3807" y="3001"/>
                  <a:pt x="3846" y="3413"/>
                  <a:pt x="3832" y="3831"/>
                </a:cubicBezTo>
                <a:cubicBezTo>
                  <a:pt x="3492" y="3922"/>
                  <a:pt x="3142" y="3967"/>
                  <a:pt x="2792" y="3967"/>
                </a:cubicBezTo>
                <a:cubicBezTo>
                  <a:pt x="2474" y="3967"/>
                  <a:pt x="2155" y="3930"/>
                  <a:pt x="1845" y="3855"/>
                </a:cubicBezTo>
                <a:cubicBezTo>
                  <a:pt x="1486" y="3772"/>
                  <a:pt x="1140" y="3635"/>
                  <a:pt x="823" y="3450"/>
                </a:cubicBezTo>
                <a:cubicBezTo>
                  <a:pt x="698" y="3377"/>
                  <a:pt x="520" y="3280"/>
                  <a:pt x="479" y="3130"/>
                </a:cubicBezTo>
                <a:cubicBezTo>
                  <a:pt x="440" y="3001"/>
                  <a:pt x="659" y="2983"/>
                  <a:pt x="743" y="2966"/>
                </a:cubicBezTo>
                <a:cubicBezTo>
                  <a:pt x="1179" y="2867"/>
                  <a:pt x="1623" y="2821"/>
                  <a:pt x="2070" y="2821"/>
                </a:cubicBezTo>
                <a:cubicBezTo>
                  <a:pt x="2127" y="2821"/>
                  <a:pt x="2185" y="2821"/>
                  <a:pt x="2242" y="2823"/>
                </a:cubicBezTo>
                <a:cubicBezTo>
                  <a:pt x="2245" y="2823"/>
                  <a:pt x="2249" y="2823"/>
                  <a:pt x="2252" y="2823"/>
                </a:cubicBezTo>
                <a:cubicBezTo>
                  <a:pt x="2413" y="2823"/>
                  <a:pt x="2492" y="2643"/>
                  <a:pt x="2424" y="2509"/>
                </a:cubicBezTo>
                <a:cubicBezTo>
                  <a:pt x="2231" y="2140"/>
                  <a:pt x="2144" y="1725"/>
                  <a:pt x="2158" y="1307"/>
                </a:cubicBezTo>
                <a:cubicBezTo>
                  <a:pt x="2168" y="1098"/>
                  <a:pt x="2207" y="889"/>
                  <a:pt x="2270" y="686"/>
                </a:cubicBezTo>
                <a:cubicBezTo>
                  <a:pt x="2294" y="613"/>
                  <a:pt x="2319" y="509"/>
                  <a:pt x="2371" y="453"/>
                </a:cubicBezTo>
                <a:cubicBezTo>
                  <a:pt x="2389" y="434"/>
                  <a:pt x="2406" y="426"/>
                  <a:pt x="2424" y="426"/>
                </a:cubicBezTo>
                <a:close/>
                <a:moveTo>
                  <a:pt x="2403" y="0"/>
                </a:moveTo>
                <a:cubicBezTo>
                  <a:pt x="1964" y="0"/>
                  <a:pt x="1815" y="680"/>
                  <a:pt x="1768" y="1032"/>
                </a:cubicBezTo>
                <a:cubicBezTo>
                  <a:pt x="1705" y="1499"/>
                  <a:pt x="1761" y="1970"/>
                  <a:pt x="1925" y="2405"/>
                </a:cubicBezTo>
                <a:cubicBezTo>
                  <a:pt x="1503" y="2415"/>
                  <a:pt x="1085" y="2461"/>
                  <a:pt x="677" y="2548"/>
                </a:cubicBezTo>
                <a:cubicBezTo>
                  <a:pt x="453" y="2597"/>
                  <a:pt x="210" y="2660"/>
                  <a:pt x="102" y="2879"/>
                </a:cubicBezTo>
                <a:cubicBezTo>
                  <a:pt x="1" y="3078"/>
                  <a:pt x="64" y="3294"/>
                  <a:pt x="189" y="3461"/>
                </a:cubicBezTo>
                <a:cubicBezTo>
                  <a:pt x="450" y="3810"/>
                  <a:pt x="939" y="3994"/>
                  <a:pt x="1336" y="4130"/>
                </a:cubicBezTo>
                <a:cubicBezTo>
                  <a:pt x="1761" y="4273"/>
                  <a:pt x="2214" y="4354"/>
                  <a:pt x="2664" y="4354"/>
                </a:cubicBezTo>
                <a:cubicBezTo>
                  <a:pt x="2674" y="4354"/>
                  <a:pt x="2685" y="4354"/>
                  <a:pt x="2696" y="4354"/>
                </a:cubicBezTo>
                <a:cubicBezTo>
                  <a:pt x="3103" y="4354"/>
                  <a:pt x="3510" y="4291"/>
                  <a:pt x="3901" y="4172"/>
                </a:cubicBezTo>
                <a:cubicBezTo>
                  <a:pt x="3942" y="4204"/>
                  <a:pt x="3997" y="4221"/>
                  <a:pt x="4052" y="4221"/>
                </a:cubicBezTo>
                <a:cubicBezTo>
                  <a:pt x="4170" y="4221"/>
                  <a:pt x="4293" y="4146"/>
                  <a:pt x="4295" y="3994"/>
                </a:cubicBezTo>
                <a:cubicBezTo>
                  <a:pt x="4316" y="3001"/>
                  <a:pt x="4065" y="1997"/>
                  <a:pt x="3556" y="1143"/>
                </a:cubicBezTo>
                <a:cubicBezTo>
                  <a:pt x="3428" y="920"/>
                  <a:pt x="3277" y="710"/>
                  <a:pt x="3117" y="512"/>
                </a:cubicBezTo>
                <a:cubicBezTo>
                  <a:pt x="2967" y="327"/>
                  <a:pt x="2803" y="115"/>
                  <a:pt x="2573" y="31"/>
                </a:cubicBezTo>
                <a:cubicBezTo>
                  <a:pt x="2512" y="10"/>
                  <a:pt x="2455" y="0"/>
                  <a:pt x="2403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35"/>
          <p:cNvGrpSpPr/>
          <p:nvPr/>
        </p:nvGrpSpPr>
        <p:grpSpPr>
          <a:xfrm rot="-1139944">
            <a:off x="7335744" y="2986739"/>
            <a:ext cx="987544" cy="825599"/>
            <a:chOff x="7817825" y="4068474"/>
            <a:chExt cx="640562" cy="535517"/>
          </a:xfrm>
        </p:grpSpPr>
        <p:sp>
          <p:nvSpPr>
            <p:cNvPr id="1345" name="Google Shape;1345;p35"/>
            <p:cNvSpPr/>
            <p:nvPr/>
          </p:nvSpPr>
          <p:spPr>
            <a:xfrm>
              <a:off x="7817825" y="4068474"/>
              <a:ext cx="640562" cy="535517"/>
            </a:xfrm>
            <a:custGeom>
              <a:avLst/>
              <a:gdLst/>
              <a:ahLst/>
              <a:cxnLst/>
              <a:rect l="l" t="t" r="r" b="b"/>
              <a:pathLst>
                <a:path w="9106" h="7613" extrusionOk="0">
                  <a:moveTo>
                    <a:pt x="4342" y="322"/>
                  </a:moveTo>
                  <a:cubicBezTo>
                    <a:pt x="4599" y="322"/>
                    <a:pt x="4852" y="399"/>
                    <a:pt x="5062" y="572"/>
                  </a:cubicBezTo>
                  <a:cubicBezTo>
                    <a:pt x="5396" y="850"/>
                    <a:pt x="5581" y="1289"/>
                    <a:pt x="5616" y="1714"/>
                  </a:cubicBezTo>
                  <a:cubicBezTo>
                    <a:pt x="5668" y="2359"/>
                    <a:pt x="5432" y="2973"/>
                    <a:pt x="5212" y="3566"/>
                  </a:cubicBezTo>
                  <a:cubicBezTo>
                    <a:pt x="5184" y="3642"/>
                    <a:pt x="5237" y="3730"/>
                    <a:pt x="5303" y="3757"/>
                  </a:cubicBezTo>
                  <a:cubicBezTo>
                    <a:pt x="5323" y="3765"/>
                    <a:pt x="5343" y="3769"/>
                    <a:pt x="5363" y="3769"/>
                  </a:cubicBezTo>
                  <a:cubicBezTo>
                    <a:pt x="5419" y="3769"/>
                    <a:pt x="5468" y="3738"/>
                    <a:pt x="5505" y="3691"/>
                  </a:cubicBezTo>
                  <a:cubicBezTo>
                    <a:pt x="5645" y="3506"/>
                    <a:pt x="5879" y="3409"/>
                    <a:pt x="6111" y="3409"/>
                  </a:cubicBezTo>
                  <a:cubicBezTo>
                    <a:pt x="6277" y="3409"/>
                    <a:pt x="6442" y="3459"/>
                    <a:pt x="6572" y="3562"/>
                  </a:cubicBezTo>
                  <a:cubicBezTo>
                    <a:pt x="6881" y="3809"/>
                    <a:pt x="6927" y="4329"/>
                    <a:pt x="6669" y="4632"/>
                  </a:cubicBezTo>
                  <a:cubicBezTo>
                    <a:pt x="6570" y="4752"/>
                    <a:pt x="6657" y="4909"/>
                    <a:pt x="6788" y="4909"/>
                  </a:cubicBezTo>
                  <a:cubicBezTo>
                    <a:pt x="6814" y="4909"/>
                    <a:pt x="6840" y="4903"/>
                    <a:pt x="6868" y="4890"/>
                  </a:cubicBezTo>
                  <a:cubicBezTo>
                    <a:pt x="7029" y="4811"/>
                    <a:pt x="7203" y="4774"/>
                    <a:pt x="7378" y="4774"/>
                  </a:cubicBezTo>
                  <a:cubicBezTo>
                    <a:pt x="7758" y="4774"/>
                    <a:pt x="8141" y="4945"/>
                    <a:pt x="8398" y="5221"/>
                  </a:cubicBezTo>
                  <a:cubicBezTo>
                    <a:pt x="8820" y="5675"/>
                    <a:pt x="8768" y="6351"/>
                    <a:pt x="8391" y="6814"/>
                  </a:cubicBezTo>
                  <a:cubicBezTo>
                    <a:pt x="8186" y="7072"/>
                    <a:pt x="7900" y="7243"/>
                    <a:pt x="7576" y="7298"/>
                  </a:cubicBezTo>
                  <a:cubicBezTo>
                    <a:pt x="7203" y="7072"/>
                    <a:pt x="6743" y="6967"/>
                    <a:pt x="6334" y="6838"/>
                  </a:cubicBezTo>
                  <a:cubicBezTo>
                    <a:pt x="5892" y="6699"/>
                    <a:pt x="5449" y="6563"/>
                    <a:pt x="5007" y="6428"/>
                  </a:cubicBezTo>
                  <a:cubicBezTo>
                    <a:pt x="4114" y="6152"/>
                    <a:pt x="3226" y="5876"/>
                    <a:pt x="2333" y="5601"/>
                  </a:cubicBezTo>
                  <a:cubicBezTo>
                    <a:pt x="1879" y="5461"/>
                    <a:pt x="1423" y="5319"/>
                    <a:pt x="970" y="5179"/>
                  </a:cubicBezTo>
                  <a:cubicBezTo>
                    <a:pt x="967" y="5169"/>
                    <a:pt x="967" y="5158"/>
                    <a:pt x="959" y="5148"/>
                  </a:cubicBezTo>
                  <a:cubicBezTo>
                    <a:pt x="590" y="4388"/>
                    <a:pt x="98" y="3370"/>
                    <a:pt x="632" y="2565"/>
                  </a:cubicBezTo>
                  <a:cubicBezTo>
                    <a:pt x="809" y="2303"/>
                    <a:pt x="1126" y="2085"/>
                    <a:pt x="1452" y="2085"/>
                  </a:cubicBezTo>
                  <a:cubicBezTo>
                    <a:pt x="1498" y="2085"/>
                    <a:pt x="1544" y="2089"/>
                    <a:pt x="1590" y="2098"/>
                  </a:cubicBezTo>
                  <a:cubicBezTo>
                    <a:pt x="1942" y="2168"/>
                    <a:pt x="2217" y="2496"/>
                    <a:pt x="2172" y="2858"/>
                  </a:cubicBezTo>
                  <a:cubicBezTo>
                    <a:pt x="2166" y="2958"/>
                    <a:pt x="2235" y="3006"/>
                    <a:pt x="2310" y="3006"/>
                  </a:cubicBezTo>
                  <a:cubicBezTo>
                    <a:pt x="2387" y="3006"/>
                    <a:pt x="2470" y="2955"/>
                    <a:pt x="2483" y="2858"/>
                  </a:cubicBezTo>
                  <a:cubicBezTo>
                    <a:pt x="2552" y="1913"/>
                    <a:pt x="2845" y="794"/>
                    <a:pt x="3825" y="421"/>
                  </a:cubicBezTo>
                  <a:cubicBezTo>
                    <a:pt x="3992" y="357"/>
                    <a:pt x="4168" y="322"/>
                    <a:pt x="4342" y="322"/>
                  </a:cubicBezTo>
                  <a:close/>
                  <a:moveTo>
                    <a:pt x="4340" y="0"/>
                  </a:moveTo>
                  <a:cubicBezTo>
                    <a:pt x="4208" y="0"/>
                    <a:pt x="4075" y="16"/>
                    <a:pt x="3943" y="49"/>
                  </a:cubicBezTo>
                  <a:cubicBezTo>
                    <a:pt x="3420" y="178"/>
                    <a:pt x="2981" y="530"/>
                    <a:pt x="2695" y="979"/>
                  </a:cubicBezTo>
                  <a:cubicBezTo>
                    <a:pt x="2465" y="1341"/>
                    <a:pt x="2336" y="1749"/>
                    <a:pt x="2259" y="2168"/>
                  </a:cubicBezTo>
                  <a:cubicBezTo>
                    <a:pt x="2193" y="2087"/>
                    <a:pt x="2120" y="2018"/>
                    <a:pt x="2037" y="1959"/>
                  </a:cubicBezTo>
                  <a:cubicBezTo>
                    <a:pt x="1863" y="1838"/>
                    <a:pt x="1661" y="1781"/>
                    <a:pt x="1457" y="1781"/>
                  </a:cubicBezTo>
                  <a:cubicBezTo>
                    <a:pt x="1301" y="1781"/>
                    <a:pt x="1144" y="1815"/>
                    <a:pt x="998" y="1878"/>
                  </a:cubicBezTo>
                  <a:cubicBezTo>
                    <a:pt x="210" y="2213"/>
                    <a:pt x="1" y="3119"/>
                    <a:pt x="154" y="3889"/>
                  </a:cubicBezTo>
                  <a:cubicBezTo>
                    <a:pt x="245" y="4350"/>
                    <a:pt x="457" y="4775"/>
                    <a:pt x="674" y="5186"/>
                  </a:cubicBezTo>
                  <a:cubicBezTo>
                    <a:pt x="632" y="5260"/>
                    <a:pt x="642" y="5368"/>
                    <a:pt x="747" y="5403"/>
                  </a:cubicBezTo>
                  <a:cubicBezTo>
                    <a:pt x="2514" y="5984"/>
                    <a:pt x="4278" y="6566"/>
                    <a:pt x="6045" y="7149"/>
                  </a:cubicBezTo>
                  <a:cubicBezTo>
                    <a:pt x="6292" y="7229"/>
                    <a:pt x="6540" y="7309"/>
                    <a:pt x="6788" y="7385"/>
                  </a:cubicBezTo>
                  <a:cubicBezTo>
                    <a:pt x="7004" y="7452"/>
                    <a:pt x="7224" y="7515"/>
                    <a:pt x="7446" y="7543"/>
                  </a:cubicBezTo>
                  <a:cubicBezTo>
                    <a:pt x="7470" y="7582"/>
                    <a:pt x="7509" y="7612"/>
                    <a:pt x="7563" y="7612"/>
                  </a:cubicBezTo>
                  <a:cubicBezTo>
                    <a:pt x="7566" y="7612"/>
                    <a:pt x="7569" y="7612"/>
                    <a:pt x="7572" y="7612"/>
                  </a:cubicBezTo>
                  <a:cubicBezTo>
                    <a:pt x="8339" y="7553"/>
                    <a:pt x="8939" y="6880"/>
                    <a:pt x="9022" y="6131"/>
                  </a:cubicBezTo>
                  <a:cubicBezTo>
                    <a:pt x="9106" y="5385"/>
                    <a:pt x="8572" y="4740"/>
                    <a:pt x="7879" y="4524"/>
                  </a:cubicBezTo>
                  <a:cubicBezTo>
                    <a:pt x="7721" y="4474"/>
                    <a:pt x="7557" y="4448"/>
                    <a:pt x="7393" y="4448"/>
                  </a:cubicBezTo>
                  <a:cubicBezTo>
                    <a:pt x="7297" y="4448"/>
                    <a:pt x="7200" y="4457"/>
                    <a:pt x="7105" y="4475"/>
                  </a:cubicBezTo>
                  <a:cubicBezTo>
                    <a:pt x="7227" y="4064"/>
                    <a:pt x="7119" y="3590"/>
                    <a:pt x="6767" y="3311"/>
                  </a:cubicBezTo>
                  <a:cubicBezTo>
                    <a:pt x="6579" y="3164"/>
                    <a:pt x="6353" y="3095"/>
                    <a:pt x="6127" y="3095"/>
                  </a:cubicBezTo>
                  <a:cubicBezTo>
                    <a:pt x="5984" y="3095"/>
                    <a:pt x="5841" y="3122"/>
                    <a:pt x="5707" y="3175"/>
                  </a:cubicBezTo>
                  <a:cubicBezTo>
                    <a:pt x="6031" y="2237"/>
                    <a:pt x="6143" y="1143"/>
                    <a:pt x="5372" y="408"/>
                  </a:cubicBezTo>
                  <a:cubicBezTo>
                    <a:pt x="5088" y="135"/>
                    <a:pt x="4720" y="0"/>
                    <a:pt x="434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8057134" y="4125381"/>
              <a:ext cx="133726" cy="78010"/>
            </a:xfrm>
            <a:custGeom>
              <a:avLst/>
              <a:gdLst/>
              <a:ahLst/>
              <a:cxnLst/>
              <a:rect l="l" t="t" r="r" b="b"/>
              <a:pathLst>
                <a:path w="1901" h="1109" extrusionOk="0">
                  <a:moveTo>
                    <a:pt x="833" y="0"/>
                  </a:moveTo>
                  <a:cubicBezTo>
                    <a:pt x="523" y="0"/>
                    <a:pt x="217" y="161"/>
                    <a:pt x="39" y="418"/>
                  </a:cubicBezTo>
                  <a:cubicBezTo>
                    <a:pt x="1" y="469"/>
                    <a:pt x="29" y="553"/>
                    <a:pt x="85" y="585"/>
                  </a:cubicBezTo>
                  <a:cubicBezTo>
                    <a:pt x="105" y="597"/>
                    <a:pt x="125" y="603"/>
                    <a:pt x="144" y="603"/>
                  </a:cubicBezTo>
                  <a:cubicBezTo>
                    <a:pt x="187" y="603"/>
                    <a:pt x="226" y="577"/>
                    <a:pt x="252" y="540"/>
                  </a:cubicBezTo>
                  <a:cubicBezTo>
                    <a:pt x="380" y="366"/>
                    <a:pt x="597" y="267"/>
                    <a:pt x="811" y="267"/>
                  </a:cubicBezTo>
                  <a:cubicBezTo>
                    <a:pt x="894" y="267"/>
                    <a:pt x="976" y="282"/>
                    <a:pt x="1053" y="313"/>
                  </a:cubicBezTo>
                  <a:cubicBezTo>
                    <a:pt x="1190" y="369"/>
                    <a:pt x="1294" y="477"/>
                    <a:pt x="1364" y="602"/>
                  </a:cubicBezTo>
                  <a:cubicBezTo>
                    <a:pt x="1444" y="741"/>
                    <a:pt x="1476" y="899"/>
                    <a:pt x="1524" y="1048"/>
                  </a:cubicBezTo>
                  <a:cubicBezTo>
                    <a:pt x="1536" y="1086"/>
                    <a:pt x="1572" y="1108"/>
                    <a:pt x="1608" y="1108"/>
                  </a:cubicBezTo>
                  <a:cubicBezTo>
                    <a:pt x="1635" y="1108"/>
                    <a:pt x="1661" y="1096"/>
                    <a:pt x="1677" y="1069"/>
                  </a:cubicBezTo>
                  <a:cubicBezTo>
                    <a:pt x="1901" y="665"/>
                    <a:pt x="1500" y="191"/>
                    <a:pt x="1137" y="55"/>
                  </a:cubicBezTo>
                  <a:cubicBezTo>
                    <a:pt x="1038" y="18"/>
                    <a:pt x="936" y="0"/>
                    <a:pt x="8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C21B667-32F3-4F7A-B985-4ED81B445738}"/>
              </a:ext>
            </a:extLst>
          </p:cNvPr>
          <p:cNvSpPr txBox="1"/>
          <p:nvPr/>
        </p:nvSpPr>
        <p:spPr>
          <a:xfrm>
            <a:off x="169047" y="280259"/>
            <a:ext cx="196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  <a:cs typeface="+mn-cs"/>
              </a:rPr>
              <a:t>Mega</a:t>
            </a:r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  <a:cs typeface="+mn-cs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  <a:cs typeface="+mn-cs"/>
              </a:rPr>
              <a:t>Goal</a:t>
            </a:r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  <a:cs typeface="+mn-cs"/>
              </a:rPr>
              <a:t>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  <a:cs typeface="+mn-cs"/>
              </a:rPr>
              <a:t>2.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  <a:cs typeface="+mn-cs"/>
              </a:rPr>
              <a:t>3</a:t>
            </a:r>
            <a:endParaRPr lang="ar-SA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Google Shape;1941;p53"/>
          <p:cNvGrpSpPr/>
          <p:nvPr/>
        </p:nvGrpSpPr>
        <p:grpSpPr>
          <a:xfrm flipH="1">
            <a:off x="496663" y="234875"/>
            <a:ext cx="433129" cy="609250"/>
            <a:chOff x="8214200" y="930525"/>
            <a:chExt cx="433129" cy="609250"/>
          </a:xfrm>
        </p:grpSpPr>
        <p:sp>
          <p:nvSpPr>
            <p:cNvPr id="1942" name="Google Shape;1942;p53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3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PRACTICE MAKES PERFECT by Mat Voyce on Dribbble">
            <a:extLst>
              <a:ext uri="{FF2B5EF4-FFF2-40B4-BE49-F238E27FC236}">
                <a16:creationId xmlns:a16="http://schemas.microsoft.com/office/drawing/2014/main" id="{32E63354-493B-49A4-8C64-C8D9AC5E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4" y="806824"/>
            <a:ext cx="5196328" cy="32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66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Google Shape;1742;p47"/>
          <p:cNvGrpSpPr/>
          <p:nvPr/>
        </p:nvGrpSpPr>
        <p:grpSpPr>
          <a:xfrm>
            <a:off x="185968" y="3137247"/>
            <a:ext cx="1072664" cy="976456"/>
            <a:chOff x="1269957" y="1826560"/>
            <a:chExt cx="713682" cy="648765"/>
          </a:xfrm>
        </p:grpSpPr>
        <p:sp>
          <p:nvSpPr>
            <p:cNvPr id="1743" name="Google Shape;1743;p47"/>
            <p:cNvSpPr/>
            <p:nvPr/>
          </p:nvSpPr>
          <p:spPr>
            <a:xfrm>
              <a:off x="1654113" y="2042641"/>
              <a:ext cx="254250" cy="210292"/>
            </a:xfrm>
            <a:custGeom>
              <a:avLst/>
              <a:gdLst/>
              <a:ahLst/>
              <a:cxnLst/>
              <a:rect l="l" t="t" r="r" b="b"/>
              <a:pathLst>
                <a:path w="17965" h="14859" extrusionOk="0">
                  <a:moveTo>
                    <a:pt x="15251" y="589"/>
                  </a:moveTo>
                  <a:cubicBezTo>
                    <a:pt x="15435" y="589"/>
                    <a:pt x="15624" y="623"/>
                    <a:pt x="15806" y="694"/>
                  </a:cubicBezTo>
                  <a:cubicBezTo>
                    <a:pt x="16262" y="876"/>
                    <a:pt x="16688" y="1332"/>
                    <a:pt x="16961" y="1910"/>
                  </a:cubicBezTo>
                  <a:cubicBezTo>
                    <a:pt x="17387" y="2883"/>
                    <a:pt x="17326" y="4190"/>
                    <a:pt x="16809" y="5436"/>
                  </a:cubicBezTo>
                  <a:cubicBezTo>
                    <a:pt x="16323" y="6591"/>
                    <a:pt x="15502" y="7594"/>
                    <a:pt x="14712" y="8567"/>
                  </a:cubicBezTo>
                  <a:lnTo>
                    <a:pt x="11459" y="12579"/>
                  </a:lnTo>
                  <a:cubicBezTo>
                    <a:pt x="10973" y="13187"/>
                    <a:pt x="10426" y="13855"/>
                    <a:pt x="9666" y="14159"/>
                  </a:cubicBezTo>
                  <a:cubicBezTo>
                    <a:pt x="9465" y="14245"/>
                    <a:pt x="9238" y="14289"/>
                    <a:pt x="9011" y="14289"/>
                  </a:cubicBezTo>
                  <a:cubicBezTo>
                    <a:pt x="8518" y="14289"/>
                    <a:pt x="8030" y="14080"/>
                    <a:pt x="7842" y="13643"/>
                  </a:cubicBezTo>
                  <a:cubicBezTo>
                    <a:pt x="7690" y="13339"/>
                    <a:pt x="7721" y="12974"/>
                    <a:pt x="7721" y="12579"/>
                  </a:cubicBezTo>
                  <a:cubicBezTo>
                    <a:pt x="7751" y="12184"/>
                    <a:pt x="7782" y="11758"/>
                    <a:pt x="7630" y="11363"/>
                  </a:cubicBezTo>
                  <a:cubicBezTo>
                    <a:pt x="7356" y="10603"/>
                    <a:pt x="6049" y="9752"/>
                    <a:pt x="4529" y="8810"/>
                  </a:cubicBezTo>
                  <a:cubicBezTo>
                    <a:pt x="2857" y="7746"/>
                    <a:pt x="791" y="6439"/>
                    <a:pt x="639" y="5375"/>
                  </a:cubicBezTo>
                  <a:cubicBezTo>
                    <a:pt x="608" y="5162"/>
                    <a:pt x="669" y="4919"/>
                    <a:pt x="851" y="4706"/>
                  </a:cubicBezTo>
                  <a:cubicBezTo>
                    <a:pt x="1064" y="4463"/>
                    <a:pt x="1368" y="4372"/>
                    <a:pt x="1702" y="4372"/>
                  </a:cubicBezTo>
                  <a:cubicBezTo>
                    <a:pt x="2098" y="4372"/>
                    <a:pt x="2554" y="4524"/>
                    <a:pt x="2918" y="4737"/>
                  </a:cubicBezTo>
                  <a:cubicBezTo>
                    <a:pt x="3101" y="4828"/>
                    <a:pt x="3283" y="4949"/>
                    <a:pt x="3465" y="5071"/>
                  </a:cubicBezTo>
                  <a:cubicBezTo>
                    <a:pt x="4043" y="5436"/>
                    <a:pt x="4681" y="5831"/>
                    <a:pt x="5411" y="5861"/>
                  </a:cubicBezTo>
                  <a:cubicBezTo>
                    <a:pt x="5433" y="5862"/>
                    <a:pt x="5454" y="5862"/>
                    <a:pt x="5476" y="5862"/>
                  </a:cubicBezTo>
                  <a:cubicBezTo>
                    <a:pt x="6567" y="5862"/>
                    <a:pt x="7371" y="5118"/>
                    <a:pt x="8146" y="4402"/>
                  </a:cubicBezTo>
                  <a:cubicBezTo>
                    <a:pt x="8876" y="3764"/>
                    <a:pt x="9514" y="3156"/>
                    <a:pt x="10335" y="3095"/>
                  </a:cubicBezTo>
                  <a:cubicBezTo>
                    <a:pt x="10416" y="3087"/>
                    <a:pt x="10500" y="3083"/>
                    <a:pt x="10585" y="3083"/>
                  </a:cubicBezTo>
                  <a:cubicBezTo>
                    <a:pt x="10818" y="3083"/>
                    <a:pt x="11063" y="3112"/>
                    <a:pt x="11307" y="3156"/>
                  </a:cubicBezTo>
                  <a:cubicBezTo>
                    <a:pt x="11559" y="3180"/>
                    <a:pt x="11819" y="3209"/>
                    <a:pt x="12076" y="3209"/>
                  </a:cubicBezTo>
                  <a:cubicBezTo>
                    <a:pt x="12472" y="3209"/>
                    <a:pt x="12860" y="3141"/>
                    <a:pt x="13192" y="2883"/>
                  </a:cubicBezTo>
                  <a:cubicBezTo>
                    <a:pt x="13587" y="2579"/>
                    <a:pt x="13739" y="2153"/>
                    <a:pt x="13891" y="1758"/>
                  </a:cubicBezTo>
                  <a:cubicBezTo>
                    <a:pt x="14013" y="1454"/>
                    <a:pt x="14134" y="1180"/>
                    <a:pt x="14317" y="968"/>
                  </a:cubicBezTo>
                  <a:cubicBezTo>
                    <a:pt x="14540" y="724"/>
                    <a:pt x="14884" y="589"/>
                    <a:pt x="15251" y="589"/>
                  </a:cubicBezTo>
                  <a:close/>
                  <a:moveTo>
                    <a:pt x="15255" y="1"/>
                  </a:moveTo>
                  <a:cubicBezTo>
                    <a:pt x="14727" y="1"/>
                    <a:pt x="14219" y="204"/>
                    <a:pt x="13891" y="573"/>
                  </a:cubicBezTo>
                  <a:cubicBezTo>
                    <a:pt x="13648" y="876"/>
                    <a:pt x="13496" y="1211"/>
                    <a:pt x="13374" y="1545"/>
                  </a:cubicBezTo>
                  <a:cubicBezTo>
                    <a:pt x="13222" y="1910"/>
                    <a:pt x="13101" y="2214"/>
                    <a:pt x="12858" y="2427"/>
                  </a:cubicBezTo>
                  <a:cubicBezTo>
                    <a:pt x="12643" y="2592"/>
                    <a:pt x="12401" y="2640"/>
                    <a:pt x="12127" y="2640"/>
                  </a:cubicBezTo>
                  <a:cubicBezTo>
                    <a:pt x="11898" y="2640"/>
                    <a:pt x="11646" y="2606"/>
                    <a:pt x="11368" y="2579"/>
                  </a:cubicBezTo>
                  <a:cubicBezTo>
                    <a:pt x="11101" y="2534"/>
                    <a:pt x="10851" y="2506"/>
                    <a:pt x="10592" y="2506"/>
                  </a:cubicBezTo>
                  <a:cubicBezTo>
                    <a:pt x="10498" y="2506"/>
                    <a:pt x="10402" y="2510"/>
                    <a:pt x="10304" y="2518"/>
                  </a:cubicBezTo>
                  <a:cubicBezTo>
                    <a:pt x="9271" y="2609"/>
                    <a:pt x="8511" y="3308"/>
                    <a:pt x="7782" y="4007"/>
                  </a:cubicBezTo>
                  <a:cubicBezTo>
                    <a:pt x="7039" y="4661"/>
                    <a:pt x="6355" y="5285"/>
                    <a:pt x="5502" y="5285"/>
                  </a:cubicBezTo>
                  <a:cubicBezTo>
                    <a:pt x="5482" y="5285"/>
                    <a:pt x="5461" y="5285"/>
                    <a:pt x="5441" y="5284"/>
                  </a:cubicBezTo>
                  <a:cubicBezTo>
                    <a:pt x="4833" y="5253"/>
                    <a:pt x="4316" y="4919"/>
                    <a:pt x="3769" y="4585"/>
                  </a:cubicBezTo>
                  <a:cubicBezTo>
                    <a:pt x="3587" y="4463"/>
                    <a:pt x="3405" y="4342"/>
                    <a:pt x="3192" y="4250"/>
                  </a:cubicBezTo>
                  <a:cubicBezTo>
                    <a:pt x="2736" y="3983"/>
                    <a:pt x="2190" y="3805"/>
                    <a:pt x="1677" y="3805"/>
                  </a:cubicBezTo>
                  <a:cubicBezTo>
                    <a:pt x="1199" y="3805"/>
                    <a:pt x="749" y="3960"/>
                    <a:pt x="426" y="4342"/>
                  </a:cubicBezTo>
                  <a:cubicBezTo>
                    <a:pt x="122" y="4676"/>
                    <a:pt x="0" y="5071"/>
                    <a:pt x="61" y="5466"/>
                  </a:cubicBezTo>
                  <a:cubicBezTo>
                    <a:pt x="274" y="6773"/>
                    <a:pt x="2280" y="8050"/>
                    <a:pt x="4195" y="9296"/>
                  </a:cubicBezTo>
                  <a:cubicBezTo>
                    <a:pt x="5532" y="10117"/>
                    <a:pt x="6870" y="10968"/>
                    <a:pt x="7082" y="11545"/>
                  </a:cubicBezTo>
                  <a:cubicBezTo>
                    <a:pt x="7204" y="11849"/>
                    <a:pt x="7174" y="12184"/>
                    <a:pt x="7143" y="12548"/>
                  </a:cubicBezTo>
                  <a:cubicBezTo>
                    <a:pt x="7143" y="13004"/>
                    <a:pt x="7113" y="13460"/>
                    <a:pt x="7295" y="13886"/>
                  </a:cubicBezTo>
                  <a:cubicBezTo>
                    <a:pt x="7599" y="14554"/>
                    <a:pt x="8329" y="14858"/>
                    <a:pt x="9028" y="14858"/>
                  </a:cubicBezTo>
                  <a:cubicBezTo>
                    <a:pt x="9332" y="14858"/>
                    <a:pt x="9636" y="14798"/>
                    <a:pt x="9879" y="14706"/>
                  </a:cubicBezTo>
                  <a:cubicBezTo>
                    <a:pt x="10760" y="14342"/>
                    <a:pt x="11399" y="13551"/>
                    <a:pt x="11885" y="12944"/>
                  </a:cubicBezTo>
                  <a:lnTo>
                    <a:pt x="15137" y="8901"/>
                  </a:lnTo>
                  <a:cubicBezTo>
                    <a:pt x="15958" y="7898"/>
                    <a:pt x="16809" y="6864"/>
                    <a:pt x="17326" y="5649"/>
                  </a:cubicBezTo>
                  <a:cubicBezTo>
                    <a:pt x="17934" y="4250"/>
                    <a:pt x="17964" y="2822"/>
                    <a:pt x="17478" y="1667"/>
                  </a:cubicBezTo>
                  <a:cubicBezTo>
                    <a:pt x="17143" y="937"/>
                    <a:pt x="16627" y="421"/>
                    <a:pt x="16019" y="147"/>
                  </a:cubicBezTo>
                  <a:cubicBezTo>
                    <a:pt x="15771" y="48"/>
                    <a:pt x="15511" y="1"/>
                    <a:pt x="1525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1269957" y="1826560"/>
              <a:ext cx="713682" cy="648765"/>
            </a:xfrm>
            <a:custGeom>
              <a:avLst/>
              <a:gdLst/>
              <a:ahLst/>
              <a:cxnLst/>
              <a:rect l="l" t="t" r="r" b="b"/>
              <a:pathLst>
                <a:path w="50428" h="45841" extrusionOk="0">
                  <a:moveTo>
                    <a:pt x="11278" y="582"/>
                  </a:moveTo>
                  <a:cubicBezTo>
                    <a:pt x="11764" y="582"/>
                    <a:pt x="12250" y="582"/>
                    <a:pt x="12767" y="643"/>
                  </a:cubicBezTo>
                  <a:lnTo>
                    <a:pt x="12949" y="643"/>
                  </a:lnTo>
                  <a:cubicBezTo>
                    <a:pt x="13162" y="673"/>
                    <a:pt x="13345" y="704"/>
                    <a:pt x="13557" y="734"/>
                  </a:cubicBezTo>
                  <a:cubicBezTo>
                    <a:pt x="13618" y="734"/>
                    <a:pt x="13649" y="734"/>
                    <a:pt x="13709" y="764"/>
                  </a:cubicBezTo>
                  <a:cubicBezTo>
                    <a:pt x="13953" y="795"/>
                    <a:pt x="14196" y="825"/>
                    <a:pt x="14439" y="886"/>
                  </a:cubicBezTo>
                  <a:cubicBezTo>
                    <a:pt x="14500" y="886"/>
                    <a:pt x="14530" y="916"/>
                    <a:pt x="14591" y="916"/>
                  </a:cubicBezTo>
                  <a:cubicBezTo>
                    <a:pt x="14804" y="947"/>
                    <a:pt x="14986" y="1007"/>
                    <a:pt x="15199" y="1068"/>
                  </a:cubicBezTo>
                  <a:cubicBezTo>
                    <a:pt x="15260" y="1068"/>
                    <a:pt x="15320" y="1099"/>
                    <a:pt x="15381" y="1099"/>
                  </a:cubicBezTo>
                  <a:cubicBezTo>
                    <a:pt x="15624" y="1159"/>
                    <a:pt x="15867" y="1251"/>
                    <a:pt x="16111" y="1311"/>
                  </a:cubicBezTo>
                  <a:cubicBezTo>
                    <a:pt x="19393" y="2375"/>
                    <a:pt x="22281" y="4290"/>
                    <a:pt x="25047" y="6296"/>
                  </a:cubicBezTo>
                  <a:cubicBezTo>
                    <a:pt x="25685" y="6783"/>
                    <a:pt x="26293" y="7239"/>
                    <a:pt x="26932" y="7725"/>
                  </a:cubicBezTo>
                  <a:cubicBezTo>
                    <a:pt x="26975" y="7746"/>
                    <a:pt x="27033" y="7768"/>
                    <a:pt x="27095" y="7768"/>
                  </a:cubicBezTo>
                  <a:cubicBezTo>
                    <a:pt x="27121" y="7768"/>
                    <a:pt x="27148" y="7764"/>
                    <a:pt x="27175" y="7755"/>
                  </a:cubicBezTo>
                  <a:cubicBezTo>
                    <a:pt x="27235" y="7755"/>
                    <a:pt x="27327" y="7694"/>
                    <a:pt x="27357" y="7603"/>
                  </a:cubicBezTo>
                  <a:cubicBezTo>
                    <a:pt x="27479" y="7391"/>
                    <a:pt x="27600" y="7178"/>
                    <a:pt x="27752" y="6965"/>
                  </a:cubicBezTo>
                  <a:cubicBezTo>
                    <a:pt x="27904" y="6752"/>
                    <a:pt x="28056" y="6570"/>
                    <a:pt x="28239" y="6357"/>
                  </a:cubicBezTo>
                  <a:cubicBezTo>
                    <a:pt x="28239" y="6357"/>
                    <a:pt x="28239" y="6357"/>
                    <a:pt x="28239" y="6327"/>
                  </a:cubicBezTo>
                  <a:cubicBezTo>
                    <a:pt x="28421" y="6144"/>
                    <a:pt x="28573" y="5962"/>
                    <a:pt x="28755" y="5810"/>
                  </a:cubicBezTo>
                  <a:lnTo>
                    <a:pt x="28816" y="5780"/>
                  </a:lnTo>
                  <a:cubicBezTo>
                    <a:pt x="28998" y="5597"/>
                    <a:pt x="29181" y="5445"/>
                    <a:pt x="29363" y="5263"/>
                  </a:cubicBezTo>
                  <a:cubicBezTo>
                    <a:pt x="29394" y="5263"/>
                    <a:pt x="29394" y="5263"/>
                    <a:pt x="29424" y="5232"/>
                  </a:cubicBezTo>
                  <a:cubicBezTo>
                    <a:pt x="29606" y="5080"/>
                    <a:pt x="29819" y="4928"/>
                    <a:pt x="30032" y="4807"/>
                  </a:cubicBezTo>
                  <a:cubicBezTo>
                    <a:pt x="30062" y="4777"/>
                    <a:pt x="30062" y="4777"/>
                    <a:pt x="30093" y="4777"/>
                  </a:cubicBezTo>
                  <a:cubicBezTo>
                    <a:pt x="30305" y="4625"/>
                    <a:pt x="30518" y="4503"/>
                    <a:pt x="30761" y="4351"/>
                  </a:cubicBezTo>
                  <a:lnTo>
                    <a:pt x="30822" y="4321"/>
                  </a:lnTo>
                  <a:cubicBezTo>
                    <a:pt x="31035" y="4199"/>
                    <a:pt x="31278" y="4077"/>
                    <a:pt x="31491" y="3986"/>
                  </a:cubicBezTo>
                  <a:cubicBezTo>
                    <a:pt x="31521" y="3956"/>
                    <a:pt x="31552" y="3956"/>
                    <a:pt x="31582" y="3956"/>
                  </a:cubicBezTo>
                  <a:cubicBezTo>
                    <a:pt x="31795" y="3834"/>
                    <a:pt x="32038" y="3713"/>
                    <a:pt x="32281" y="3621"/>
                  </a:cubicBezTo>
                  <a:cubicBezTo>
                    <a:pt x="32312" y="3621"/>
                    <a:pt x="32342" y="3621"/>
                    <a:pt x="32372" y="3591"/>
                  </a:cubicBezTo>
                  <a:cubicBezTo>
                    <a:pt x="32616" y="3500"/>
                    <a:pt x="32859" y="3409"/>
                    <a:pt x="33102" y="3318"/>
                  </a:cubicBezTo>
                  <a:cubicBezTo>
                    <a:pt x="33132" y="3318"/>
                    <a:pt x="33163" y="3318"/>
                    <a:pt x="33193" y="3287"/>
                  </a:cubicBezTo>
                  <a:cubicBezTo>
                    <a:pt x="33436" y="3226"/>
                    <a:pt x="33679" y="3135"/>
                    <a:pt x="33953" y="3074"/>
                  </a:cubicBezTo>
                  <a:cubicBezTo>
                    <a:pt x="33983" y="3074"/>
                    <a:pt x="34014" y="3044"/>
                    <a:pt x="34044" y="3044"/>
                  </a:cubicBezTo>
                  <a:cubicBezTo>
                    <a:pt x="34287" y="2983"/>
                    <a:pt x="34530" y="2922"/>
                    <a:pt x="34804" y="2862"/>
                  </a:cubicBezTo>
                  <a:lnTo>
                    <a:pt x="34895" y="2831"/>
                  </a:lnTo>
                  <a:cubicBezTo>
                    <a:pt x="35138" y="2770"/>
                    <a:pt x="35412" y="2740"/>
                    <a:pt x="35655" y="2679"/>
                  </a:cubicBezTo>
                  <a:lnTo>
                    <a:pt x="35746" y="2679"/>
                  </a:lnTo>
                  <a:cubicBezTo>
                    <a:pt x="36020" y="2618"/>
                    <a:pt x="36263" y="2588"/>
                    <a:pt x="36506" y="2558"/>
                  </a:cubicBezTo>
                  <a:lnTo>
                    <a:pt x="36628" y="2558"/>
                  </a:lnTo>
                  <a:cubicBezTo>
                    <a:pt x="36871" y="2527"/>
                    <a:pt x="37114" y="2497"/>
                    <a:pt x="37357" y="2497"/>
                  </a:cubicBezTo>
                  <a:cubicBezTo>
                    <a:pt x="37418" y="2497"/>
                    <a:pt x="37448" y="2497"/>
                    <a:pt x="37479" y="2466"/>
                  </a:cubicBezTo>
                  <a:cubicBezTo>
                    <a:pt x="37722" y="2466"/>
                    <a:pt x="37965" y="2466"/>
                    <a:pt x="38208" y="2436"/>
                  </a:cubicBezTo>
                  <a:lnTo>
                    <a:pt x="38300" y="2436"/>
                  </a:lnTo>
                  <a:cubicBezTo>
                    <a:pt x="38543" y="2436"/>
                    <a:pt x="38786" y="2436"/>
                    <a:pt x="39029" y="2466"/>
                  </a:cubicBezTo>
                  <a:lnTo>
                    <a:pt x="39059" y="2466"/>
                  </a:lnTo>
                  <a:cubicBezTo>
                    <a:pt x="38786" y="3439"/>
                    <a:pt x="38877" y="4503"/>
                    <a:pt x="39272" y="5384"/>
                  </a:cubicBezTo>
                  <a:cubicBezTo>
                    <a:pt x="39363" y="5597"/>
                    <a:pt x="39485" y="5810"/>
                    <a:pt x="39607" y="6023"/>
                  </a:cubicBezTo>
                  <a:cubicBezTo>
                    <a:pt x="39971" y="6722"/>
                    <a:pt x="40336" y="7391"/>
                    <a:pt x="40062" y="7968"/>
                  </a:cubicBezTo>
                  <a:cubicBezTo>
                    <a:pt x="39759" y="8546"/>
                    <a:pt x="39090" y="8637"/>
                    <a:pt x="38330" y="8728"/>
                  </a:cubicBezTo>
                  <a:cubicBezTo>
                    <a:pt x="37722" y="8819"/>
                    <a:pt x="37144" y="8910"/>
                    <a:pt x="36628" y="9214"/>
                  </a:cubicBezTo>
                  <a:cubicBezTo>
                    <a:pt x="35625" y="9792"/>
                    <a:pt x="35321" y="11038"/>
                    <a:pt x="35199" y="12071"/>
                  </a:cubicBezTo>
                  <a:lnTo>
                    <a:pt x="35169" y="12254"/>
                  </a:lnTo>
                  <a:cubicBezTo>
                    <a:pt x="35078" y="13196"/>
                    <a:pt x="34956" y="14138"/>
                    <a:pt x="34348" y="14777"/>
                  </a:cubicBezTo>
                  <a:cubicBezTo>
                    <a:pt x="33919" y="15222"/>
                    <a:pt x="33307" y="15401"/>
                    <a:pt x="32673" y="15401"/>
                  </a:cubicBezTo>
                  <a:cubicBezTo>
                    <a:pt x="32094" y="15401"/>
                    <a:pt x="31498" y="15252"/>
                    <a:pt x="31005" y="15020"/>
                  </a:cubicBezTo>
                  <a:cubicBezTo>
                    <a:pt x="30305" y="14716"/>
                    <a:pt x="29728" y="14260"/>
                    <a:pt x="29090" y="13774"/>
                  </a:cubicBezTo>
                  <a:cubicBezTo>
                    <a:pt x="28664" y="13470"/>
                    <a:pt x="28239" y="13135"/>
                    <a:pt x="27783" y="12862"/>
                  </a:cubicBezTo>
                  <a:cubicBezTo>
                    <a:pt x="27296" y="12558"/>
                    <a:pt x="26232" y="11980"/>
                    <a:pt x="25108" y="11980"/>
                  </a:cubicBezTo>
                  <a:cubicBezTo>
                    <a:pt x="24682" y="11980"/>
                    <a:pt x="24226" y="12071"/>
                    <a:pt x="23770" y="12284"/>
                  </a:cubicBezTo>
                  <a:cubicBezTo>
                    <a:pt x="23375" y="12497"/>
                    <a:pt x="23041" y="12801"/>
                    <a:pt x="22707" y="13075"/>
                  </a:cubicBezTo>
                  <a:cubicBezTo>
                    <a:pt x="22494" y="13257"/>
                    <a:pt x="22281" y="13439"/>
                    <a:pt x="22068" y="13591"/>
                  </a:cubicBezTo>
                  <a:cubicBezTo>
                    <a:pt x="21551" y="13929"/>
                    <a:pt x="20931" y="14098"/>
                    <a:pt x="20274" y="14098"/>
                  </a:cubicBezTo>
                  <a:cubicBezTo>
                    <a:pt x="19926" y="14098"/>
                    <a:pt x="19569" y="14051"/>
                    <a:pt x="19211" y="13956"/>
                  </a:cubicBezTo>
                  <a:cubicBezTo>
                    <a:pt x="18086" y="13652"/>
                    <a:pt x="17144" y="12892"/>
                    <a:pt x="16688" y="11889"/>
                  </a:cubicBezTo>
                  <a:cubicBezTo>
                    <a:pt x="16415" y="11342"/>
                    <a:pt x="16293" y="10734"/>
                    <a:pt x="16141" y="10096"/>
                  </a:cubicBezTo>
                  <a:cubicBezTo>
                    <a:pt x="15989" y="9397"/>
                    <a:pt x="15807" y="8667"/>
                    <a:pt x="15472" y="7998"/>
                  </a:cubicBezTo>
                  <a:cubicBezTo>
                    <a:pt x="14834" y="6813"/>
                    <a:pt x="13588" y="5932"/>
                    <a:pt x="12250" y="5749"/>
                  </a:cubicBezTo>
                  <a:cubicBezTo>
                    <a:pt x="12159" y="5719"/>
                    <a:pt x="12038" y="5719"/>
                    <a:pt x="11946" y="5719"/>
                  </a:cubicBezTo>
                  <a:cubicBezTo>
                    <a:pt x="11430" y="5658"/>
                    <a:pt x="10883" y="5597"/>
                    <a:pt x="10670" y="5232"/>
                  </a:cubicBezTo>
                  <a:cubicBezTo>
                    <a:pt x="10518" y="4959"/>
                    <a:pt x="10579" y="4625"/>
                    <a:pt x="10609" y="4260"/>
                  </a:cubicBezTo>
                  <a:cubicBezTo>
                    <a:pt x="10639" y="4199"/>
                    <a:pt x="10639" y="4138"/>
                    <a:pt x="10639" y="4047"/>
                  </a:cubicBezTo>
                  <a:cubicBezTo>
                    <a:pt x="10791" y="2892"/>
                    <a:pt x="10396" y="1676"/>
                    <a:pt x="9606" y="704"/>
                  </a:cubicBezTo>
                  <a:lnTo>
                    <a:pt x="9636" y="704"/>
                  </a:lnTo>
                  <a:cubicBezTo>
                    <a:pt x="9880" y="673"/>
                    <a:pt x="10123" y="643"/>
                    <a:pt x="10335" y="612"/>
                  </a:cubicBezTo>
                  <a:lnTo>
                    <a:pt x="10518" y="612"/>
                  </a:lnTo>
                  <a:cubicBezTo>
                    <a:pt x="10700" y="582"/>
                    <a:pt x="10913" y="582"/>
                    <a:pt x="11095" y="582"/>
                  </a:cubicBezTo>
                  <a:close/>
                  <a:moveTo>
                    <a:pt x="43376" y="3470"/>
                  </a:moveTo>
                  <a:lnTo>
                    <a:pt x="43376" y="3470"/>
                  </a:lnTo>
                  <a:cubicBezTo>
                    <a:pt x="43467" y="3500"/>
                    <a:pt x="43528" y="3530"/>
                    <a:pt x="43588" y="3561"/>
                  </a:cubicBezTo>
                  <a:cubicBezTo>
                    <a:pt x="43710" y="3621"/>
                    <a:pt x="43832" y="3682"/>
                    <a:pt x="43923" y="3743"/>
                  </a:cubicBezTo>
                  <a:cubicBezTo>
                    <a:pt x="44044" y="3804"/>
                    <a:pt x="44196" y="3865"/>
                    <a:pt x="44318" y="3956"/>
                  </a:cubicBezTo>
                  <a:cubicBezTo>
                    <a:pt x="44409" y="4017"/>
                    <a:pt x="44531" y="4077"/>
                    <a:pt x="44622" y="4169"/>
                  </a:cubicBezTo>
                  <a:cubicBezTo>
                    <a:pt x="44743" y="4229"/>
                    <a:pt x="44865" y="4321"/>
                    <a:pt x="44987" y="4412"/>
                  </a:cubicBezTo>
                  <a:cubicBezTo>
                    <a:pt x="45078" y="4473"/>
                    <a:pt x="45199" y="4533"/>
                    <a:pt x="45291" y="4625"/>
                  </a:cubicBezTo>
                  <a:cubicBezTo>
                    <a:pt x="45412" y="4716"/>
                    <a:pt x="45534" y="4807"/>
                    <a:pt x="45625" y="4898"/>
                  </a:cubicBezTo>
                  <a:cubicBezTo>
                    <a:pt x="45746" y="4989"/>
                    <a:pt x="45838" y="5050"/>
                    <a:pt x="45929" y="5141"/>
                  </a:cubicBezTo>
                  <a:cubicBezTo>
                    <a:pt x="46020" y="5232"/>
                    <a:pt x="46142" y="5324"/>
                    <a:pt x="46233" y="5415"/>
                  </a:cubicBezTo>
                  <a:cubicBezTo>
                    <a:pt x="46324" y="5506"/>
                    <a:pt x="46415" y="5597"/>
                    <a:pt x="46506" y="5688"/>
                  </a:cubicBezTo>
                  <a:cubicBezTo>
                    <a:pt x="46628" y="5810"/>
                    <a:pt x="46719" y="5901"/>
                    <a:pt x="46810" y="6023"/>
                  </a:cubicBezTo>
                  <a:cubicBezTo>
                    <a:pt x="46901" y="6114"/>
                    <a:pt x="46993" y="6205"/>
                    <a:pt x="47084" y="6296"/>
                  </a:cubicBezTo>
                  <a:cubicBezTo>
                    <a:pt x="47175" y="6418"/>
                    <a:pt x="47266" y="6509"/>
                    <a:pt x="47357" y="6631"/>
                  </a:cubicBezTo>
                  <a:cubicBezTo>
                    <a:pt x="47418" y="6722"/>
                    <a:pt x="47509" y="6843"/>
                    <a:pt x="47570" y="6935"/>
                  </a:cubicBezTo>
                  <a:cubicBezTo>
                    <a:pt x="47661" y="7056"/>
                    <a:pt x="47753" y="7178"/>
                    <a:pt x="47844" y="7299"/>
                  </a:cubicBezTo>
                  <a:cubicBezTo>
                    <a:pt x="47905" y="7391"/>
                    <a:pt x="47965" y="7512"/>
                    <a:pt x="48057" y="7603"/>
                  </a:cubicBezTo>
                  <a:cubicBezTo>
                    <a:pt x="48117" y="7725"/>
                    <a:pt x="48209" y="7846"/>
                    <a:pt x="48269" y="7998"/>
                  </a:cubicBezTo>
                  <a:cubicBezTo>
                    <a:pt x="48330" y="8090"/>
                    <a:pt x="48391" y="8211"/>
                    <a:pt x="48452" y="8302"/>
                  </a:cubicBezTo>
                  <a:cubicBezTo>
                    <a:pt x="48543" y="8424"/>
                    <a:pt x="48604" y="8576"/>
                    <a:pt x="48664" y="8698"/>
                  </a:cubicBezTo>
                  <a:cubicBezTo>
                    <a:pt x="48725" y="8819"/>
                    <a:pt x="48786" y="8910"/>
                    <a:pt x="48816" y="9032"/>
                  </a:cubicBezTo>
                  <a:cubicBezTo>
                    <a:pt x="48877" y="9184"/>
                    <a:pt x="48938" y="9305"/>
                    <a:pt x="48999" y="9457"/>
                  </a:cubicBezTo>
                  <a:cubicBezTo>
                    <a:pt x="49060" y="9549"/>
                    <a:pt x="49090" y="9670"/>
                    <a:pt x="49151" y="9792"/>
                  </a:cubicBezTo>
                  <a:cubicBezTo>
                    <a:pt x="49181" y="9913"/>
                    <a:pt x="49242" y="10065"/>
                    <a:pt x="49272" y="10217"/>
                  </a:cubicBezTo>
                  <a:cubicBezTo>
                    <a:pt x="49333" y="10309"/>
                    <a:pt x="49364" y="10430"/>
                    <a:pt x="49394" y="10552"/>
                  </a:cubicBezTo>
                  <a:cubicBezTo>
                    <a:pt x="49424" y="10704"/>
                    <a:pt x="49485" y="10856"/>
                    <a:pt x="49516" y="11008"/>
                  </a:cubicBezTo>
                  <a:cubicBezTo>
                    <a:pt x="49546" y="11099"/>
                    <a:pt x="49576" y="11220"/>
                    <a:pt x="49607" y="11342"/>
                  </a:cubicBezTo>
                  <a:cubicBezTo>
                    <a:pt x="49637" y="11494"/>
                    <a:pt x="49637" y="11646"/>
                    <a:pt x="49668" y="11798"/>
                  </a:cubicBezTo>
                  <a:cubicBezTo>
                    <a:pt x="49698" y="11919"/>
                    <a:pt x="49728" y="12011"/>
                    <a:pt x="49728" y="12132"/>
                  </a:cubicBezTo>
                  <a:cubicBezTo>
                    <a:pt x="49759" y="12284"/>
                    <a:pt x="49759" y="12467"/>
                    <a:pt x="49789" y="12649"/>
                  </a:cubicBezTo>
                  <a:cubicBezTo>
                    <a:pt x="49789" y="12740"/>
                    <a:pt x="49789" y="12831"/>
                    <a:pt x="49789" y="12923"/>
                  </a:cubicBezTo>
                  <a:cubicBezTo>
                    <a:pt x="49819" y="13196"/>
                    <a:pt x="49819" y="13470"/>
                    <a:pt x="49819" y="13713"/>
                  </a:cubicBezTo>
                  <a:cubicBezTo>
                    <a:pt x="49789" y="13956"/>
                    <a:pt x="49789" y="14199"/>
                    <a:pt x="49759" y="14412"/>
                  </a:cubicBezTo>
                  <a:cubicBezTo>
                    <a:pt x="49759" y="14503"/>
                    <a:pt x="49759" y="14564"/>
                    <a:pt x="49728" y="14655"/>
                  </a:cubicBezTo>
                  <a:cubicBezTo>
                    <a:pt x="49728" y="14807"/>
                    <a:pt x="49698" y="14959"/>
                    <a:pt x="49668" y="15111"/>
                  </a:cubicBezTo>
                  <a:lnTo>
                    <a:pt x="49637" y="15385"/>
                  </a:lnTo>
                  <a:cubicBezTo>
                    <a:pt x="49607" y="15537"/>
                    <a:pt x="49576" y="15689"/>
                    <a:pt x="49546" y="15841"/>
                  </a:cubicBezTo>
                  <a:cubicBezTo>
                    <a:pt x="49516" y="15932"/>
                    <a:pt x="49516" y="16023"/>
                    <a:pt x="49485" y="16114"/>
                  </a:cubicBezTo>
                  <a:cubicBezTo>
                    <a:pt x="49455" y="16266"/>
                    <a:pt x="49394" y="16418"/>
                    <a:pt x="49364" y="16570"/>
                  </a:cubicBezTo>
                  <a:cubicBezTo>
                    <a:pt x="49333" y="16661"/>
                    <a:pt x="49333" y="16752"/>
                    <a:pt x="49303" y="16844"/>
                  </a:cubicBezTo>
                  <a:cubicBezTo>
                    <a:pt x="49242" y="16996"/>
                    <a:pt x="49181" y="17178"/>
                    <a:pt x="49120" y="17330"/>
                  </a:cubicBezTo>
                  <a:cubicBezTo>
                    <a:pt x="49120" y="17421"/>
                    <a:pt x="49090" y="17482"/>
                    <a:pt x="49060" y="17543"/>
                  </a:cubicBezTo>
                  <a:cubicBezTo>
                    <a:pt x="48968" y="17786"/>
                    <a:pt x="48877" y="18029"/>
                    <a:pt x="48786" y="18272"/>
                  </a:cubicBezTo>
                  <a:cubicBezTo>
                    <a:pt x="48756" y="18333"/>
                    <a:pt x="48725" y="18394"/>
                    <a:pt x="48695" y="18485"/>
                  </a:cubicBezTo>
                  <a:cubicBezTo>
                    <a:pt x="48634" y="18637"/>
                    <a:pt x="48573" y="18789"/>
                    <a:pt x="48482" y="18941"/>
                  </a:cubicBezTo>
                  <a:cubicBezTo>
                    <a:pt x="48239" y="16600"/>
                    <a:pt x="47053" y="14321"/>
                    <a:pt x="45260" y="12862"/>
                  </a:cubicBezTo>
                  <a:lnTo>
                    <a:pt x="45199" y="12831"/>
                  </a:lnTo>
                  <a:cubicBezTo>
                    <a:pt x="44470" y="12223"/>
                    <a:pt x="43558" y="11494"/>
                    <a:pt x="43801" y="10704"/>
                  </a:cubicBezTo>
                  <a:cubicBezTo>
                    <a:pt x="43862" y="10460"/>
                    <a:pt x="44044" y="10248"/>
                    <a:pt x="44227" y="10005"/>
                  </a:cubicBezTo>
                  <a:cubicBezTo>
                    <a:pt x="44348" y="9853"/>
                    <a:pt x="44500" y="9670"/>
                    <a:pt x="44622" y="9488"/>
                  </a:cubicBezTo>
                  <a:cubicBezTo>
                    <a:pt x="45047" y="8758"/>
                    <a:pt x="45017" y="7755"/>
                    <a:pt x="44531" y="6661"/>
                  </a:cubicBezTo>
                  <a:cubicBezTo>
                    <a:pt x="44409" y="6357"/>
                    <a:pt x="44257" y="6053"/>
                    <a:pt x="44105" y="5780"/>
                  </a:cubicBezTo>
                  <a:cubicBezTo>
                    <a:pt x="43832" y="5263"/>
                    <a:pt x="43588" y="4777"/>
                    <a:pt x="43467" y="4260"/>
                  </a:cubicBezTo>
                  <a:cubicBezTo>
                    <a:pt x="43406" y="3986"/>
                    <a:pt x="43376" y="3713"/>
                    <a:pt x="43376" y="3470"/>
                  </a:cubicBezTo>
                  <a:close/>
                  <a:moveTo>
                    <a:pt x="2064" y="11436"/>
                  </a:moveTo>
                  <a:cubicBezTo>
                    <a:pt x="2458" y="11436"/>
                    <a:pt x="2823" y="11505"/>
                    <a:pt x="3162" y="11646"/>
                  </a:cubicBezTo>
                  <a:cubicBezTo>
                    <a:pt x="4135" y="12071"/>
                    <a:pt x="4743" y="12983"/>
                    <a:pt x="5381" y="13956"/>
                  </a:cubicBezTo>
                  <a:cubicBezTo>
                    <a:pt x="5837" y="14685"/>
                    <a:pt x="6293" y="15415"/>
                    <a:pt x="6962" y="15962"/>
                  </a:cubicBezTo>
                  <a:cubicBezTo>
                    <a:pt x="7995" y="16874"/>
                    <a:pt x="9484" y="17330"/>
                    <a:pt x="11521" y="17330"/>
                  </a:cubicBezTo>
                  <a:cubicBezTo>
                    <a:pt x="12068" y="17330"/>
                    <a:pt x="12615" y="17299"/>
                    <a:pt x="13132" y="17269"/>
                  </a:cubicBezTo>
                  <a:cubicBezTo>
                    <a:pt x="13633" y="17254"/>
                    <a:pt x="14135" y="17231"/>
                    <a:pt x="14636" y="17231"/>
                  </a:cubicBezTo>
                  <a:cubicBezTo>
                    <a:pt x="15138" y="17231"/>
                    <a:pt x="15640" y="17254"/>
                    <a:pt x="16141" y="17330"/>
                  </a:cubicBezTo>
                  <a:cubicBezTo>
                    <a:pt x="17813" y="17543"/>
                    <a:pt x="19150" y="18394"/>
                    <a:pt x="19728" y="19518"/>
                  </a:cubicBezTo>
                  <a:cubicBezTo>
                    <a:pt x="20092" y="20309"/>
                    <a:pt x="20153" y="21251"/>
                    <a:pt x="20184" y="22163"/>
                  </a:cubicBezTo>
                  <a:cubicBezTo>
                    <a:pt x="20244" y="23409"/>
                    <a:pt x="20336" y="24716"/>
                    <a:pt x="21217" y="25658"/>
                  </a:cubicBezTo>
                  <a:cubicBezTo>
                    <a:pt x="22099" y="26570"/>
                    <a:pt x="23436" y="26753"/>
                    <a:pt x="24378" y="26813"/>
                  </a:cubicBezTo>
                  <a:cubicBezTo>
                    <a:pt x="24621" y="26813"/>
                    <a:pt x="24865" y="26813"/>
                    <a:pt x="25138" y="26844"/>
                  </a:cubicBezTo>
                  <a:cubicBezTo>
                    <a:pt x="25959" y="26844"/>
                    <a:pt x="26749" y="26874"/>
                    <a:pt x="27479" y="27117"/>
                  </a:cubicBezTo>
                  <a:cubicBezTo>
                    <a:pt x="28360" y="27421"/>
                    <a:pt x="29242" y="28242"/>
                    <a:pt x="29150" y="29184"/>
                  </a:cubicBezTo>
                  <a:cubicBezTo>
                    <a:pt x="29090" y="30066"/>
                    <a:pt x="28239" y="30704"/>
                    <a:pt x="27418" y="30978"/>
                  </a:cubicBezTo>
                  <a:cubicBezTo>
                    <a:pt x="26871" y="31160"/>
                    <a:pt x="26293" y="31221"/>
                    <a:pt x="25685" y="31281"/>
                  </a:cubicBezTo>
                  <a:cubicBezTo>
                    <a:pt x="25321" y="31312"/>
                    <a:pt x="24925" y="31373"/>
                    <a:pt x="24561" y="31433"/>
                  </a:cubicBezTo>
                  <a:cubicBezTo>
                    <a:pt x="23284" y="31677"/>
                    <a:pt x="22372" y="32254"/>
                    <a:pt x="21947" y="33075"/>
                  </a:cubicBezTo>
                  <a:cubicBezTo>
                    <a:pt x="21582" y="33743"/>
                    <a:pt x="21612" y="34503"/>
                    <a:pt x="21612" y="35233"/>
                  </a:cubicBezTo>
                  <a:cubicBezTo>
                    <a:pt x="21612" y="35902"/>
                    <a:pt x="21643" y="36540"/>
                    <a:pt x="21369" y="37087"/>
                  </a:cubicBezTo>
                  <a:cubicBezTo>
                    <a:pt x="21004" y="37817"/>
                    <a:pt x="20184" y="38242"/>
                    <a:pt x="19302" y="38637"/>
                  </a:cubicBezTo>
                  <a:lnTo>
                    <a:pt x="18907" y="38820"/>
                  </a:lnTo>
                  <a:lnTo>
                    <a:pt x="17600" y="39427"/>
                  </a:lnTo>
                  <a:cubicBezTo>
                    <a:pt x="17448" y="39306"/>
                    <a:pt x="17326" y="39154"/>
                    <a:pt x="17175" y="39032"/>
                  </a:cubicBezTo>
                  <a:cubicBezTo>
                    <a:pt x="17053" y="38911"/>
                    <a:pt x="16901" y="38789"/>
                    <a:pt x="16779" y="38668"/>
                  </a:cubicBezTo>
                  <a:cubicBezTo>
                    <a:pt x="16597" y="38485"/>
                    <a:pt x="16415" y="38333"/>
                    <a:pt x="16263" y="38181"/>
                  </a:cubicBezTo>
                  <a:cubicBezTo>
                    <a:pt x="16111" y="38029"/>
                    <a:pt x="15959" y="37908"/>
                    <a:pt x="15837" y="37756"/>
                  </a:cubicBezTo>
                  <a:cubicBezTo>
                    <a:pt x="15655" y="37604"/>
                    <a:pt x="15503" y="37421"/>
                    <a:pt x="15320" y="37269"/>
                  </a:cubicBezTo>
                  <a:cubicBezTo>
                    <a:pt x="15168" y="37117"/>
                    <a:pt x="15016" y="36965"/>
                    <a:pt x="14864" y="36813"/>
                  </a:cubicBezTo>
                  <a:lnTo>
                    <a:pt x="14378" y="36327"/>
                  </a:lnTo>
                  <a:cubicBezTo>
                    <a:pt x="14226" y="36175"/>
                    <a:pt x="14074" y="36023"/>
                    <a:pt x="13922" y="35841"/>
                  </a:cubicBezTo>
                  <a:cubicBezTo>
                    <a:pt x="13740" y="35689"/>
                    <a:pt x="13557" y="35506"/>
                    <a:pt x="13405" y="35324"/>
                  </a:cubicBezTo>
                  <a:cubicBezTo>
                    <a:pt x="13253" y="35172"/>
                    <a:pt x="13101" y="35020"/>
                    <a:pt x="12949" y="34838"/>
                  </a:cubicBezTo>
                  <a:cubicBezTo>
                    <a:pt x="12767" y="34686"/>
                    <a:pt x="12585" y="34503"/>
                    <a:pt x="12433" y="34321"/>
                  </a:cubicBezTo>
                  <a:cubicBezTo>
                    <a:pt x="12281" y="34139"/>
                    <a:pt x="12129" y="33987"/>
                    <a:pt x="11977" y="33804"/>
                  </a:cubicBezTo>
                  <a:cubicBezTo>
                    <a:pt x="11794" y="33622"/>
                    <a:pt x="11612" y="33440"/>
                    <a:pt x="11460" y="33257"/>
                  </a:cubicBezTo>
                  <a:cubicBezTo>
                    <a:pt x="11308" y="33075"/>
                    <a:pt x="11156" y="32923"/>
                    <a:pt x="10974" y="32740"/>
                  </a:cubicBezTo>
                  <a:cubicBezTo>
                    <a:pt x="10822" y="32558"/>
                    <a:pt x="10639" y="32345"/>
                    <a:pt x="10487" y="32163"/>
                  </a:cubicBezTo>
                  <a:cubicBezTo>
                    <a:pt x="10335" y="31981"/>
                    <a:pt x="10183" y="31798"/>
                    <a:pt x="10032" y="31616"/>
                  </a:cubicBezTo>
                  <a:cubicBezTo>
                    <a:pt x="9849" y="31433"/>
                    <a:pt x="9697" y="31221"/>
                    <a:pt x="9515" y="31008"/>
                  </a:cubicBezTo>
                  <a:cubicBezTo>
                    <a:pt x="9363" y="30856"/>
                    <a:pt x="9211" y="30674"/>
                    <a:pt x="9089" y="30491"/>
                  </a:cubicBezTo>
                  <a:cubicBezTo>
                    <a:pt x="8907" y="30278"/>
                    <a:pt x="8755" y="30066"/>
                    <a:pt x="8573" y="29853"/>
                  </a:cubicBezTo>
                  <a:cubicBezTo>
                    <a:pt x="8421" y="29670"/>
                    <a:pt x="8299" y="29488"/>
                    <a:pt x="8147" y="29306"/>
                  </a:cubicBezTo>
                  <a:cubicBezTo>
                    <a:pt x="7965" y="29093"/>
                    <a:pt x="7813" y="28880"/>
                    <a:pt x="7661" y="28637"/>
                  </a:cubicBezTo>
                  <a:cubicBezTo>
                    <a:pt x="7509" y="28455"/>
                    <a:pt x="7387" y="28272"/>
                    <a:pt x="7235" y="28090"/>
                  </a:cubicBezTo>
                  <a:cubicBezTo>
                    <a:pt x="7083" y="27847"/>
                    <a:pt x="6901" y="27634"/>
                    <a:pt x="6749" y="27391"/>
                  </a:cubicBezTo>
                  <a:cubicBezTo>
                    <a:pt x="6627" y="27208"/>
                    <a:pt x="6475" y="27026"/>
                    <a:pt x="6354" y="26844"/>
                  </a:cubicBezTo>
                  <a:cubicBezTo>
                    <a:pt x="6202" y="26601"/>
                    <a:pt x="6050" y="26357"/>
                    <a:pt x="5867" y="26114"/>
                  </a:cubicBezTo>
                  <a:cubicBezTo>
                    <a:pt x="5746" y="25932"/>
                    <a:pt x="5624" y="25749"/>
                    <a:pt x="5503" y="25537"/>
                  </a:cubicBezTo>
                  <a:cubicBezTo>
                    <a:pt x="5351" y="25294"/>
                    <a:pt x="5199" y="25050"/>
                    <a:pt x="5047" y="24777"/>
                  </a:cubicBezTo>
                  <a:cubicBezTo>
                    <a:pt x="4925" y="24594"/>
                    <a:pt x="4803" y="24412"/>
                    <a:pt x="4682" y="24230"/>
                  </a:cubicBezTo>
                  <a:cubicBezTo>
                    <a:pt x="4530" y="23926"/>
                    <a:pt x="4348" y="23622"/>
                    <a:pt x="4165" y="23318"/>
                  </a:cubicBezTo>
                  <a:cubicBezTo>
                    <a:pt x="4104" y="23166"/>
                    <a:pt x="4013" y="23044"/>
                    <a:pt x="3922" y="22892"/>
                  </a:cubicBezTo>
                  <a:cubicBezTo>
                    <a:pt x="3679" y="22436"/>
                    <a:pt x="3436" y="21950"/>
                    <a:pt x="3192" y="21494"/>
                  </a:cubicBezTo>
                  <a:cubicBezTo>
                    <a:pt x="1430" y="17938"/>
                    <a:pt x="578" y="14777"/>
                    <a:pt x="578" y="11828"/>
                  </a:cubicBezTo>
                  <a:cubicBezTo>
                    <a:pt x="578" y="11798"/>
                    <a:pt x="578" y="11767"/>
                    <a:pt x="578" y="11707"/>
                  </a:cubicBezTo>
                  <a:cubicBezTo>
                    <a:pt x="1116" y="11528"/>
                    <a:pt x="1609" y="11436"/>
                    <a:pt x="2064" y="11436"/>
                  </a:cubicBezTo>
                  <a:close/>
                  <a:moveTo>
                    <a:pt x="33400" y="34007"/>
                  </a:moveTo>
                  <a:cubicBezTo>
                    <a:pt x="34023" y="34007"/>
                    <a:pt x="34702" y="34301"/>
                    <a:pt x="35351" y="34625"/>
                  </a:cubicBezTo>
                  <a:cubicBezTo>
                    <a:pt x="35564" y="34747"/>
                    <a:pt x="35746" y="34838"/>
                    <a:pt x="35929" y="34899"/>
                  </a:cubicBezTo>
                  <a:cubicBezTo>
                    <a:pt x="35777" y="35020"/>
                    <a:pt x="35625" y="35172"/>
                    <a:pt x="35503" y="35294"/>
                  </a:cubicBezTo>
                  <a:cubicBezTo>
                    <a:pt x="35351" y="35446"/>
                    <a:pt x="35230" y="35567"/>
                    <a:pt x="35078" y="35719"/>
                  </a:cubicBezTo>
                  <a:cubicBezTo>
                    <a:pt x="34865" y="35902"/>
                    <a:pt x="34652" y="36114"/>
                    <a:pt x="34439" y="36327"/>
                  </a:cubicBezTo>
                  <a:cubicBezTo>
                    <a:pt x="34318" y="36449"/>
                    <a:pt x="34166" y="36570"/>
                    <a:pt x="34044" y="36692"/>
                  </a:cubicBezTo>
                  <a:cubicBezTo>
                    <a:pt x="33801" y="36905"/>
                    <a:pt x="33558" y="37148"/>
                    <a:pt x="33315" y="37361"/>
                  </a:cubicBezTo>
                  <a:cubicBezTo>
                    <a:pt x="33193" y="37452"/>
                    <a:pt x="33071" y="37573"/>
                    <a:pt x="32950" y="37695"/>
                  </a:cubicBezTo>
                  <a:cubicBezTo>
                    <a:pt x="32676" y="37938"/>
                    <a:pt x="32403" y="38212"/>
                    <a:pt x="32099" y="38455"/>
                  </a:cubicBezTo>
                  <a:lnTo>
                    <a:pt x="31856" y="38698"/>
                  </a:lnTo>
                  <a:cubicBezTo>
                    <a:pt x="31491" y="39032"/>
                    <a:pt x="31096" y="39367"/>
                    <a:pt x="30701" y="39701"/>
                  </a:cubicBezTo>
                  <a:cubicBezTo>
                    <a:pt x="30670" y="39731"/>
                    <a:pt x="30609" y="39762"/>
                    <a:pt x="30579" y="39823"/>
                  </a:cubicBezTo>
                  <a:cubicBezTo>
                    <a:pt x="30245" y="40096"/>
                    <a:pt x="29880" y="40400"/>
                    <a:pt x="29546" y="40704"/>
                  </a:cubicBezTo>
                  <a:cubicBezTo>
                    <a:pt x="29424" y="40826"/>
                    <a:pt x="29272" y="40917"/>
                    <a:pt x="29150" y="41038"/>
                  </a:cubicBezTo>
                  <a:cubicBezTo>
                    <a:pt x="28877" y="41282"/>
                    <a:pt x="28603" y="41494"/>
                    <a:pt x="28330" y="41738"/>
                  </a:cubicBezTo>
                  <a:cubicBezTo>
                    <a:pt x="28178" y="41859"/>
                    <a:pt x="28026" y="41981"/>
                    <a:pt x="27843" y="42102"/>
                  </a:cubicBezTo>
                  <a:cubicBezTo>
                    <a:pt x="27661" y="42285"/>
                    <a:pt x="27448" y="42467"/>
                    <a:pt x="27235" y="42619"/>
                  </a:cubicBezTo>
                  <a:cubicBezTo>
                    <a:pt x="27144" y="42467"/>
                    <a:pt x="27053" y="42315"/>
                    <a:pt x="26962" y="42133"/>
                  </a:cubicBezTo>
                  <a:cubicBezTo>
                    <a:pt x="26780" y="41829"/>
                    <a:pt x="26567" y="41555"/>
                    <a:pt x="26384" y="41251"/>
                  </a:cubicBezTo>
                  <a:cubicBezTo>
                    <a:pt x="25959" y="40643"/>
                    <a:pt x="25564" y="40035"/>
                    <a:pt x="25290" y="39367"/>
                  </a:cubicBezTo>
                  <a:cubicBezTo>
                    <a:pt x="24956" y="38455"/>
                    <a:pt x="24956" y="37269"/>
                    <a:pt x="25685" y="36570"/>
                  </a:cubicBezTo>
                  <a:cubicBezTo>
                    <a:pt x="26232" y="36084"/>
                    <a:pt x="26992" y="35993"/>
                    <a:pt x="27813" y="35993"/>
                  </a:cubicBezTo>
                  <a:cubicBezTo>
                    <a:pt x="27965" y="35993"/>
                    <a:pt x="28147" y="36023"/>
                    <a:pt x="28330" y="36023"/>
                  </a:cubicBezTo>
                  <a:cubicBezTo>
                    <a:pt x="28421" y="36023"/>
                    <a:pt x="28513" y="36023"/>
                    <a:pt x="28605" y="36023"/>
                  </a:cubicBezTo>
                  <a:cubicBezTo>
                    <a:pt x="29524" y="36023"/>
                    <a:pt x="30471" y="35998"/>
                    <a:pt x="31217" y="35446"/>
                  </a:cubicBezTo>
                  <a:cubicBezTo>
                    <a:pt x="31491" y="35263"/>
                    <a:pt x="31704" y="35051"/>
                    <a:pt x="31886" y="34838"/>
                  </a:cubicBezTo>
                  <a:cubicBezTo>
                    <a:pt x="32160" y="34564"/>
                    <a:pt x="32372" y="34291"/>
                    <a:pt x="32676" y="34169"/>
                  </a:cubicBezTo>
                  <a:cubicBezTo>
                    <a:pt x="32904" y="34055"/>
                    <a:pt x="33147" y="34007"/>
                    <a:pt x="33400" y="34007"/>
                  </a:cubicBezTo>
                  <a:close/>
                  <a:moveTo>
                    <a:pt x="8937" y="795"/>
                  </a:moveTo>
                  <a:cubicBezTo>
                    <a:pt x="9788" y="1707"/>
                    <a:pt x="10214" y="2862"/>
                    <a:pt x="10092" y="3986"/>
                  </a:cubicBezTo>
                  <a:cubicBezTo>
                    <a:pt x="10092" y="4047"/>
                    <a:pt x="10062" y="4108"/>
                    <a:pt x="10062" y="4199"/>
                  </a:cubicBezTo>
                  <a:cubicBezTo>
                    <a:pt x="10001" y="4594"/>
                    <a:pt x="9940" y="5080"/>
                    <a:pt x="10153" y="5506"/>
                  </a:cubicBezTo>
                  <a:cubicBezTo>
                    <a:pt x="10518" y="6114"/>
                    <a:pt x="11247" y="6205"/>
                    <a:pt x="11886" y="6266"/>
                  </a:cubicBezTo>
                  <a:cubicBezTo>
                    <a:pt x="11977" y="6296"/>
                    <a:pt x="12068" y="6296"/>
                    <a:pt x="12159" y="6296"/>
                  </a:cubicBezTo>
                  <a:cubicBezTo>
                    <a:pt x="13345" y="6479"/>
                    <a:pt x="14408" y="7208"/>
                    <a:pt x="14956" y="8272"/>
                  </a:cubicBezTo>
                  <a:cubicBezTo>
                    <a:pt x="15290" y="8880"/>
                    <a:pt x="15442" y="9518"/>
                    <a:pt x="15594" y="10217"/>
                  </a:cubicBezTo>
                  <a:cubicBezTo>
                    <a:pt x="15716" y="10856"/>
                    <a:pt x="15867" y="11524"/>
                    <a:pt x="16171" y="12132"/>
                  </a:cubicBezTo>
                  <a:cubicBezTo>
                    <a:pt x="16688" y="13257"/>
                    <a:pt x="17782" y="14138"/>
                    <a:pt x="19059" y="14503"/>
                  </a:cubicBezTo>
                  <a:cubicBezTo>
                    <a:pt x="19454" y="14615"/>
                    <a:pt x="19853" y="14669"/>
                    <a:pt x="20242" y="14669"/>
                  </a:cubicBezTo>
                  <a:cubicBezTo>
                    <a:pt x="21021" y="14669"/>
                    <a:pt x="21764" y="14452"/>
                    <a:pt x="22372" y="14047"/>
                  </a:cubicBezTo>
                  <a:cubicBezTo>
                    <a:pt x="22615" y="13895"/>
                    <a:pt x="22858" y="13682"/>
                    <a:pt x="23071" y="13500"/>
                  </a:cubicBezTo>
                  <a:cubicBezTo>
                    <a:pt x="23375" y="13226"/>
                    <a:pt x="23679" y="12983"/>
                    <a:pt x="24014" y="12801"/>
                  </a:cubicBezTo>
                  <a:cubicBezTo>
                    <a:pt x="24366" y="12629"/>
                    <a:pt x="24737" y="12560"/>
                    <a:pt x="25102" y="12560"/>
                  </a:cubicBezTo>
                  <a:cubicBezTo>
                    <a:pt x="26089" y="12560"/>
                    <a:pt x="27035" y="13060"/>
                    <a:pt x="27479" y="13348"/>
                  </a:cubicBezTo>
                  <a:cubicBezTo>
                    <a:pt x="27904" y="13591"/>
                    <a:pt x="28330" y="13926"/>
                    <a:pt x="28755" y="14230"/>
                  </a:cubicBezTo>
                  <a:cubicBezTo>
                    <a:pt x="29363" y="14716"/>
                    <a:pt x="30032" y="15202"/>
                    <a:pt x="30761" y="15537"/>
                  </a:cubicBezTo>
                  <a:cubicBezTo>
                    <a:pt x="31339" y="15810"/>
                    <a:pt x="32008" y="15992"/>
                    <a:pt x="32676" y="15992"/>
                  </a:cubicBezTo>
                  <a:cubicBezTo>
                    <a:pt x="33436" y="15992"/>
                    <a:pt x="34196" y="15749"/>
                    <a:pt x="34774" y="15172"/>
                  </a:cubicBezTo>
                  <a:cubicBezTo>
                    <a:pt x="35503" y="14412"/>
                    <a:pt x="35625" y="13287"/>
                    <a:pt x="35746" y="12315"/>
                  </a:cubicBezTo>
                  <a:lnTo>
                    <a:pt x="35777" y="12163"/>
                  </a:lnTo>
                  <a:cubicBezTo>
                    <a:pt x="35898" y="11251"/>
                    <a:pt x="36111" y="10157"/>
                    <a:pt x="36932" y="9701"/>
                  </a:cubicBezTo>
                  <a:cubicBezTo>
                    <a:pt x="37327" y="9457"/>
                    <a:pt x="37874" y="9366"/>
                    <a:pt x="38391" y="9305"/>
                  </a:cubicBezTo>
                  <a:cubicBezTo>
                    <a:pt x="39272" y="9184"/>
                    <a:pt x="40154" y="9062"/>
                    <a:pt x="40579" y="8242"/>
                  </a:cubicBezTo>
                  <a:cubicBezTo>
                    <a:pt x="41005" y="7391"/>
                    <a:pt x="40518" y="6509"/>
                    <a:pt x="40093" y="5749"/>
                  </a:cubicBezTo>
                  <a:cubicBezTo>
                    <a:pt x="40002" y="5536"/>
                    <a:pt x="39880" y="5354"/>
                    <a:pt x="39789" y="5141"/>
                  </a:cubicBezTo>
                  <a:cubicBezTo>
                    <a:pt x="39424" y="4351"/>
                    <a:pt x="39363" y="3409"/>
                    <a:pt x="39667" y="2497"/>
                  </a:cubicBezTo>
                  <a:lnTo>
                    <a:pt x="39667" y="2497"/>
                  </a:lnTo>
                  <a:cubicBezTo>
                    <a:pt x="40397" y="2558"/>
                    <a:pt x="41096" y="2679"/>
                    <a:pt x="41734" y="2862"/>
                  </a:cubicBezTo>
                  <a:cubicBezTo>
                    <a:pt x="42099" y="2953"/>
                    <a:pt x="42464" y="3074"/>
                    <a:pt x="42828" y="3226"/>
                  </a:cubicBezTo>
                  <a:cubicBezTo>
                    <a:pt x="42798" y="3621"/>
                    <a:pt x="42798" y="4017"/>
                    <a:pt x="42920" y="4412"/>
                  </a:cubicBezTo>
                  <a:cubicBezTo>
                    <a:pt x="43072" y="4989"/>
                    <a:pt x="43345" y="5536"/>
                    <a:pt x="43588" y="6053"/>
                  </a:cubicBezTo>
                  <a:cubicBezTo>
                    <a:pt x="43740" y="6327"/>
                    <a:pt x="43892" y="6600"/>
                    <a:pt x="44014" y="6874"/>
                  </a:cubicBezTo>
                  <a:cubicBezTo>
                    <a:pt x="44257" y="7421"/>
                    <a:pt x="44561" y="8424"/>
                    <a:pt x="44105" y="9214"/>
                  </a:cubicBezTo>
                  <a:cubicBezTo>
                    <a:pt x="44014" y="9366"/>
                    <a:pt x="43892" y="9518"/>
                    <a:pt x="43771" y="9670"/>
                  </a:cubicBezTo>
                  <a:cubicBezTo>
                    <a:pt x="43558" y="9913"/>
                    <a:pt x="43345" y="10187"/>
                    <a:pt x="43224" y="10552"/>
                  </a:cubicBezTo>
                  <a:cubicBezTo>
                    <a:pt x="42889" y="11707"/>
                    <a:pt x="44014" y="12619"/>
                    <a:pt x="44835" y="13287"/>
                  </a:cubicBezTo>
                  <a:lnTo>
                    <a:pt x="44895" y="13318"/>
                  </a:lnTo>
                  <a:cubicBezTo>
                    <a:pt x="46810" y="14898"/>
                    <a:pt x="47996" y="17451"/>
                    <a:pt x="47965" y="20005"/>
                  </a:cubicBezTo>
                  <a:cubicBezTo>
                    <a:pt x="47084" y="21676"/>
                    <a:pt x="45990" y="23257"/>
                    <a:pt x="45017" y="24594"/>
                  </a:cubicBezTo>
                  <a:cubicBezTo>
                    <a:pt x="42646" y="27816"/>
                    <a:pt x="39728" y="31129"/>
                    <a:pt x="36385" y="34443"/>
                  </a:cubicBezTo>
                  <a:cubicBezTo>
                    <a:pt x="36141" y="34351"/>
                    <a:pt x="35898" y="34260"/>
                    <a:pt x="35594" y="34108"/>
                  </a:cubicBezTo>
                  <a:cubicBezTo>
                    <a:pt x="35048" y="33846"/>
                    <a:pt x="34218" y="33426"/>
                    <a:pt x="33388" y="33426"/>
                  </a:cubicBezTo>
                  <a:cubicBezTo>
                    <a:pt x="33064" y="33426"/>
                    <a:pt x="32740" y="33490"/>
                    <a:pt x="32433" y="33652"/>
                  </a:cubicBezTo>
                  <a:cubicBezTo>
                    <a:pt x="32038" y="33835"/>
                    <a:pt x="31764" y="34139"/>
                    <a:pt x="31491" y="34443"/>
                  </a:cubicBezTo>
                  <a:cubicBezTo>
                    <a:pt x="31309" y="34625"/>
                    <a:pt x="31126" y="34838"/>
                    <a:pt x="30913" y="34990"/>
                  </a:cubicBezTo>
                  <a:cubicBezTo>
                    <a:pt x="30292" y="35422"/>
                    <a:pt x="29502" y="35446"/>
                    <a:pt x="28651" y="35446"/>
                  </a:cubicBezTo>
                  <a:cubicBezTo>
                    <a:pt x="28545" y="35446"/>
                    <a:pt x="28438" y="35446"/>
                    <a:pt x="28330" y="35446"/>
                  </a:cubicBezTo>
                  <a:cubicBezTo>
                    <a:pt x="28115" y="35440"/>
                    <a:pt x="27899" y="35434"/>
                    <a:pt x="27685" y="35434"/>
                  </a:cubicBezTo>
                  <a:cubicBezTo>
                    <a:pt x="26806" y="35434"/>
                    <a:pt x="25950" y="35534"/>
                    <a:pt x="25290" y="36145"/>
                  </a:cubicBezTo>
                  <a:cubicBezTo>
                    <a:pt x="24348" y="37026"/>
                    <a:pt x="24348" y="38485"/>
                    <a:pt x="24773" y="39549"/>
                  </a:cubicBezTo>
                  <a:cubicBezTo>
                    <a:pt x="25047" y="40279"/>
                    <a:pt x="25473" y="40947"/>
                    <a:pt x="25928" y="41586"/>
                  </a:cubicBezTo>
                  <a:cubicBezTo>
                    <a:pt x="26111" y="41859"/>
                    <a:pt x="26293" y="42133"/>
                    <a:pt x="26476" y="42437"/>
                  </a:cubicBezTo>
                  <a:cubicBezTo>
                    <a:pt x="26597" y="42619"/>
                    <a:pt x="26688" y="42801"/>
                    <a:pt x="26780" y="42984"/>
                  </a:cubicBezTo>
                  <a:cubicBezTo>
                    <a:pt x="25989" y="43652"/>
                    <a:pt x="25138" y="44321"/>
                    <a:pt x="24044" y="45203"/>
                  </a:cubicBezTo>
                  <a:cubicBezTo>
                    <a:pt x="22007" y="43409"/>
                    <a:pt x="20032" y="41677"/>
                    <a:pt x="18056" y="39853"/>
                  </a:cubicBezTo>
                  <a:cubicBezTo>
                    <a:pt x="18421" y="39701"/>
                    <a:pt x="18785" y="39519"/>
                    <a:pt x="19120" y="39367"/>
                  </a:cubicBezTo>
                  <a:lnTo>
                    <a:pt x="19515" y="39184"/>
                  </a:lnTo>
                  <a:cubicBezTo>
                    <a:pt x="20518" y="38728"/>
                    <a:pt x="21430" y="38242"/>
                    <a:pt x="21886" y="37330"/>
                  </a:cubicBezTo>
                  <a:cubicBezTo>
                    <a:pt x="22220" y="36661"/>
                    <a:pt x="22190" y="35932"/>
                    <a:pt x="22190" y="35233"/>
                  </a:cubicBezTo>
                  <a:cubicBezTo>
                    <a:pt x="22159" y="34534"/>
                    <a:pt x="22159" y="33895"/>
                    <a:pt x="22433" y="33348"/>
                  </a:cubicBezTo>
                  <a:cubicBezTo>
                    <a:pt x="22889" y="32467"/>
                    <a:pt x="24044" y="32133"/>
                    <a:pt x="24652" y="32011"/>
                  </a:cubicBezTo>
                  <a:cubicBezTo>
                    <a:pt x="25017" y="31950"/>
                    <a:pt x="25381" y="31889"/>
                    <a:pt x="25746" y="31859"/>
                  </a:cubicBezTo>
                  <a:cubicBezTo>
                    <a:pt x="26354" y="31798"/>
                    <a:pt x="26992" y="31707"/>
                    <a:pt x="27600" y="31525"/>
                  </a:cubicBezTo>
                  <a:cubicBezTo>
                    <a:pt x="28512" y="31221"/>
                    <a:pt x="29606" y="30461"/>
                    <a:pt x="29728" y="29245"/>
                  </a:cubicBezTo>
                  <a:cubicBezTo>
                    <a:pt x="29819" y="27999"/>
                    <a:pt x="28786" y="26965"/>
                    <a:pt x="27661" y="26601"/>
                  </a:cubicBezTo>
                  <a:cubicBezTo>
                    <a:pt x="26840" y="26327"/>
                    <a:pt x="25989" y="26297"/>
                    <a:pt x="25138" y="26266"/>
                  </a:cubicBezTo>
                  <a:cubicBezTo>
                    <a:pt x="24895" y="26266"/>
                    <a:pt x="24652" y="26266"/>
                    <a:pt x="24409" y="26236"/>
                  </a:cubicBezTo>
                  <a:cubicBezTo>
                    <a:pt x="23071" y="26175"/>
                    <a:pt x="22190" y="25871"/>
                    <a:pt x="21612" y="25263"/>
                  </a:cubicBezTo>
                  <a:cubicBezTo>
                    <a:pt x="20883" y="24473"/>
                    <a:pt x="20822" y="23348"/>
                    <a:pt x="20761" y="22132"/>
                  </a:cubicBezTo>
                  <a:cubicBezTo>
                    <a:pt x="20700" y="21190"/>
                    <a:pt x="20670" y="20157"/>
                    <a:pt x="20244" y="19275"/>
                  </a:cubicBezTo>
                  <a:cubicBezTo>
                    <a:pt x="19606" y="17968"/>
                    <a:pt x="18086" y="17026"/>
                    <a:pt x="16202" y="16752"/>
                  </a:cubicBezTo>
                  <a:cubicBezTo>
                    <a:pt x="15721" y="16682"/>
                    <a:pt x="15240" y="16657"/>
                    <a:pt x="14759" y="16657"/>
                  </a:cubicBezTo>
                  <a:cubicBezTo>
                    <a:pt x="14206" y="16657"/>
                    <a:pt x="13654" y="16689"/>
                    <a:pt x="13101" y="16722"/>
                  </a:cubicBezTo>
                  <a:cubicBezTo>
                    <a:pt x="12585" y="16722"/>
                    <a:pt x="12038" y="16752"/>
                    <a:pt x="11521" y="16752"/>
                  </a:cubicBezTo>
                  <a:cubicBezTo>
                    <a:pt x="9636" y="16752"/>
                    <a:pt x="8269" y="16357"/>
                    <a:pt x="7326" y="15537"/>
                  </a:cubicBezTo>
                  <a:cubicBezTo>
                    <a:pt x="6749" y="15050"/>
                    <a:pt x="6293" y="14351"/>
                    <a:pt x="5837" y="13652"/>
                  </a:cubicBezTo>
                  <a:cubicBezTo>
                    <a:pt x="5199" y="12649"/>
                    <a:pt x="4530" y="11616"/>
                    <a:pt x="3375" y="11129"/>
                  </a:cubicBezTo>
                  <a:cubicBezTo>
                    <a:pt x="2965" y="10962"/>
                    <a:pt x="2531" y="10878"/>
                    <a:pt x="2068" y="10878"/>
                  </a:cubicBezTo>
                  <a:cubicBezTo>
                    <a:pt x="1604" y="10878"/>
                    <a:pt x="1110" y="10962"/>
                    <a:pt x="578" y="11129"/>
                  </a:cubicBezTo>
                  <a:cubicBezTo>
                    <a:pt x="761" y="7755"/>
                    <a:pt x="2098" y="4807"/>
                    <a:pt x="4317" y="2922"/>
                  </a:cubicBezTo>
                  <a:cubicBezTo>
                    <a:pt x="5594" y="1859"/>
                    <a:pt x="7144" y="1159"/>
                    <a:pt x="8937" y="795"/>
                  </a:cubicBezTo>
                  <a:close/>
                  <a:moveTo>
                    <a:pt x="11430" y="1"/>
                  </a:moveTo>
                  <a:cubicBezTo>
                    <a:pt x="10595" y="1"/>
                    <a:pt x="9777" y="72"/>
                    <a:pt x="8998" y="217"/>
                  </a:cubicBezTo>
                  <a:cubicBezTo>
                    <a:pt x="7053" y="552"/>
                    <a:pt x="5351" y="1311"/>
                    <a:pt x="3952" y="2497"/>
                  </a:cubicBezTo>
                  <a:cubicBezTo>
                    <a:pt x="1521" y="4533"/>
                    <a:pt x="92" y="7816"/>
                    <a:pt x="1" y="11494"/>
                  </a:cubicBezTo>
                  <a:cubicBezTo>
                    <a:pt x="1" y="11616"/>
                    <a:pt x="1" y="11737"/>
                    <a:pt x="1" y="11828"/>
                  </a:cubicBezTo>
                  <a:cubicBezTo>
                    <a:pt x="1" y="14868"/>
                    <a:pt x="882" y="18090"/>
                    <a:pt x="2706" y="21737"/>
                  </a:cubicBezTo>
                  <a:cubicBezTo>
                    <a:pt x="4348" y="25081"/>
                    <a:pt x="6414" y="28120"/>
                    <a:pt x="8664" y="30856"/>
                  </a:cubicBezTo>
                  <a:cubicBezTo>
                    <a:pt x="11521" y="34412"/>
                    <a:pt x="14621" y="37452"/>
                    <a:pt x="17357" y="39975"/>
                  </a:cubicBezTo>
                  <a:cubicBezTo>
                    <a:pt x="19485" y="41950"/>
                    <a:pt x="21643" y="43835"/>
                    <a:pt x="23862" y="45780"/>
                  </a:cubicBezTo>
                  <a:cubicBezTo>
                    <a:pt x="23892" y="45811"/>
                    <a:pt x="23983" y="45841"/>
                    <a:pt x="24044" y="45841"/>
                  </a:cubicBezTo>
                  <a:cubicBezTo>
                    <a:pt x="24105" y="45841"/>
                    <a:pt x="24166" y="45811"/>
                    <a:pt x="24226" y="45780"/>
                  </a:cubicBezTo>
                  <a:cubicBezTo>
                    <a:pt x="25473" y="44777"/>
                    <a:pt x="26445" y="44017"/>
                    <a:pt x="27327" y="43288"/>
                  </a:cubicBezTo>
                  <a:cubicBezTo>
                    <a:pt x="28208" y="42589"/>
                    <a:pt x="29059" y="41859"/>
                    <a:pt x="29880" y="41160"/>
                  </a:cubicBezTo>
                  <a:cubicBezTo>
                    <a:pt x="32342" y="39063"/>
                    <a:pt x="34561" y="37026"/>
                    <a:pt x="36628" y="34990"/>
                  </a:cubicBezTo>
                  <a:cubicBezTo>
                    <a:pt x="40062" y="31616"/>
                    <a:pt x="43041" y="28212"/>
                    <a:pt x="45473" y="24929"/>
                  </a:cubicBezTo>
                  <a:cubicBezTo>
                    <a:pt x="46476" y="23561"/>
                    <a:pt x="47601" y="21950"/>
                    <a:pt x="48512" y="20187"/>
                  </a:cubicBezTo>
                  <a:cubicBezTo>
                    <a:pt x="48512" y="20187"/>
                    <a:pt x="48512" y="20187"/>
                    <a:pt x="48512" y="20157"/>
                  </a:cubicBezTo>
                  <a:cubicBezTo>
                    <a:pt x="48604" y="19974"/>
                    <a:pt x="48695" y="19792"/>
                    <a:pt x="48786" y="19610"/>
                  </a:cubicBezTo>
                  <a:cubicBezTo>
                    <a:pt x="48847" y="19518"/>
                    <a:pt x="48877" y="19427"/>
                    <a:pt x="48938" y="19336"/>
                  </a:cubicBezTo>
                  <a:cubicBezTo>
                    <a:pt x="49029" y="19154"/>
                    <a:pt x="49090" y="18971"/>
                    <a:pt x="49181" y="18789"/>
                  </a:cubicBezTo>
                  <a:cubicBezTo>
                    <a:pt x="49212" y="18698"/>
                    <a:pt x="49272" y="18607"/>
                    <a:pt x="49303" y="18515"/>
                  </a:cubicBezTo>
                  <a:cubicBezTo>
                    <a:pt x="49364" y="18333"/>
                    <a:pt x="49424" y="18151"/>
                    <a:pt x="49516" y="17968"/>
                  </a:cubicBezTo>
                  <a:cubicBezTo>
                    <a:pt x="49546" y="17877"/>
                    <a:pt x="49576" y="17786"/>
                    <a:pt x="49607" y="17695"/>
                  </a:cubicBezTo>
                  <a:cubicBezTo>
                    <a:pt x="49668" y="17512"/>
                    <a:pt x="49728" y="17330"/>
                    <a:pt x="49789" y="17148"/>
                  </a:cubicBezTo>
                  <a:cubicBezTo>
                    <a:pt x="49819" y="17056"/>
                    <a:pt x="49850" y="16965"/>
                    <a:pt x="49880" y="16874"/>
                  </a:cubicBezTo>
                  <a:cubicBezTo>
                    <a:pt x="49941" y="16692"/>
                    <a:pt x="49971" y="16509"/>
                    <a:pt x="50032" y="16296"/>
                  </a:cubicBezTo>
                  <a:cubicBezTo>
                    <a:pt x="50032" y="16236"/>
                    <a:pt x="50063" y="16144"/>
                    <a:pt x="50063" y="16084"/>
                  </a:cubicBezTo>
                  <a:cubicBezTo>
                    <a:pt x="50123" y="15871"/>
                    <a:pt x="50154" y="15658"/>
                    <a:pt x="50184" y="15445"/>
                  </a:cubicBezTo>
                  <a:cubicBezTo>
                    <a:pt x="50215" y="15415"/>
                    <a:pt x="50215" y="15354"/>
                    <a:pt x="50215" y="15293"/>
                  </a:cubicBezTo>
                  <a:cubicBezTo>
                    <a:pt x="50275" y="15050"/>
                    <a:pt x="50306" y="14837"/>
                    <a:pt x="50306" y="14594"/>
                  </a:cubicBezTo>
                  <a:cubicBezTo>
                    <a:pt x="50336" y="14564"/>
                    <a:pt x="50336" y="14533"/>
                    <a:pt x="50336" y="14503"/>
                  </a:cubicBezTo>
                  <a:cubicBezTo>
                    <a:pt x="50367" y="14260"/>
                    <a:pt x="50367" y="13986"/>
                    <a:pt x="50367" y="13743"/>
                  </a:cubicBezTo>
                  <a:cubicBezTo>
                    <a:pt x="50427" y="12011"/>
                    <a:pt x="50063" y="10309"/>
                    <a:pt x="49333" y="8728"/>
                  </a:cubicBezTo>
                  <a:cubicBezTo>
                    <a:pt x="48117" y="6114"/>
                    <a:pt x="45959" y="3925"/>
                    <a:pt x="43254" y="2770"/>
                  </a:cubicBezTo>
                  <a:cubicBezTo>
                    <a:pt x="42798" y="2588"/>
                    <a:pt x="42342" y="2436"/>
                    <a:pt x="41886" y="2314"/>
                  </a:cubicBezTo>
                  <a:cubicBezTo>
                    <a:pt x="41157" y="2102"/>
                    <a:pt x="40336" y="1980"/>
                    <a:pt x="39455" y="1919"/>
                  </a:cubicBezTo>
                  <a:cubicBezTo>
                    <a:pt x="39121" y="1896"/>
                    <a:pt x="38779" y="1885"/>
                    <a:pt x="38432" y="1885"/>
                  </a:cubicBezTo>
                  <a:cubicBezTo>
                    <a:pt x="34193" y="1885"/>
                    <a:pt x="29102" y="3601"/>
                    <a:pt x="27023" y="7056"/>
                  </a:cubicBezTo>
                  <a:cubicBezTo>
                    <a:pt x="23740" y="4594"/>
                    <a:pt x="20305" y="2071"/>
                    <a:pt x="16293" y="764"/>
                  </a:cubicBezTo>
                  <a:cubicBezTo>
                    <a:pt x="14712" y="264"/>
                    <a:pt x="13039" y="1"/>
                    <a:pt x="1143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1299975" y="1878726"/>
              <a:ext cx="49137" cy="72376"/>
            </a:xfrm>
            <a:custGeom>
              <a:avLst/>
              <a:gdLst/>
              <a:ahLst/>
              <a:cxnLst/>
              <a:rect l="l" t="t" r="r" b="b"/>
              <a:pathLst>
                <a:path w="3472" h="5114" extrusionOk="0">
                  <a:moveTo>
                    <a:pt x="3190" y="0"/>
                  </a:moveTo>
                  <a:cubicBezTo>
                    <a:pt x="3163" y="0"/>
                    <a:pt x="3135" y="8"/>
                    <a:pt x="3108" y="27"/>
                  </a:cubicBezTo>
                  <a:cubicBezTo>
                    <a:pt x="1497" y="1182"/>
                    <a:pt x="372" y="2945"/>
                    <a:pt x="38" y="4860"/>
                  </a:cubicBezTo>
                  <a:cubicBezTo>
                    <a:pt x="0" y="5010"/>
                    <a:pt x="125" y="5114"/>
                    <a:pt x="241" y="5114"/>
                  </a:cubicBezTo>
                  <a:cubicBezTo>
                    <a:pt x="312" y="5114"/>
                    <a:pt x="380" y="5074"/>
                    <a:pt x="403" y="4981"/>
                  </a:cubicBezTo>
                  <a:cubicBezTo>
                    <a:pt x="737" y="3127"/>
                    <a:pt x="1771" y="1455"/>
                    <a:pt x="3290" y="361"/>
                  </a:cubicBezTo>
                  <a:cubicBezTo>
                    <a:pt x="3471" y="258"/>
                    <a:pt x="3345" y="0"/>
                    <a:pt x="31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1353853" y="1869612"/>
              <a:ext cx="12907" cy="9086"/>
            </a:xfrm>
            <a:custGeom>
              <a:avLst/>
              <a:gdLst/>
              <a:ahLst/>
              <a:cxnLst/>
              <a:rect l="l" t="t" r="r" b="b"/>
              <a:pathLst>
                <a:path w="912" h="642" extrusionOk="0">
                  <a:moveTo>
                    <a:pt x="712" y="1"/>
                  </a:moveTo>
                  <a:cubicBezTo>
                    <a:pt x="676" y="1"/>
                    <a:pt x="640" y="11"/>
                    <a:pt x="608" y="32"/>
                  </a:cubicBezTo>
                  <a:cubicBezTo>
                    <a:pt x="456" y="124"/>
                    <a:pt x="274" y="215"/>
                    <a:pt x="122" y="276"/>
                  </a:cubicBezTo>
                  <a:cubicBezTo>
                    <a:pt x="30" y="336"/>
                    <a:pt x="0" y="458"/>
                    <a:pt x="61" y="549"/>
                  </a:cubicBezTo>
                  <a:cubicBezTo>
                    <a:pt x="81" y="608"/>
                    <a:pt x="138" y="642"/>
                    <a:pt x="201" y="642"/>
                  </a:cubicBezTo>
                  <a:cubicBezTo>
                    <a:pt x="236" y="642"/>
                    <a:pt x="272" y="631"/>
                    <a:pt x="304" y="610"/>
                  </a:cubicBezTo>
                  <a:cubicBezTo>
                    <a:pt x="456" y="519"/>
                    <a:pt x="638" y="428"/>
                    <a:pt x="790" y="367"/>
                  </a:cubicBezTo>
                  <a:cubicBezTo>
                    <a:pt x="882" y="306"/>
                    <a:pt x="912" y="184"/>
                    <a:pt x="882" y="93"/>
                  </a:cubicBezTo>
                  <a:cubicBezTo>
                    <a:pt x="842" y="34"/>
                    <a:pt x="778" y="1"/>
                    <a:pt x="7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1395575" y="2180344"/>
              <a:ext cx="10841" cy="58818"/>
            </a:xfrm>
            <a:custGeom>
              <a:avLst/>
              <a:gdLst/>
              <a:ahLst/>
              <a:cxnLst/>
              <a:rect l="l" t="t" r="r" b="b"/>
              <a:pathLst>
                <a:path w="766" h="4156" extrusionOk="0">
                  <a:moveTo>
                    <a:pt x="543" y="1"/>
                  </a:moveTo>
                  <a:cubicBezTo>
                    <a:pt x="466" y="1"/>
                    <a:pt x="390" y="44"/>
                    <a:pt x="365" y="144"/>
                  </a:cubicBezTo>
                  <a:cubicBezTo>
                    <a:pt x="61" y="1390"/>
                    <a:pt x="0" y="2697"/>
                    <a:pt x="122" y="3973"/>
                  </a:cubicBezTo>
                  <a:cubicBezTo>
                    <a:pt x="137" y="4095"/>
                    <a:pt x="236" y="4156"/>
                    <a:pt x="327" y="4156"/>
                  </a:cubicBezTo>
                  <a:cubicBezTo>
                    <a:pt x="418" y="4156"/>
                    <a:pt x="502" y="4095"/>
                    <a:pt x="487" y="3973"/>
                  </a:cubicBezTo>
                  <a:cubicBezTo>
                    <a:pt x="365" y="2727"/>
                    <a:pt x="456" y="1451"/>
                    <a:pt x="730" y="235"/>
                  </a:cubicBezTo>
                  <a:cubicBezTo>
                    <a:pt x="766" y="91"/>
                    <a:pt x="653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1411058" y="2222377"/>
              <a:ext cx="8449" cy="40632"/>
            </a:xfrm>
            <a:custGeom>
              <a:avLst/>
              <a:gdLst/>
              <a:ahLst/>
              <a:cxnLst/>
              <a:rect l="l" t="t" r="r" b="b"/>
              <a:pathLst>
                <a:path w="597" h="2871" extrusionOk="0">
                  <a:moveTo>
                    <a:pt x="255" y="0"/>
                  </a:moveTo>
                  <a:cubicBezTo>
                    <a:pt x="160" y="0"/>
                    <a:pt x="62" y="61"/>
                    <a:pt x="62" y="183"/>
                  </a:cubicBezTo>
                  <a:cubicBezTo>
                    <a:pt x="1" y="1034"/>
                    <a:pt x="31" y="1885"/>
                    <a:pt x="213" y="2736"/>
                  </a:cubicBezTo>
                  <a:cubicBezTo>
                    <a:pt x="225" y="2831"/>
                    <a:pt x="288" y="2870"/>
                    <a:pt x="359" y="2870"/>
                  </a:cubicBezTo>
                  <a:cubicBezTo>
                    <a:pt x="469" y="2870"/>
                    <a:pt x="597" y="2774"/>
                    <a:pt x="578" y="2645"/>
                  </a:cubicBezTo>
                  <a:cubicBezTo>
                    <a:pt x="426" y="1824"/>
                    <a:pt x="365" y="1003"/>
                    <a:pt x="426" y="183"/>
                  </a:cubicBezTo>
                  <a:cubicBezTo>
                    <a:pt x="441" y="61"/>
                    <a:pt x="350" y="0"/>
                    <a:pt x="25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1426328" y="2252494"/>
              <a:ext cx="9369" cy="30952"/>
            </a:xfrm>
            <a:custGeom>
              <a:avLst/>
              <a:gdLst/>
              <a:ahLst/>
              <a:cxnLst/>
              <a:rect l="l" t="t" r="r" b="b"/>
              <a:pathLst>
                <a:path w="662" h="2187" extrusionOk="0">
                  <a:moveTo>
                    <a:pt x="187" y="0"/>
                  </a:moveTo>
                  <a:cubicBezTo>
                    <a:pt x="92" y="0"/>
                    <a:pt x="1" y="61"/>
                    <a:pt x="16" y="182"/>
                  </a:cubicBezTo>
                  <a:cubicBezTo>
                    <a:pt x="46" y="821"/>
                    <a:pt x="138" y="1429"/>
                    <a:pt x="259" y="2067"/>
                  </a:cubicBezTo>
                  <a:cubicBezTo>
                    <a:pt x="283" y="2149"/>
                    <a:pt x="352" y="2186"/>
                    <a:pt x="424" y="2186"/>
                  </a:cubicBezTo>
                  <a:cubicBezTo>
                    <a:pt x="539" y="2186"/>
                    <a:pt x="661" y="2094"/>
                    <a:pt x="624" y="1945"/>
                  </a:cubicBezTo>
                  <a:cubicBezTo>
                    <a:pt x="502" y="1368"/>
                    <a:pt x="411" y="760"/>
                    <a:pt x="381" y="182"/>
                  </a:cubicBezTo>
                  <a:cubicBezTo>
                    <a:pt x="381" y="61"/>
                    <a:pt x="282" y="0"/>
                    <a:pt x="18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1441174" y="2271416"/>
              <a:ext cx="10770" cy="27272"/>
            </a:xfrm>
            <a:custGeom>
              <a:avLst/>
              <a:gdLst/>
              <a:ahLst/>
              <a:cxnLst/>
              <a:rect l="l" t="t" r="r" b="b"/>
              <a:pathLst>
                <a:path w="761" h="1927" extrusionOk="0">
                  <a:moveTo>
                    <a:pt x="244" y="0"/>
                  </a:moveTo>
                  <a:cubicBezTo>
                    <a:pt x="122" y="0"/>
                    <a:pt x="31" y="92"/>
                    <a:pt x="31" y="213"/>
                  </a:cubicBezTo>
                  <a:cubicBezTo>
                    <a:pt x="0" y="760"/>
                    <a:pt x="122" y="1338"/>
                    <a:pt x="365" y="1824"/>
                  </a:cubicBezTo>
                  <a:cubicBezTo>
                    <a:pt x="411" y="1893"/>
                    <a:pt x="491" y="1927"/>
                    <a:pt x="566" y="1927"/>
                  </a:cubicBezTo>
                  <a:cubicBezTo>
                    <a:pt x="591" y="1927"/>
                    <a:pt x="616" y="1923"/>
                    <a:pt x="639" y="1915"/>
                  </a:cubicBezTo>
                  <a:cubicBezTo>
                    <a:pt x="730" y="1855"/>
                    <a:pt x="760" y="1733"/>
                    <a:pt x="700" y="1642"/>
                  </a:cubicBezTo>
                  <a:cubicBezTo>
                    <a:pt x="487" y="1186"/>
                    <a:pt x="396" y="700"/>
                    <a:pt x="426" y="213"/>
                  </a:cubicBezTo>
                  <a:cubicBezTo>
                    <a:pt x="426" y="92"/>
                    <a:pt x="335" y="0"/>
                    <a:pt x="24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1457945" y="2290776"/>
              <a:ext cx="9907" cy="24102"/>
            </a:xfrm>
            <a:custGeom>
              <a:avLst/>
              <a:gdLst/>
              <a:ahLst/>
              <a:cxnLst/>
              <a:rect l="l" t="t" r="r" b="b"/>
              <a:pathLst>
                <a:path w="700" h="1703" extrusionOk="0">
                  <a:moveTo>
                    <a:pt x="214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31" y="669"/>
                    <a:pt x="122" y="1125"/>
                    <a:pt x="274" y="1550"/>
                  </a:cubicBezTo>
                  <a:cubicBezTo>
                    <a:pt x="305" y="1642"/>
                    <a:pt x="396" y="1702"/>
                    <a:pt x="518" y="1702"/>
                  </a:cubicBezTo>
                  <a:cubicBezTo>
                    <a:pt x="609" y="1672"/>
                    <a:pt x="700" y="1550"/>
                    <a:pt x="639" y="1459"/>
                  </a:cubicBezTo>
                  <a:cubicBezTo>
                    <a:pt x="487" y="1064"/>
                    <a:pt x="396" y="639"/>
                    <a:pt x="39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1472579" y="2308410"/>
              <a:ext cx="11195" cy="21965"/>
            </a:xfrm>
            <a:custGeom>
              <a:avLst/>
              <a:gdLst/>
              <a:ahLst/>
              <a:cxnLst/>
              <a:rect l="l" t="t" r="r" b="b"/>
              <a:pathLst>
                <a:path w="791" h="1552" extrusionOk="0">
                  <a:moveTo>
                    <a:pt x="213" y="0"/>
                  </a:moveTo>
                  <a:cubicBezTo>
                    <a:pt x="91" y="0"/>
                    <a:pt x="31" y="92"/>
                    <a:pt x="31" y="213"/>
                  </a:cubicBezTo>
                  <a:cubicBezTo>
                    <a:pt x="0" y="639"/>
                    <a:pt x="122" y="1095"/>
                    <a:pt x="395" y="1459"/>
                  </a:cubicBezTo>
                  <a:cubicBezTo>
                    <a:pt x="435" y="1518"/>
                    <a:pt x="487" y="1552"/>
                    <a:pt x="543" y="1552"/>
                  </a:cubicBezTo>
                  <a:cubicBezTo>
                    <a:pt x="574" y="1552"/>
                    <a:pt x="606" y="1542"/>
                    <a:pt x="639" y="1520"/>
                  </a:cubicBezTo>
                  <a:cubicBezTo>
                    <a:pt x="730" y="1490"/>
                    <a:pt x="791" y="1368"/>
                    <a:pt x="730" y="1277"/>
                  </a:cubicBezTo>
                  <a:cubicBezTo>
                    <a:pt x="669" y="1186"/>
                    <a:pt x="608" y="1095"/>
                    <a:pt x="578" y="1034"/>
                  </a:cubicBezTo>
                  <a:cubicBezTo>
                    <a:pt x="517" y="943"/>
                    <a:pt x="487" y="882"/>
                    <a:pt x="456" y="760"/>
                  </a:cubicBezTo>
                  <a:cubicBezTo>
                    <a:pt x="456" y="730"/>
                    <a:pt x="426" y="669"/>
                    <a:pt x="426" y="608"/>
                  </a:cubicBezTo>
                  <a:cubicBezTo>
                    <a:pt x="426" y="608"/>
                    <a:pt x="426" y="578"/>
                    <a:pt x="426" y="548"/>
                  </a:cubicBezTo>
                  <a:cubicBezTo>
                    <a:pt x="426" y="548"/>
                    <a:pt x="426" y="517"/>
                    <a:pt x="395" y="517"/>
                  </a:cubicBezTo>
                  <a:cubicBezTo>
                    <a:pt x="395" y="396"/>
                    <a:pt x="395" y="304"/>
                    <a:pt x="395" y="213"/>
                  </a:cubicBezTo>
                  <a:cubicBezTo>
                    <a:pt x="395" y="92"/>
                    <a:pt x="304" y="0"/>
                    <a:pt x="2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2279" y="1928260"/>
              <a:ext cx="10855" cy="48501"/>
            </a:xfrm>
            <a:custGeom>
              <a:avLst/>
              <a:gdLst/>
              <a:ahLst/>
              <a:cxnLst/>
              <a:rect l="l" t="t" r="r" b="b"/>
              <a:pathLst>
                <a:path w="767" h="3427" extrusionOk="0">
                  <a:moveTo>
                    <a:pt x="543" y="1"/>
                  </a:moveTo>
                  <a:cubicBezTo>
                    <a:pt x="466" y="1"/>
                    <a:pt x="390" y="44"/>
                    <a:pt x="366" y="144"/>
                  </a:cubicBezTo>
                  <a:cubicBezTo>
                    <a:pt x="92" y="1147"/>
                    <a:pt x="1" y="2211"/>
                    <a:pt x="92" y="3244"/>
                  </a:cubicBezTo>
                  <a:cubicBezTo>
                    <a:pt x="92" y="3366"/>
                    <a:pt x="191" y="3426"/>
                    <a:pt x="286" y="3426"/>
                  </a:cubicBezTo>
                  <a:cubicBezTo>
                    <a:pt x="381" y="3426"/>
                    <a:pt x="472" y="3366"/>
                    <a:pt x="457" y="3244"/>
                  </a:cubicBezTo>
                  <a:cubicBezTo>
                    <a:pt x="366" y="2241"/>
                    <a:pt x="457" y="1238"/>
                    <a:pt x="730" y="235"/>
                  </a:cubicBezTo>
                  <a:cubicBezTo>
                    <a:pt x="766" y="91"/>
                    <a:pt x="654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9488" y="1908814"/>
              <a:ext cx="13275" cy="37405"/>
            </a:xfrm>
            <a:custGeom>
              <a:avLst/>
              <a:gdLst/>
              <a:ahLst/>
              <a:cxnLst/>
              <a:rect l="l" t="t" r="r" b="b"/>
              <a:pathLst>
                <a:path w="938" h="2643" extrusionOk="0">
                  <a:moveTo>
                    <a:pt x="704" y="0"/>
                  </a:moveTo>
                  <a:cubicBezTo>
                    <a:pt x="629" y="0"/>
                    <a:pt x="553" y="37"/>
                    <a:pt x="517" y="120"/>
                  </a:cubicBezTo>
                  <a:cubicBezTo>
                    <a:pt x="244" y="879"/>
                    <a:pt x="61" y="1670"/>
                    <a:pt x="1" y="2460"/>
                  </a:cubicBezTo>
                  <a:cubicBezTo>
                    <a:pt x="1" y="2582"/>
                    <a:pt x="92" y="2642"/>
                    <a:pt x="187" y="2642"/>
                  </a:cubicBezTo>
                  <a:cubicBezTo>
                    <a:pt x="282" y="2642"/>
                    <a:pt x="381" y="2582"/>
                    <a:pt x="396" y="2460"/>
                  </a:cubicBezTo>
                  <a:cubicBezTo>
                    <a:pt x="457" y="1700"/>
                    <a:pt x="609" y="940"/>
                    <a:pt x="882" y="241"/>
                  </a:cubicBezTo>
                  <a:cubicBezTo>
                    <a:pt x="938" y="92"/>
                    <a:pt x="823" y="0"/>
                    <a:pt x="70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696273" y="1897974"/>
              <a:ext cx="15242" cy="29423"/>
            </a:xfrm>
            <a:custGeom>
              <a:avLst/>
              <a:gdLst/>
              <a:ahLst/>
              <a:cxnLst/>
              <a:rect l="l" t="t" r="r" b="b"/>
              <a:pathLst>
                <a:path w="1077" h="2079" extrusionOk="0">
                  <a:moveTo>
                    <a:pt x="825" y="0"/>
                  </a:moveTo>
                  <a:cubicBezTo>
                    <a:pt x="767" y="0"/>
                    <a:pt x="707" y="28"/>
                    <a:pt x="669" y="95"/>
                  </a:cubicBezTo>
                  <a:cubicBezTo>
                    <a:pt x="334" y="642"/>
                    <a:pt x="122" y="1220"/>
                    <a:pt x="0" y="1858"/>
                  </a:cubicBezTo>
                  <a:cubicBezTo>
                    <a:pt x="0" y="1949"/>
                    <a:pt x="30" y="2071"/>
                    <a:pt x="152" y="2071"/>
                  </a:cubicBezTo>
                  <a:cubicBezTo>
                    <a:pt x="168" y="2076"/>
                    <a:pt x="185" y="2079"/>
                    <a:pt x="203" y="2079"/>
                  </a:cubicBezTo>
                  <a:cubicBezTo>
                    <a:pt x="282" y="2079"/>
                    <a:pt x="365" y="2024"/>
                    <a:pt x="365" y="1949"/>
                  </a:cubicBezTo>
                  <a:cubicBezTo>
                    <a:pt x="456" y="1372"/>
                    <a:pt x="669" y="794"/>
                    <a:pt x="973" y="278"/>
                  </a:cubicBezTo>
                  <a:cubicBezTo>
                    <a:pt x="1077" y="132"/>
                    <a:pt x="953" y="0"/>
                    <a:pt x="82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712181" y="1892652"/>
              <a:ext cx="15072" cy="19318"/>
            </a:xfrm>
            <a:custGeom>
              <a:avLst/>
              <a:gdLst/>
              <a:ahLst/>
              <a:cxnLst/>
              <a:rect l="l" t="t" r="r" b="b"/>
              <a:pathLst>
                <a:path w="1065" h="1365" extrusionOk="0">
                  <a:moveTo>
                    <a:pt x="852" y="0"/>
                  </a:moveTo>
                  <a:cubicBezTo>
                    <a:pt x="806" y="0"/>
                    <a:pt x="761" y="15"/>
                    <a:pt x="730" y="46"/>
                  </a:cubicBezTo>
                  <a:cubicBezTo>
                    <a:pt x="457" y="350"/>
                    <a:pt x="213" y="714"/>
                    <a:pt x="62" y="1079"/>
                  </a:cubicBezTo>
                  <a:cubicBezTo>
                    <a:pt x="1" y="1170"/>
                    <a:pt x="31" y="1292"/>
                    <a:pt x="122" y="1353"/>
                  </a:cubicBezTo>
                  <a:cubicBezTo>
                    <a:pt x="145" y="1360"/>
                    <a:pt x="170" y="1364"/>
                    <a:pt x="194" y="1364"/>
                  </a:cubicBezTo>
                  <a:cubicBezTo>
                    <a:pt x="269" y="1364"/>
                    <a:pt x="343" y="1330"/>
                    <a:pt x="365" y="1262"/>
                  </a:cubicBezTo>
                  <a:cubicBezTo>
                    <a:pt x="457" y="1079"/>
                    <a:pt x="548" y="927"/>
                    <a:pt x="669" y="775"/>
                  </a:cubicBezTo>
                  <a:cubicBezTo>
                    <a:pt x="700" y="684"/>
                    <a:pt x="761" y="593"/>
                    <a:pt x="821" y="532"/>
                  </a:cubicBezTo>
                  <a:cubicBezTo>
                    <a:pt x="821" y="532"/>
                    <a:pt x="821" y="502"/>
                    <a:pt x="821" y="502"/>
                  </a:cubicBezTo>
                  <a:lnTo>
                    <a:pt x="852" y="502"/>
                  </a:lnTo>
                  <a:cubicBezTo>
                    <a:pt x="852" y="471"/>
                    <a:pt x="882" y="471"/>
                    <a:pt x="882" y="441"/>
                  </a:cubicBezTo>
                  <a:cubicBezTo>
                    <a:pt x="913" y="410"/>
                    <a:pt x="943" y="350"/>
                    <a:pt x="973" y="319"/>
                  </a:cubicBezTo>
                  <a:cubicBezTo>
                    <a:pt x="1065" y="258"/>
                    <a:pt x="1065" y="137"/>
                    <a:pt x="973" y="46"/>
                  </a:cubicBezTo>
                  <a:cubicBezTo>
                    <a:pt x="943" y="15"/>
                    <a:pt x="897" y="0"/>
                    <a:pt x="85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730253" y="1883807"/>
              <a:ext cx="18936" cy="20705"/>
            </a:xfrm>
            <a:custGeom>
              <a:avLst/>
              <a:gdLst/>
              <a:ahLst/>
              <a:cxnLst/>
              <a:rect l="l" t="t" r="r" b="b"/>
              <a:pathLst>
                <a:path w="1338" h="1463" extrusionOk="0">
                  <a:moveTo>
                    <a:pt x="1123" y="1"/>
                  </a:moveTo>
                  <a:cubicBezTo>
                    <a:pt x="1088" y="1"/>
                    <a:pt x="1055" y="11"/>
                    <a:pt x="1034" y="32"/>
                  </a:cubicBezTo>
                  <a:cubicBezTo>
                    <a:pt x="608" y="336"/>
                    <a:pt x="274" y="732"/>
                    <a:pt x="31" y="1187"/>
                  </a:cubicBezTo>
                  <a:cubicBezTo>
                    <a:pt x="0" y="1279"/>
                    <a:pt x="31" y="1400"/>
                    <a:pt x="122" y="1431"/>
                  </a:cubicBezTo>
                  <a:cubicBezTo>
                    <a:pt x="143" y="1452"/>
                    <a:pt x="176" y="1462"/>
                    <a:pt x="211" y="1462"/>
                  </a:cubicBezTo>
                  <a:cubicBezTo>
                    <a:pt x="275" y="1462"/>
                    <a:pt x="345" y="1429"/>
                    <a:pt x="365" y="1370"/>
                  </a:cubicBezTo>
                  <a:cubicBezTo>
                    <a:pt x="426" y="1279"/>
                    <a:pt x="487" y="1157"/>
                    <a:pt x="547" y="1066"/>
                  </a:cubicBezTo>
                  <a:cubicBezTo>
                    <a:pt x="578" y="1005"/>
                    <a:pt x="608" y="975"/>
                    <a:pt x="639" y="914"/>
                  </a:cubicBezTo>
                  <a:cubicBezTo>
                    <a:pt x="639" y="914"/>
                    <a:pt x="669" y="914"/>
                    <a:pt x="669" y="883"/>
                  </a:cubicBezTo>
                  <a:cubicBezTo>
                    <a:pt x="699" y="853"/>
                    <a:pt x="699" y="823"/>
                    <a:pt x="730" y="792"/>
                  </a:cubicBezTo>
                  <a:cubicBezTo>
                    <a:pt x="791" y="732"/>
                    <a:pt x="882" y="640"/>
                    <a:pt x="943" y="549"/>
                  </a:cubicBezTo>
                  <a:cubicBezTo>
                    <a:pt x="1003" y="519"/>
                    <a:pt x="1034" y="488"/>
                    <a:pt x="1095" y="428"/>
                  </a:cubicBezTo>
                  <a:cubicBezTo>
                    <a:pt x="1125" y="428"/>
                    <a:pt x="1125" y="397"/>
                    <a:pt x="1155" y="397"/>
                  </a:cubicBezTo>
                  <a:cubicBezTo>
                    <a:pt x="1155" y="367"/>
                    <a:pt x="1186" y="367"/>
                    <a:pt x="1155" y="367"/>
                  </a:cubicBezTo>
                  <a:cubicBezTo>
                    <a:pt x="1186" y="367"/>
                    <a:pt x="1186" y="367"/>
                    <a:pt x="1216" y="336"/>
                  </a:cubicBezTo>
                  <a:cubicBezTo>
                    <a:pt x="1307" y="276"/>
                    <a:pt x="1338" y="184"/>
                    <a:pt x="1277" y="93"/>
                  </a:cubicBezTo>
                  <a:cubicBezTo>
                    <a:pt x="1257" y="34"/>
                    <a:pt x="1187" y="1"/>
                    <a:pt x="112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47"/>
          <p:cNvGrpSpPr/>
          <p:nvPr/>
        </p:nvGrpSpPr>
        <p:grpSpPr>
          <a:xfrm>
            <a:off x="8578342" y="193620"/>
            <a:ext cx="433129" cy="609250"/>
            <a:chOff x="8214200" y="930525"/>
            <a:chExt cx="433129" cy="609250"/>
          </a:xfrm>
        </p:grpSpPr>
        <p:sp>
          <p:nvSpPr>
            <p:cNvPr id="1759" name="Google Shape;1759;p47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1" name="Google Shape;1761;p47"/>
          <p:cNvSpPr/>
          <p:nvPr/>
        </p:nvSpPr>
        <p:spPr>
          <a:xfrm flipH="1">
            <a:off x="496663" y="4468288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22 Grupo">
            <a:extLst>
              <a:ext uri="{FF2B5EF4-FFF2-40B4-BE49-F238E27FC236}">
                <a16:creationId xmlns:a16="http://schemas.microsoft.com/office/drawing/2014/main" id="{EAE456C3-A5CD-46C4-8D6F-E6329B5F86FB}"/>
              </a:ext>
            </a:extLst>
          </p:cNvPr>
          <p:cNvGrpSpPr/>
          <p:nvPr/>
        </p:nvGrpSpPr>
        <p:grpSpPr>
          <a:xfrm>
            <a:off x="2757350" y="2787774"/>
            <a:ext cx="3816424" cy="2355726"/>
            <a:chOff x="1907704" y="3539496"/>
            <a:chExt cx="5688632" cy="3318504"/>
          </a:xfrm>
        </p:grpSpPr>
        <p:sp>
          <p:nvSpPr>
            <p:cNvPr id="29" name="23 Trapecio">
              <a:extLst>
                <a:ext uri="{FF2B5EF4-FFF2-40B4-BE49-F238E27FC236}">
                  <a16:creationId xmlns:a16="http://schemas.microsoft.com/office/drawing/2014/main" id="{A4F9CC76-BD48-4130-A19B-A7D0C9AD8CBF}"/>
                </a:ext>
              </a:extLst>
            </p:cNvPr>
            <p:cNvSpPr/>
            <p:nvPr/>
          </p:nvSpPr>
          <p:spPr>
            <a:xfrm>
              <a:off x="1907704" y="5910792"/>
              <a:ext cx="5688632" cy="947208"/>
            </a:xfrm>
            <a:prstGeom prst="trapezoid">
              <a:avLst>
                <a:gd name="adj" fmla="val 63029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Picture 4" descr="http://www.chacocanyon.com/images/pencil-mug.gif">
              <a:extLst>
                <a:ext uri="{FF2B5EF4-FFF2-40B4-BE49-F238E27FC236}">
                  <a16:creationId xmlns:a16="http://schemas.microsoft.com/office/drawing/2014/main" id="{C0F99BF3-86CD-4F24-B530-C5C503B5D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6494" y1="68889" x2="57143" y2="80889"/>
                          <a14:foregroundMark x1="68831" y1="70667" x2="67532" y2="84889"/>
                          <a14:foregroundMark x1="79221" y1="73333" x2="79870" y2="86667"/>
                          <a14:foregroundMark x1="84416" y1="83556" x2="83766" y2="90222"/>
                          <a14:foregroundMark x1="90260" y1="70667" x2="94156" y2="71111"/>
                          <a14:foregroundMark x1="94805" y1="73778" x2="94805" y2="80889"/>
                          <a14:foregroundMark x1="81169" y1="60889" x2="67532" y2="60444"/>
                          <a14:foregroundMark x1="48701" y1="60889" x2="48701" y2="60889"/>
                          <a14:foregroundMark x1="48701" y1="59556" x2="48701" y2="59556"/>
                          <a14:foregroundMark x1="23377" y1="25333" x2="48701" y2="54667"/>
                          <a14:foregroundMark x1="81169" y1="18222" x2="79221" y2="24000"/>
                          <a14:foregroundMark x1="86364" y1="24889" x2="86364" y2="27111"/>
                          <a14:foregroundMark x1="87013" y1="78667" x2="87013" y2="78667"/>
                          <a14:foregroundMark x1="84416" y1="79556" x2="80519" y2="85778"/>
                          <a14:foregroundMark x1="83117" y1="51111" x2="79221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124" y="5196818"/>
              <a:ext cx="818824" cy="119633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http://images.colourbox.com/thumb_COLOURBOX4179477.jpg">
              <a:extLst>
                <a:ext uri="{FF2B5EF4-FFF2-40B4-BE49-F238E27FC236}">
                  <a16:creationId xmlns:a16="http://schemas.microsoft.com/office/drawing/2014/main" id="{2343A0B6-EE2D-49EB-BBEA-6224541F9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63" b="100000" l="22794" r="77941">
                          <a14:foregroundMark x1="63603" y1="88125" x2="65074" y2="92500"/>
                          <a14:foregroundMark x1="64706" y1="95625" x2="64706" y2="97500"/>
                          <a14:foregroundMark x1="38235" y1="91250" x2="38235" y2="92813"/>
                          <a14:foregroundMark x1="39338" y1="93750" x2="38603" y2="95938"/>
                          <a14:foregroundMark x1="63603" y1="99063" x2="56618" y2="99688"/>
                          <a14:foregroundMark x1="37500" y1="57188" x2="39338" y2="57188"/>
                          <a14:foregroundMark x1="48529" y1="55625" x2="53309" y2="57500"/>
                          <a14:foregroundMark x1="30882" y1="80000" x2="34191" y2="80313"/>
                          <a14:foregroundMark x1="64338" y1="94063" x2="65074" y2="95938"/>
                          <a14:foregroundMark x1="65074" y1="95938" x2="64706" y2="97188"/>
                          <a14:foregroundMark x1="62868" y1="58438" x2="66912" y2="59062"/>
                          <a14:backgroundMark x1="38235" y1="91250" x2="36765" y2="93438"/>
                          <a14:backgroundMark x1="38603" y1="94063" x2="38235" y2="96563"/>
                          <a14:backgroundMark x1="46691" y1="99688" x2="47426" y2="99688"/>
                          <a14:backgroundMark x1="29779" y1="80313" x2="31985" y2="80938"/>
                          <a14:backgroundMark x1="32353" y1="80938" x2="34191" y2="80938"/>
                          <a14:backgroundMark x1="30147" y1="80313" x2="31618" y2="80625"/>
                          <a14:backgroundMark x1="38603" y1="93750" x2="38603" y2="93750"/>
                          <a14:backgroundMark x1="65441" y1="95313" x2="65074" y2="98125"/>
                          <a14:backgroundMark x1="53676" y1="99688" x2="53676" y2="9968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5" t="52197" r="22930"/>
            <a:stretch/>
          </p:blipFill>
          <p:spPr bwMode="auto">
            <a:xfrm>
              <a:off x="2987824" y="3539496"/>
              <a:ext cx="2448272" cy="2553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26 Trapecio">
              <a:extLst>
                <a:ext uri="{FF2B5EF4-FFF2-40B4-BE49-F238E27FC236}">
                  <a16:creationId xmlns:a16="http://schemas.microsoft.com/office/drawing/2014/main" id="{82464C3F-86CC-4205-8BD9-C560FA210C5C}"/>
                </a:ext>
              </a:extLst>
            </p:cNvPr>
            <p:cNvSpPr/>
            <p:nvPr/>
          </p:nvSpPr>
          <p:spPr>
            <a:xfrm>
              <a:off x="3802106" y="6204737"/>
              <a:ext cx="1129934" cy="473604"/>
            </a:xfrm>
            <a:prstGeom prst="trapezoid">
              <a:avLst>
                <a:gd name="adj" fmla="val 3302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وسيلة شرح على شكل سحابة 22">
            <a:extLst>
              <a:ext uri="{FF2B5EF4-FFF2-40B4-BE49-F238E27FC236}">
                <a16:creationId xmlns:a16="http://schemas.microsoft.com/office/drawing/2014/main" id="{EDB7BD68-146C-4A1A-B104-44E4BDC1F88F}"/>
              </a:ext>
            </a:extLst>
          </p:cNvPr>
          <p:cNvSpPr/>
          <p:nvPr/>
        </p:nvSpPr>
        <p:spPr>
          <a:xfrm>
            <a:off x="5409560" y="568530"/>
            <a:ext cx="3498527" cy="3138688"/>
          </a:xfrm>
          <a:prstGeom prst="cloudCallout">
            <a:avLst>
              <a:gd name="adj1" fmla="val -59078"/>
              <a:gd name="adj2" fmla="val 433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 descr="http://www.art4apps.org/images/downloadable/bed.png">
            <a:extLst>
              <a:ext uri="{FF2B5EF4-FFF2-40B4-BE49-F238E27FC236}">
                <a16:creationId xmlns:a16="http://schemas.microsoft.com/office/drawing/2014/main" id="{AEAA3BC7-C40F-44CB-8A30-B2EEE0D6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7000" y1="37000" x2="82667" y2="34333"/>
                        <a14:foregroundMark x1="61667" y1="28333" x2="74667" y2="30000"/>
                        <a14:foregroundMark x1="63667" y1="41333" x2="74333" y2="45000"/>
                        <a14:foregroundMark x1="63667" y1="28667" x2="50667" y2="38333"/>
                        <a14:foregroundMark x1="64000" y1="25667" x2="84000" y2="26333"/>
                        <a14:foregroundMark x1="66667" y1="38000" x2="81000" y2="41333"/>
                        <a14:foregroundMark x1="58667" y1="43333" x2="66000" y2="44667"/>
                        <a14:foregroundMark x1="50667" y1="36333" x2="50667" y2="42667"/>
                        <a14:foregroundMark x1="53333" y1="41667" x2="57000" y2="41667"/>
                        <a14:foregroundMark x1="86333" y1="28333" x2="82667" y2="45000"/>
                        <a14:foregroundMark x1="68333" y1="9333" x2="89000" y2="13000"/>
                        <a14:foregroundMark x1="81000" y1="42667" x2="79667" y2="45000"/>
                        <a14:foregroundMark x1="96000" y1="14667" x2="96667" y2="20333"/>
                        <a14:foregroundMark x1="95000" y1="22333" x2="95000" y2="51333"/>
                        <a14:foregroundMark x1="95000" y1="56333" x2="93667" y2="56333"/>
                        <a14:foregroundMark x1="62333" y1="23333" x2="58333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3686" y="1165915"/>
            <a:ext cx="187220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images.clipartof.com/thumbnails/1088832-Clipart-Exhausted-Boy-Trying-To-Stay-Awake-To-See-Santa-Royalty-Free-Vector-Illustration.jpg">
            <a:extLst>
              <a:ext uri="{FF2B5EF4-FFF2-40B4-BE49-F238E27FC236}">
                <a16:creationId xmlns:a16="http://schemas.microsoft.com/office/drawing/2014/main" id="{93668059-A0D8-4B94-8FD7-839EED151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80000">
                        <a14:backgroundMark x1="10968" y1="70000" x2="8387" y2="78000"/>
                        <a14:backgroundMark x1="12258" y1="66667" x2="2581" y2="68667"/>
                        <a14:backgroundMark x1="6452" y1="84000" x2="11613" y2="94667"/>
                        <a14:backgroundMark x1="6452" y1="88667" x2="12258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575"/>
          <a:stretch/>
        </p:blipFill>
        <p:spPr bwMode="auto">
          <a:xfrm>
            <a:off x="6624392" y="1054417"/>
            <a:ext cx="1106668" cy="1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2">
            <a:extLst>
              <a:ext uri="{FF2B5EF4-FFF2-40B4-BE49-F238E27FC236}">
                <a16:creationId xmlns:a16="http://schemas.microsoft.com/office/drawing/2014/main" id="{4208164D-E6C0-4CFF-BC7C-FD136343E1B6}"/>
              </a:ext>
            </a:extLst>
          </p:cNvPr>
          <p:cNvSpPr txBox="1"/>
          <p:nvPr/>
        </p:nvSpPr>
        <p:spPr>
          <a:xfrm>
            <a:off x="6054675" y="2907850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latin typeface="Berlin Sans FB" pitchFamily="34" charset="0"/>
              </a:rPr>
              <a:t>21:00 tonight</a:t>
            </a:r>
          </a:p>
        </p:txBody>
      </p:sp>
      <p:pic>
        <p:nvPicPr>
          <p:cNvPr id="39" name="Picture 6" descr="http://images.abbyy.com/BR/kid_playing_video_game1.gif">
            <a:extLst>
              <a:ext uri="{FF2B5EF4-FFF2-40B4-BE49-F238E27FC236}">
                <a16:creationId xmlns:a16="http://schemas.microsoft.com/office/drawing/2014/main" id="{C890400D-246D-4445-ADE5-3BBA26BEA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93" l="4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69"/>
          <a:stretch/>
        </p:blipFill>
        <p:spPr bwMode="auto">
          <a:xfrm>
            <a:off x="7701211" y="1189900"/>
            <a:ext cx="1138769" cy="16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17 CuadroTexto">
            <a:extLst>
              <a:ext uri="{FF2B5EF4-FFF2-40B4-BE49-F238E27FC236}">
                <a16:creationId xmlns:a16="http://schemas.microsoft.com/office/drawing/2014/main" id="{7CCF6264-90FC-45C3-8D04-9656EBF29746}"/>
              </a:ext>
            </a:extLst>
          </p:cNvPr>
          <p:cNvSpPr txBox="1"/>
          <p:nvPr/>
        </p:nvSpPr>
        <p:spPr>
          <a:xfrm>
            <a:off x="230521" y="1595439"/>
            <a:ext cx="4250624" cy="715089"/>
          </a:xfrm>
          <a:prstGeom prst="wedgeRoundRectCallout">
            <a:avLst>
              <a:gd name="adj1" fmla="val 33479"/>
              <a:gd name="adj2" fmla="val 10385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     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(</a:t>
            </a:r>
            <a:r>
              <a:rPr kumimoji="0" lang="es-ES_tradnl" sz="18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go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)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bed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lvl="0" algn="ctr">
              <a:buClrTx/>
              <a:defRPr/>
            </a:pP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by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9 pm.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D84BD4C-B950-436A-AE0A-678EC8253998}"/>
              </a:ext>
            </a:extLst>
          </p:cNvPr>
          <p:cNvSpPr txBox="1"/>
          <p:nvPr/>
        </p:nvSpPr>
        <p:spPr>
          <a:xfrm>
            <a:off x="902872" y="1640334"/>
            <a:ext cx="192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won’t have gone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CaixaDeTexto 2">
            <a:extLst>
              <a:ext uri="{FF2B5EF4-FFF2-40B4-BE49-F238E27FC236}">
                <a16:creationId xmlns:a16="http://schemas.microsoft.com/office/drawing/2014/main" id="{F1573F8A-4A83-4ED6-B4B3-5BF9ABC2C580}"/>
              </a:ext>
            </a:extLst>
          </p:cNvPr>
          <p:cNvSpPr txBox="1"/>
          <p:nvPr/>
        </p:nvSpPr>
        <p:spPr>
          <a:xfrm>
            <a:off x="2302719" y="137176"/>
            <a:ext cx="426801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Complete using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Future Perfect</a:t>
            </a:r>
          </a:p>
        </p:txBody>
      </p:sp>
      <p:pic>
        <p:nvPicPr>
          <p:cNvPr id="5" name="رسم 4" descr="شارة الصليب مع تعبئة خالصة">
            <a:extLst>
              <a:ext uri="{FF2B5EF4-FFF2-40B4-BE49-F238E27FC236}">
                <a16:creationId xmlns:a16="http://schemas.microsoft.com/office/drawing/2014/main" id="{F1301582-339E-43AA-B076-9B90C68659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11945" y="650587"/>
            <a:ext cx="831273" cy="831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Google Shape;1742;p47"/>
          <p:cNvGrpSpPr/>
          <p:nvPr/>
        </p:nvGrpSpPr>
        <p:grpSpPr>
          <a:xfrm>
            <a:off x="185968" y="3137247"/>
            <a:ext cx="1072664" cy="976456"/>
            <a:chOff x="1269957" y="1826560"/>
            <a:chExt cx="713682" cy="648765"/>
          </a:xfrm>
        </p:grpSpPr>
        <p:sp>
          <p:nvSpPr>
            <p:cNvPr id="1743" name="Google Shape;1743;p47"/>
            <p:cNvSpPr/>
            <p:nvPr/>
          </p:nvSpPr>
          <p:spPr>
            <a:xfrm>
              <a:off x="1654113" y="2042641"/>
              <a:ext cx="254250" cy="210292"/>
            </a:xfrm>
            <a:custGeom>
              <a:avLst/>
              <a:gdLst/>
              <a:ahLst/>
              <a:cxnLst/>
              <a:rect l="l" t="t" r="r" b="b"/>
              <a:pathLst>
                <a:path w="17965" h="14859" extrusionOk="0">
                  <a:moveTo>
                    <a:pt x="15251" y="589"/>
                  </a:moveTo>
                  <a:cubicBezTo>
                    <a:pt x="15435" y="589"/>
                    <a:pt x="15624" y="623"/>
                    <a:pt x="15806" y="694"/>
                  </a:cubicBezTo>
                  <a:cubicBezTo>
                    <a:pt x="16262" y="876"/>
                    <a:pt x="16688" y="1332"/>
                    <a:pt x="16961" y="1910"/>
                  </a:cubicBezTo>
                  <a:cubicBezTo>
                    <a:pt x="17387" y="2883"/>
                    <a:pt x="17326" y="4190"/>
                    <a:pt x="16809" y="5436"/>
                  </a:cubicBezTo>
                  <a:cubicBezTo>
                    <a:pt x="16323" y="6591"/>
                    <a:pt x="15502" y="7594"/>
                    <a:pt x="14712" y="8567"/>
                  </a:cubicBezTo>
                  <a:lnTo>
                    <a:pt x="11459" y="12579"/>
                  </a:lnTo>
                  <a:cubicBezTo>
                    <a:pt x="10973" y="13187"/>
                    <a:pt x="10426" y="13855"/>
                    <a:pt x="9666" y="14159"/>
                  </a:cubicBezTo>
                  <a:cubicBezTo>
                    <a:pt x="9465" y="14245"/>
                    <a:pt x="9238" y="14289"/>
                    <a:pt x="9011" y="14289"/>
                  </a:cubicBezTo>
                  <a:cubicBezTo>
                    <a:pt x="8518" y="14289"/>
                    <a:pt x="8030" y="14080"/>
                    <a:pt x="7842" y="13643"/>
                  </a:cubicBezTo>
                  <a:cubicBezTo>
                    <a:pt x="7690" y="13339"/>
                    <a:pt x="7721" y="12974"/>
                    <a:pt x="7721" y="12579"/>
                  </a:cubicBezTo>
                  <a:cubicBezTo>
                    <a:pt x="7751" y="12184"/>
                    <a:pt x="7782" y="11758"/>
                    <a:pt x="7630" y="11363"/>
                  </a:cubicBezTo>
                  <a:cubicBezTo>
                    <a:pt x="7356" y="10603"/>
                    <a:pt x="6049" y="9752"/>
                    <a:pt x="4529" y="8810"/>
                  </a:cubicBezTo>
                  <a:cubicBezTo>
                    <a:pt x="2857" y="7746"/>
                    <a:pt x="791" y="6439"/>
                    <a:pt x="639" y="5375"/>
                  </a:cubicBezTo>
                  <a:cubicBezTo>
                    <a:pt x="608" y="5162"/>
                    <a:pt x="669" y="4919"/>
                    <a:pt x="851" y="4706"/>
                  </a:cubicBezTo>
                  <a:cubicBezTo>
                    <a:pt x="1064" y="4463"/>
                    <a:pt x="1368" y="4372"/>
                    <a:pt x="1702" y="4372"/>
                  </a:cubicBezTo>
                  <a:cubicBezTo>
                    <a:pt x="2098" y="4372"/>
                    <a:pt x="2554" y="4524"/>
                    <a:pt x="2918" y="4737"/>
                  </a:cubicBezTo>
                  <a:cubicBezTo>
                    <a:pt x="3101" y="4828"/>
                    <a:pt x="3283" y="4949"/>
                    <a:pt x="3465" y="5071"/>
                  </a:cubicBezTo>
                  <a:cubicBezTo>
                    <a:pt x="4043" y="5436"/>
                    <a:pt x="4681" y="5831"/>
                    <a:pt x="5411" y="5861"/>
                  </a:cubicBezTo>
                  <a:cubicBezTo>
                    <a:pt x="5433" y="5862"/>
                    <a:pt x="5454" y="5862"/>
                    <a:pt x="5476" y="5862"/>
                  </a:cubicBezTo>
                  <a:cubicBezTo>
                    <a:pt x="6567" y="5862"/>
                    <a:pt x="7371" y="5118"/>
                    <a:pt x="8146" y="4402"/>
                  </a:cubicBezTo>
                  <a:cubicBezTo>
                    <a:pt x="8876" y="3764"/>
                    <a:pt x="9514" y="3156"/>
                    <a:pt x="10335" y="3095"/>
                  </a:cubicBezTo>
                  <a:cubicBezTo>
                    <a:pt x="10416" y="3087"/>
                    <a:pt x="10500" y="3083"/>
                    <a:pt x="10585" y="3083"/>
                  </a:cubicBezTo>
                  <a:cubicBezTo>
                    <a:pt x="10818" y="3083"/>
                    <a:pt x="11063" y="3112"/>
                    <a:pt x="11307" y="3156"/>
                  </a:cubicBezTo>
                  <a:cubicBezTo>
                    <a:pt x="11559" y="3180"/>
                    <a:pt x="11819" y="3209"/>
                    <a:pt x="12076" y="3209"/>
                  </a:cubicBezTo>
                  <a:cubicBezTo>
                    <a:pt x="12472" y="3209"/>
                    <a:pt x="12860" y="3141"/>
                    <a:pt x="13192" y="2883"/>
                  </a:cubicBezTo>
                  <a:cubicBezTo>
                    <a:pt x="13587" y="2579"/>
                    <a:pt x="13739" y="2153"/>
                    <a:pt x="13891" y="1758"/>
                  </a:cubicBezTo>
                  <a:cubicBezTo>
                    <a:pt x="14013" y="1454"/>
                    <a:pt x="14134" y="1180"/>
                    <a:pt x="14317" y="968"/>
                  </a:cubicBezTo>
                  <a:cubicBezTo>
                    <a:pt x="14540" y="724"/>
                    <a:pt x="14884" y="589"/>
                    <a:pt x="15251" y="589"/>
                  </a:cubicBezTo>
                  <a:close/>
                  <a:moveTo>
                    <a:pt x="15255" y="1"/>
                  </a:moveTo>
                  <a:cubicBezTo>
                    <a:pt x="14727" y="1"/>
                    <a:pt x="14219" y="204"/>
                    <a:pt x="13891" y="573"/>
                  </a:cubicBezTo>
                  <a:cubicBezTo>
                    <a:pt x="13648" y="876"/>
                    <a:pt x="13496" y="1211"/>
                    <a:pt x="13374" y="1545"/>
                  </a:cubicBezTo>
                  <a:cubicBezTo>
                    <a:pt x="13222" y="1910"/>
                    <a:pt x="13101" y="2214"/>
                    <a:pt x="12858" y="2427"/>
                  </a:cubicBezTo>
                  <a:cubicBezTo>
                    <a:pt x="12643" y="2592"/>
                    <a:pt x="12401" y="2640"/>
                    <a:pt x="12127" y="2640"/>
                  </a:cubicBezTo>
                  <a:cubicBezTo>
                    <a:pt x="11898" y="2640"/>
                    <a:pt x="11646" y="2606"/>
                    <a:pt x="11368" y="2579"/>
                  </a:cubicBezTo>
                  <a:cubicBezTo>
                    <a:pt x="11101" y="2534"/>
                    <a:pt x="10851" y="2506"/>
                    <a:pt x="10592" y="2506"/>
                  </a:cubicBezTo>
                  <a:cubicBezTo>
                    <a:pt x="10498" y="2506"/>
                    <a:pt x="10402" y="2510"/>
                    <a:pt x="10304" y="2518"/>
                  </a:cubicBezTo>
                  <a:cubicBezTo>
                    <a:pt x="9271" y="2609"/>
                    <a:pt x="8511" y="3308"/>
                    <a:pt x="7782" y="4007"/>
                  </a:cubicBezTo>
                  <a:cubicBezTo>
                    <a:pt x="7039" y="4661"/>
                    <a:pt x="6355" y="5285"/>
                    <a:pt x="5502" y="5285"/>
                  </a:cubicBezTo>
                  <a:cubicBezTo>
                    <a:pt x="5482" y="5285"/>
                    <a:pt x="5461" y="5285"/>
                    <a:pt x="5441" y="5284"/>
                  </a:cubicBezTo>
                  <a:cubicBezTo>
                    <a:pt x="4833" y="5253"/>
                    <a:pt x="4316" y="4919"/>
                    <a:pt x="3769" y="4585"/>
                  </a:cubicBezTo>
                  <a:cubicBezTo>
                    <a:pt x="3587" y="4463"/>
                    <a:pt x="3405" y="4342"/>
                    <a:pt x="3192" y="4250"/>
                  </a:cubicBezTo>
                  <a:cubicBezTo>
                    <a:pt x="2736" y="3983"/>
                    <a:pt x="2190" y="3805"/>
                    <a:pt x="1677" y="3805"/>
                  </a:cubicBezTo>
                  <a:cubicBezTo>
                    <a:pt x="1199" y="3805"/>
                    <a:pt x="749" y="3960"/>
                    <a:pt x="426" y="4342"/>
                  </a:cubicBezTo>
                  <a:cubicBezTo>
                    <a:pt x="122" y="4676"/>
                    <a:pt x="0" y="5071"/>
                    <a:pt x="61" y="5466"/>
                  </a:cubicBezTo>
                  <a:cubicBezTo>
                    <a:pt x="274" y="6773"/>
                    <a:pt x="2280" y="8050"/>
                    <a:pt x="4195" y="9296"/>
                  </a:cubicBezTo>
                  <a:cubicBezTo>
                    <a:pt x="5532" y="10117"/>
                    <a:pt x="6870" y="10968"/>
                    <a:pt x="7082" y="11545"/>
                  </a:cubicBezTo>
                  <a:cubicBezTo>
                    <a:pt x="7204" y="11849"/>
                    <a:pt x="7174" y="12184"/>
                    <a:pt x="7143" y="12548"/>
                  </a:cubicBezTo>
                  <a:cubicBezTo>
                    <a:pt x="7143" y="13004"/>
                    <a:pt x="7113" y="13460"/>
                    <a:pt x="7295" y="13886"/>
                  </a:cubicBezTo>
                  <a:cubicBezTo>
                    <a:pt x="7599" y="14554"/>
                    <a:pt x="8329" y="14858"/>
                    <a:pt x="9028" y="14858"/>
                  </a:cubicBezTo>
                  <a:cubicBezTo>
                    <a:pt x="9332" y="14858"/>
                    <a:pt x="9636" y="14798"/>
                    <a:pt x="9879" y="14706"/>
                  </a:cubicBezTo>
                  <a:cubicBezTo>
                    <a:pt x="10760" y="14342"/>
                    <a:pt x="11399" y="13551"/>
                    <a:pt x="11885" y="12944"/>
                  </a:cubicBezTo>
                  <a:lnTo>
                    <a:pt x="15137" y="8901"/>
                  </a:lnTo>
                  <a:cubicBezTo>
                    <a:pt x="15958" y="7898"/>
                    <a:pt x="16809" y="6864"/>
                    <a:pt x="17326" y="5649"/>
                  </a:cubicBezTo>
                  <a:cubicBezTo>
                    <a:pt x="17934" y="4250"/>
                    <a:pt x="17964" y="2822"/>
                    <a:pt x="17478" y="1667"/>
                  </a:cubicBezTo>
                  <a:cubicBezTo>
                    <a:pt x="17143" y="937"/>
                    <a:pt x="16627" y="421"/>
                    <a:pt x="16019" y="147"/>
                  </a:cubicBezTo>
                  <a:cubicBezTo>
                    <a:pt x="15771" y="48"/>
                    <a:pt x="15511" y="1"/>
                    <a:pt x="1525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1269957" y="1826560"/>
              <a:ext cx="713682" cy="648765"/>
            </a:xfrm>
            <a:custGeom>
              <a:avLst/>
              <a:gdLst/>
              <a:ahLst/>
              <a:cxnLst/>
              <a:rect l="l" t="t" r="r" b="b"/>
              <a:pathLst>
                <a:path w="50428" h="45841" extrusionOk="0">
                  <a:moveTo>
                    <a:pt x="11278" y="582"/>
                  </a:moveTo>
                  <a:cubicBezTo>
                    <a:pt x="11764" y="582"/>
                    <a:pt x="12250" y="582"/>
                    <a:pt x="12767" y="643"/>
                  </a:cubicBezTo>
                  <a:lnTo>
                    <a:pt x="12949" y="643"/>
                  </a:lnTo>
                  <a:cubicBezTo>
                    <a:pt x="13162" y="673"/>
                    <a:pt x="13345" y="704"/>
                    <a:pt x="13557" y="734"/>
                  </a:cubicBezTo>
                  <a:cubicBezTo>
                    <a:pt x="13618" y="734"/>
                    <a:pt x="13649" y="734"/>
                    <a:pt x="13709" y="764"/>
                  </a:cubicBezTo>
                  <a:cubicBezTo>
                    <a:pt x="13953" y="795"/>
                    <a:pt x="14196" y="825"/>
                    <a:pt x="14439" y="886"/>
                  </a:cubicBezTo>
                  <a:cubicBezTo>
                    <a:pt x="14500" y="886"/>
                    <a:pt x="14530" y="916"/>
                    <a:pt x="14591" y="916"/>
                  </a:cubicBezTo>
                  <a:cubicBezTo>
                    <a:pt x="14804" y="947"/>
                    <a:pt x="14986" y="1007"/>
                    <a:pt x="15199" y="1068"/>
                  </a:cubicBezTo>
                  <a:cubicBezTo>
                    <a:pt x="15260" y="1068"/>
                    <a:pt x="15320" y="1099"/>
                    <a:pt x="15381" y="1099"/>
                  </a:cubicBezTo>
                  <a:cubicBezTo>
                    <a:pt x="15624" y="1159"/>
                    <a:pt x="15867" y="1251"/>
                    <a:pt x="16111" y="1311"/>
                  </a:cubicBezTo>
                  <a:cubicBezTo>
                    <a:pt x="19393" y="2375"/>
                    <a:pt x="22281" y="4290"/>
                    <a:pt x="25047" y="6296"/>
                  </a:cubicBezTo>
                  <a:cubicBezTo>
                    <a:pt x="25685" y="6783"/>
                    <a:pt x="26293" y="7239"/>
                    <a:pt x="26932" y="7725"/>
                  </a:cubicBezTo>
                  <a:cubicBezTo>
                    <a:pt x="26975" y="7746"/>
                    <a:pt x="27033" y="7768"/>
                    <a:pt x="27095" y="7768"/>
                  </a:cubicBezTo>
                  <a:cubicBezTo>
                    <a:pt x="27121" y="7768"/>
                    <a:pt x="27148" y="7764"/>
                    <a:pt x="27175" y="7755"/>
                  </a:cubicBezTo>
                  <a:cubicBezTo>
                    <a:pt x="27235" y="7755"/>
                    <a:pt x="27327" y="7694"/>
                    <a:pt x="27357" y="7603"/>
                  </a:cubicBezTo>
                  <a:cubicBezTo>
                    <a:pt x="27479" y="7391"/>
                    <a:pt x="27600" y="7178"/>
                    <a:pt x="27752" y="6965"/>
                  </a:cubicBezTo>
                  <a:cubicBezTo>
                    <a:pt x="27904" y="6752"/>
                    <a:pt x="28056" y="6570"/>
                    <a:pt x="28239" y="6357"/>
                  </a:cubicBezTo>
                  <a:cubicBezTo>
                    <a:pt x="28239" y="6357"/>
                    <a:pt x="28239" y="6357"/>
                    <a:pt x="28239" y="6327"/>
                  </a:cubicBezTo>
                  <a:cubicBezTo>
                    <a:pt x="28421" y="6144"/>
                    <a:pt x="28573" y="5962"/>
                    <a:pt x="28755" y="5810"/>
                  </a:cubicBezTo>
                  <a:lnTo>
                    <a:pt x="28816" y="5780"/>
                  </a:lnTo>
                  <a:cubicBezTo>
                    <a:pt x="28998" y="5597"/>
                    <a:pt x="29181" y="5445"/>
                    <a:pt x="29363" y="5263"/>
                  </a:cubicBezTo>
                  <a:cubicBezTo>
                    <a:pt x="29394" y="5263"/>
                    <a:pt x="29394" y="5263"/>
                    <a:pt x="29424" y="5232"/>
                  </a:cubicBezTo>
                  <a:cubicBezTo>
                    <a:pt x="29606" y="5080"/>
                    <a:pt x="29819" y="4928"/>
                    <a:pt x="30032" y="4807"/>
                  </a:cubicBezTo>
                  <a:cubicBezTo>
                    <a:pt x="30062" y="4777"/>
                    <a:pt x="30062" y="4777"/>
                    <a:pt x="30093" y="4777"/>
                  </a:cubicBezTo>
                  <a:cubicBezTo>
                    <a:pt x="30305" y="4625"/>
                    <a:pt x="30518" y="4503"/>
                    <a:pt x="30761" y="4351"/>
                  </a:cubicBezTo>
                  <a:lnTo>
                    <a:pt x="30822" y="4321"/>
                  </a:lnTo>
                  <a:cubicBezTo>
                    <a:pt x="31035" y="4199"/>
                    <a:pt x="31278" y="4077"/>
                    <a:pt x="31491" y="3986"/>
                  </a:cubicBezTo>
                  <a:cubicBezTo>
                    <a:pt x="31521" y="3956"/>
                    <a:pt x="31552" y="3956"/>
                    <a:pt x="31582" y="3956"/>
                  </a:cubicBezTo>
                  <a:cubicBezTo>
                    <a:pt x="31795" y="3834"/>
                    <a:pt x="32038" y="3713"/>
                    <a:pt x="32281" y="3621"/>
                  </a:cubicBezTo>
                  <a:cubicBezTo>
                    <a:pt x="32312" y="3621"/>
                    <a:pt x="32342" y="3621"/>
                    <a:pt x="32372" y="3591"/>
                  </a:cubicBezTo>
                  <a:cubicBezTo>
                    <a:pt x="32616" y="3500"/>
                    <a:pt x="32859" y="3409"/>
                    <a:pt x="33102" y="3318"/>
                  </a:cubicBezTo>
                  <a:cubicBezTo>
                    <a:pt x="33132" y="3318"/>
                    <a:pt x="33163" y="3318"/>
                    <a:pt x="33193" y="3287"/>
                  </a:cubicBezTo>
                  <a:cubicBezTo>
                    <a:pt x="33436" y="3226"/>
                    <a:pt x="33679" y="3135"/>
                    <a:pt x="33953" y="3074"/>
                  </a:cubicBezTo>
                  <a:cubicBezTo>
                    <a:pt x="33983" y="3074"/>
                    <a:pt x="34014" y="3044"/>
                    <a:pt x="34044" y="3044"/>
                  </a:cubicBezTo>
                  <a:cubicBezTo>
                    <a:pt x="34287" y="2983"/>
                    <a:pt x="34530" y="2922"/>
                    <a:pt x="34804" y="2862"/>
                  </a:cubicBezTo>
                  <a:lnTo>
                    <a:pt x="34895" y="2831"/>
                  </a:lnTo>
                  <a:cubicBezTo>
                    <a:pt x="35138" y="2770"/>
                    <a:pt x="35412" y="2740"/>
                    <a:pt x="35655" y="2679"/>
                  </a:cubicBezTo>
                  <a:lnTo>
                    <a:pt x="35746" y="2679"/>
                  </a:lnTo>
                  <a:cubicBezTo>
                    <a:pt x="36020" y="2618"/>
                    <a:pt x="36263" y="2588"/>
                    <a:pt x="36506" y="2558"/>
                  </a:cubicBezTo>
                  <a:lnTo>
                    <a:pt x="36628" y="2558"/>
                  </a:lnTo>
                  <a:cubicBezTo>
                    <a:pt x="36871" y="2527"/>
                    <a:pt x="37114" y="2497"/>
                    <a:pt x="37357" y="2497"/>
                  </a:cubicBezTo>
                  <a:cubicBezTo>
                    <a:pt x="37418" y="2497"/>
                    <a:pt x="37448" y="2497"/>
                    <a:pt x="37479" y="2466"/>
                  </a:cubicBezTo>
                  <a:cubicBezTo>
                    <a:pt x="37722" y="2466"/>
                    <a:pt x="37965" y="2466"/>
                    <a:pt x="38208" y="2436"/>
                  </a:cubicBezTo>
                  <a:lnTo>
                    <a:pt x="38300" y="2436"/>
                  </a:lnTo>
                  <a:cubicBezTo>
                    <a:pt x="38543" y="2436"/>
                    <a:pt x="38786" y="2436"/>
                    <a:pt x="39029" y="2466"/>
                  </a:cubicBezTo>
                  <a:lnTo>
                    <a:pt x="39059" y="2466"/>
                  </a:lnTo>
                  <a:cubicBezTo>
                    <a:pt x="38786" y="3439"/>
                    <a:pt x="38877" y="4503"/>
                    <a:pt x="39272" y="5384"/>
                  </a:cubicBezTo>
                  <a:cubicBezTo>
                    <a:pt x="39363" y="5597"/>
                    <a:pt x="39485" y="5810"/>
                    <a:pt x="39607" y="6023"/>
                  </a:cubicBezTo>
                  <a:cubicBezTo>
                    <a:pt x="39971" y="6722"/>
                    <a:pt x="40336" y="7391"/>
                    <a:pt x="40062" y="7968"/>
                  </a:cubicBezTo>
                  <a:cubicBezTo>
                    <a:pt x="39759" y="8546"/>
                    <a:pt x="39090" y="8637"/>
                    <a:pt x="38330" y="8728"/>
                  </a:cubicBezTo>
                  <a:cubicBezTo>
                    <a:pt x="37722" y="8819"/>
                    <a:pt x="37144" y="8910"/>
                    <a:pt x="36628" y="9214"/>
                  </a:cubicBezTo>
                  <a:cubicBezTo>
                    <a:pt x="35625" y="9792"/>
                    <a:pt x="35321" y="11038"/>
                    <a:pt x="35199" y="12071"/>
                  </a:cubicBezTo>
                  <a:lnTo>
                    <a:pt x="35169" y="12254"/>
                  </a:lnTo>
                  <a:cubicBezTo>
                    <a:pt x="35078" y="13196"/>
                    <a:pt x="34956" y="14138"/>
                    <a:pt x="34348" y="14777"/>
                  </a:cubicBezTo>
                  <a:cubicBezTo>
                    <a:pt x="33919" y="15222"/>
                    <a:pt x="33307" y="15401"/>
                    <a:pt x="32673" y="15401"/>
                  </a:cubicBezTo>
                  <a:cubicBezTo>
                    <a:pt x="32094" y="15401"/>
                    <a:pt x="31498" y="15252"/>
                    <a:pt x="31005" y="15020"/>
                  </a:cubicBezTo>
                  <a:cubicBezTo>
                    <a:pt x="30305" y="14716"/>
                    <a:pt x="29728" y="14260"/>
                    <a:pt x="29090" y="13774"/>
                  </a:cubicBezTo>
                  <a:cubicBezTo>
                    <a:pt x="28664" y="13470"/>
                    <a:pt x="28239" y="13135"/>
                    <a:pt x="27783" y="12862"/>
                  </a:cubicBezTo>
                  <a:cubicBezTo>
                    <a:pt x="27296" y="12558"/>
                    <a:pt x="26232" y="11980"/>
                    <a:pt x="25108" y="11980"/>
                  </a:cubicBezTo>
                  <a:cubicBezTo>
                    <a:pt x="24682" y="11980"/>
                    <a:pt x="24226" y="12071"/>
                    <a:pt x="23770" y="12284"/>
                  </a:cubicBezTo>
                  <a:cubicBezTo>
                    <a:pt x="23375" y="12497"/>
                    <a:pt x="23041" y="12801"/>
                    <a:pt x="22707" y="13075"/>
                  </a:cubicBezTo>
                  <a:cubicBezTo>
                    <a:pt x="22494" y="13257"/>
                    <a:pt x="22281" y="13439"/>
                    <a:pt x="22068" y="13591"/>
                  </a:cubicBezTo>
                  <a:cubicBezTo>
                    <a:pt x="21551" y="13929"/>
                    <a:pt x="20931" y="14098"/>
                    <a:pt x="20274" y="14098"/>
                  </a:cubicBezTo>
                  <a:cubicBezTo>
                    <a:pt x="19926" y="14098"/>
                    <a:pt x="19569" y="14051"/>
                    <a:pt x="19211" y="13956"/>
                  </a:cubicBezTo>
                  <a:cubicBezTo>
                    <a:pt x="18086" y="13652"/>
                    <a:pt x="17144" y="12892"/>
                    <a:pt x="16688" y="11889"/>
                  </a:cubicBezTo>
                  <a:cubicBezTo>
                    <a:pt x="16415" y="11342"/>
                    <a:pt x="16293" y="10734"/>
                    <a:pt x="16141" y="10096"/>
                  </a:cubicBezTo>
                  <a:cubicBezTo>
                    <a:pt x="15989" y="9397"/>
                    <a:pt x="15807" y="8667"/>
                    <a:pt x="15472" y="7998"/>
                  </a:cubicBezTo>
                  <a:cubicBezTo>
                    <a:pt x="14834" y="6813"/>
                    <a:pt x="13588" y="5932"/>
                    <a:pt x="12250" y="5749"/>
                  </a:cubicBezTo>
                  <a:cubicBezTo>
                    <a:pt x="12159" y="5719"/>
                    <a:pt x="12038" y="5719"/>
                    <a:pt x="11946" y="5719"/>
                  </a:cubicBezTo>
                  <a:cubicBezTo>
                    <a:pt x="11430" y="5658"/>
                    <a:pt x="10883" y="5597"/>
                    <a:pt x="10670" y="5232"/>
                  </a:cubicBezTo>
                  <a:cubicBezTo>
                    <a:pt x="10518" y="4959"/>
                    <a:pt x="10579" y="4625"/>
                    <a:pt x="10609" y="4260"/>
                  </a:cubicBezTo>
                  <a:cubicBezTo>
                    <a:pt x="10639" y="4199"/>
                    <a:pt x="10639" y="4138"/>
                    <a:pt x="10639" y="4047"/>
                  </a:cubicBezTo>
                  <a:cubicBezTo>
                    <a:pt x="10791" y="2892"/>
                    <a:pt x="10396" y="1676"/>
                    <a:pt x="9606" y="704"/>
                  </a:cubicBezTo>
                  <a:lnTo>
                    <a:pt x="9636" y="704"/>
                  </a:lnTo>
                  <a:cubicBezTo>
                    <a:pt x="9880" y="673"/>
                    <a:pt x="10123" y="643"/>
                    <a:pt x="10335" y="612"/>
                  </a:cubicBezTo>
                  <a:lnTo>
                    <a:pt x="10518" y="612"/>
                  </a:lnTo>
                  <a:cubicBezTo>
                    <a:pt x="10700" y="582"/>
                    <a:pt x="10913" y="582"/>
                    <a:pt x="11095" y="582"/>
                  </a:cubicBezTo>
                  <a:close/>
                  <a:moveTo>
                    <a:pt x="43376" y="3470"/>
                  </a:moveTo>
                  <a:lnTo>
                    <a:pt x="43376" y="3470"/>
                  </a:lnTo>
                  <a:cubicBezTo>
                    <a:pt x="43467" y="3500"/>
                    <a:pt x="43528" y="3530"/>
                    <a:pt x="43588" y="3561"/>
                  </a:cubicBezTo>
                  <a:cubicBezTo>
                    <a:pt x="43710" y="3621"/>
                    <a:pt x="43832" y="3682"/>
                    <a:pt x="43923" y="3743"/>
                  </a:cubicBezTo>
                  <a:cubicBezTo>
                    <a:pt x="44044" y="3804"/>
                    <a:pt x="44196" y="3865"/>
                    <a:pt x="44318" y="3956"/>
                  </a:cubicBezTo>
                  <a:cubicBezTo>
                    <a:pt x="44409" y="4017"/>
                    <a:pt x="44531" y="4077"/>
                    <a:pt x="44622" y="4169"/>
                  </a:cubicBezTo>
                  <a:cubicBezTo>
                    <a:pt x="44743" y="4229"/>
                    <a:pt x="44865" y="4321"/>
                    <a:pt x="44987" y="4412"/>
                  </a:cubicBezTo>
                  <a:cubicBezTo>
                    <a:pt x="45078" y="4473"/>
                    <a:pt x="45199" y="4533"/>
                    <a:pt x="45291" y="4625"/>
                  </a:cubicBezTo>
                  <a:cubicBezTo>
                    <a:pt x="45412" y="4716"/>
                    <a:pt x="45534" y="4807"/>
                    <a:pt x="45625" y="4898"/>
                  </a:cubicBezTo>
                  <a:cubicBezTo>
                    <a:pt x="45746" y="4989"/>
                    <a:pt x="45838" y="5050"/>
                    <a:pt x="45929" y="5141"/>
                  </a:cubicBezTo>
                  <a:cubicBezTo>
                    <a:pt x="46020" y="5232"/>
                    <a:pt x="46142" y="5324"/>
                    <a:pt x="46233" y="5415"/>
                  </a:cubicBezTo>
                  <a:cubicBezTo>
                    <a:pt x="46324" y="5506"/>
                    <a:pt x="46415" y="5597"/>
                    <a:pt x="46506" y="5688"/>
                  </a:cubicBezTo>
                  <a:cubicBezTo>
                    <a:pt x="46628" y="5810"/>
                    <a:pt x="46719" y="5901"/>
                    <a:pt x="46810" y="6023"/>
                  </a:cubicBezTo>
                  <a:cubicBezTo>
                    <a:pt x="46901" y="6114"/>
                    <a:pt x="46993" y="6205"/>
                    <a:pt x="47084" y="6296"/>
                  </a:cubicBezTo>
                  <a:cubicBezTo>
                    <a:pt x="47175" y="6418"/>
                    <a:pt x="47266" y="6509"/>
                    <a:pt x="47357" y="6631"/>
                  </a:cubicBezTo>
                  <a:cubicBezTo>
                    <a:pt x="47418" y="6722"/>
                    <a:pt x="47509" y="6843"/>
                    <a:pt x="47570" y="6935"/>
                  </a:cubicBezTo>
                  <a:cubicBezTo>
                    <a:pt x="47661" y="7056"/>
                    <a:pt x="47753" y="7178"/>
                    <a:pt x="47844" y="7299"/>
                  </a:cubicBezTo>
                  <a:cubicBezTo>
                    <a:pt x="47905" y="7391"/>
                    <a:pt x="47965" y="7512"/>
                    <a:pt x="48057" y="7603"/>
                  </a:cubicBezTo>
                  <a:cubicBezTo>
                    <a:pt x="48117" y="7725"/>
                    <a:pt x="48209" y="7846"/>
                    <a:pt x="48269" y="7998"/>
                  </a:cubicBezTo>
                  <a:cubicBezTo>
                    <a:pt x="48330" y="8090"/>
                    <a:pt x="48391" y="8211"/>
                    <a:pt x="48452" y="8302"/>
                  </a:cubicBezTo>
                  <a:cubicBezTo>
                    <a:pt x="48543" y="8424"/>
                    <a:pt x="48604" y="8576"/>
                    <a:pt x="48664" y="8698"/>
                  </a:cubicBezTo>
                  <a:cubicBezTo>
                    <a:pt x="48725" y="8819"/>
                    <a:pt x="48786" y="8910"/>
                    <a:pt x="48816" y="9032"/>
                  </a:cubicBezTo>
                  <a:cubicBezTo>
                    <a:pt x="48877" y="9184"/>
                    <a:pt x="48938" y="9305"/>
                    <a:pt x="48999" y="9457"/>
                  </a:cubicBezTo>
                  <a:cubicBezTo>
                    <a:pt x="49060" y="9549"/>
                    <a:pt x="49090" y="9670"/>
                    <a:pt x="49151" y="9792"/>
                  </a:cubicBezTo>
                  <a:cubicBezTo>
                    <a:pt x="49181" y="9913"/>
                    <a:pt x="49242" y="10065"/>
                    <a:pt x="49272" y="10217"/>
                  </a:cubicBezTo>
                  <a:cubicBezTo>
                    <a:pt x="49333" y="10309"/>
                    <a:pt x="49364" y="10430"/>
                    <a:pt x="49394" y="10552"/>
                  </a:cubicBezTo>
                  <a:cubicBezTo>
                    <a:pt x="49424" y="10704"/>
                    <a:pt x="49485" y="10856"/>
                    <a:pt x="49516" y="11008"/>
                  </a:cubicBezTo>
                  <a:cubicBezTo>
                    <a:pt x="49546" y="11099"/>
                    <a:pt x="49576" y="11220"/>
                    <a:pt x="49607" y="11342"/>
                  </a:cubicBezTo>
                  <a:cubicBezTo>
                    <a:pt x="49637" y="11494"/>
                    <a:pt x="49637" y="11646"/>
                    <a:pt x="49668" y="11798"/>
                  </a:cubicBezTo>
                  <a:cubicBezTo>
                    <a:pt x="49698" y="11919"/>
                    <a:pt x="49728" y="12011"/>
                    <a:pt x="49728" y="12132"/>
                  </a:cubicBezTo>
                  <a:cubicBezTo>
                    <a:pt x="49759" y="12284"/>
                    <a:pt x="49759" y="12467"/>
                    <a:pt x="49789" y="12649"/>
                  </a:cubicBezTo>
                  <a:cubicBezTo>
                    <a:pt x="49789" y="12740"/>
                    <a:pt x="49789" y="12831"/>
                    <a:pt x="49789" y="12923"/>
                  </a:cubicBezTo>
                  <a:cubicBezTo>
                    <a:pt x="49819" y="13196"/>
                    <a:pt x="49819" y="13470"/>
                    <a:pt x="49819" y="13713"/>
                  </a:cubicBezTo>
                  <a:cubicBezTo>
                    <a:pt x="49789" y="13956"/>
                    <a:pt x="49789" y="14199"/>
                    <a:pt x="49759" y="14412"/>
                  </a:cubicBezTo>
                  <a:cubicBezTo>
                    <a:pt x="49759" y="14503"/>
                    <a:pt x="49759" y="14564"/>
                    <a:pt x="49728" y="14655"/>
                  </a:cubicBezTo>
                  <a:cubicBezTo>
                    <a:pt x="49728" y="14807"/>
                    <a:pt x="49698" y="14959"/>
                    <a:pt x="49668" y="15111"/>
                  </a:cubicBezTo>
                  <a:lnTo>
                    <a:pt x="49637" y="15385"/>
                  </a:lnTo>
                  <a:cubicBezTo>
                    <a:pt x="49607" y="15537"/>
                    <a:pt x="49576" y="15689"/>
                    <a:pt x="49546" y="15841"/>
                  </a:cubicBezTo>
                  <a:cubicBezTo>
                    <a:pt x="49516" y="15932"/>
                    <a:pt x="49516" y="16023"/>
                    <a:pt x="49485" y="16114"/>
                  </a:cubicBezTo>
                  <a:cubicBezTo>
                    <a:pt x="49455" y="16266"/>
                    <a:pt x="49394" y="16418"/>
                    <a:pt x="49364" y="16570"/>
                  </a:cubicBezTo>
                  <a:cubicBezTo>
                    <a:pt x="49333" y="16661"/>
                    <a:pt x="49333" y="16752"/>
                    <a:pt x="49303" y="16844"/>
                  </a:cubicBezTo>
                  <a:cubicBezTo>
                    <a:pt x="49242" y="16996"/>
                    <a:pt x="49181" y="17178"/>
                    <a:pt x="49120" y="17330"/>
                  </a:cubicBezTo>
                  <a:cubicBezTo>
                    <a:pt x="49120" y="17421"/>
                    <a:pt x="49090" y="17482"/>
                    <a:pt x="49060" y="17543"/>
                  </a:cubicBezTo>
                  <a:cubicBezTo>
                    <a:pt x="48968" y="17786"/>
                    <a:pt x="48877" y="18029"/>
                    <a:pt x="48786" y="18272"/>
                  </a:cubicBezTo>
                  <a:cubicBezTo>
                    <a:pt x="48756" y="18333"/>
                    <a:pt x="48725" y="18394"/>
                    <a:pt x="48695" y="18485"/>
                  </a:cubicBezTo>
                  <a:cubicBezTo>
                    <a:pt x="48634" y="18637"/>
                    <a:pt x="48573" y="18789"/>
                    <a:pt x="48482" y="18941"/>
                  </a:cubicBezTo>
                  <a:cubicBezTo>
                    <a:pt x="48239" y="16600"/>
                    <a:pt x="47053" y="14321"/>
                    <a:pt x="45260" y="12862"/>
                  </a:cubicBezTo>
                  <a:lnTo>
                    <a:pt x="45199" y="12831"/>
                  </a:lnTo>
                  <a:cubicBezTo>
                    <a:pt x="44470" y="12223"/>
                    <a:pt x="43558" y="11494"/>
                    <a:pt x="43801" y="10704"/>
                  </a:cubicBezTo>
                  <a:cubicBezTo>
                    <a:pt x="43862" y="10460"/>
                    <a:pt x="44044" y="10248"/>
                    <a:pt x="44227" y="10005"/>
                  </a:cubicBezTo>
                  <a:cubicBezTo>
                    <a:pt x="44348" y="9853"/>
                    <a:pt x="44500" y="9670"/>
                    <a:pt x="44622" y="9488"/>
                  </a:cubicBezTo>
                  <a:cubicBezTo>
                    <a:pt x="45047" y="8758"/>
                    <a:pt x="45017" y="7755"/>
                    <a:pt x="44531" y="6661"/>
                  </a:cubicBezTo>
                  <a:cubicBezTo>
                    <a:pt x="44409" y="6357"/>
                    <a:pt x="44257" y="6053"/>
                    <a:pt x="44105" y="5780"/>
                  </a:cubicBezTo>
                  <a:cubicBezTo>
                    <a:pt x="43832" y="5263"/>
                    <a:pt x="43588" y="4777"/>
                    <a:pt x="43467" y="4260"/>
                  </a:cubicBezTo>
                  <a:cubicBezTo>
                    <a:pt x="43406" y="3986"/>
                    <a:pt x="43376" y="3713"/>
                    <a:pt x="43376" y="3470"/>
                  </a:cubicBezTo>
                  <a:close/>
                  <a:moveTo>
                    <a:pt x="2064" y="11436"/>
                  </a:moveTo>
                  <a:cubicBezTo>
                    <a:pt x="2458" y="11436"/>
                    <a:pt x="2823" y="11505"/>
                    <a:pt x="3162" y="11646"/>
                  </a:cubicBezTo>
                  <a:cubicBezTo>
                    <a:pt x="4135" y="12071"/>
                    <a:pt x="4743" y="12983"/>
                    <a:pt x="5381" y="13956"/>
                  </a:cubicBezTo>
                  <a:cubicBezTo>
                    <a:pt x="5837" y="14685"/>
                    <a:pt x="6293" y="15415"/>
                    <a:pt x="6962" y="15962"/>
                  </a:cubicBezTo>
                  <a:cubicBezTo>
                    <a:pt x="7995" y="16874"/>
                    <a:pt x="9484" y="17330"/>
                    <a:pt x="11521" y="17330"/>
                  </a:cubicBezTo>
                  <a:cubicBezTo>
                    <a:pt x="12068" y="17330"/>
                    <a:pt x="12615" y="17299"/>
                    <a:pt x="13132" y="17269"/>
                  </a:cubicBezTo>
                  <a:cubicBezTo>
                    <a:pt x="13633" y="17254"/>
                    <a:pt x="14135" y="17231"/>
                    <a:pt x="14636" y="17231"/>
                  </a:cubicBezTo>
                  <a:cubicBezTo>
                    <a:pt x="15138" y="17231"/>
                    <a:pt x="15640" y="17254"/>
                    <a:pt x="16141" y="17330"/>
                  </a:cubicBezTo>
                  <a:cubicBezTo>
                    <a:pt x="17813" y="17543"/>
                    <a:pt x="19150" y="18394"/>
                    <a:pt x="19728" y="19518"/>
                  </a:cubicBezTo>
                  <a:cubicBezTo>
                    <a:pt x="20092" y="20309"/>
                    <a:pt x="20153" y="21251"/>
                    <a:pt x="20184" y="22163"/>
                  </a:cubicBezTo>
                  <a:cubicBezTo>
                    <a:pt x="20244" y="23409"/>
                    <a:pt x="20336" y="24716"/>
                    <a:pt x="21217" y="25658"/>
                  </a:cubicBezTo>
                  <a:cubicBezTo>
                    <a:pt x="22099" y="26570"/>
                    <a:pt x="23436" y="26753"/>
                    <a:pt x="24378" y="26813"/>
                  </a:cubicBezTo>
                  <a:cubicBezTo>
                    <a:pt x="24621" y="26813"/>
                    <a:pt x="24865" y="26813"/>
                    <a:pt x="25138" y="26844"/>
                  </a:cubicBezTo>
                  <a:cubicBezTo>
                    <a:pt x="25959" y="26844"/>
                    <a:pt x="26749" y="26874"/>
                    <a:pt x="27479" y="27117"/>
                  </a:cubicBezTo>
                  <a:cubicBezTo>
                    <a:pt x="28360" y="27421"/>
                    <a:pt x="29242" y="28242"/>
                    <a:pt x="29150" y="29184"/>
                  </a:cubicBezTo>
                  <a:cubicBezTo>
                    <a:pt x="29090" y="30066"/>
                    <a:pt x="28239" y="30704"/>
                    <a:pt x="27418" y="30978"/>
                  </a:cubicBezTo>
                  <a:cubicBezTo>
                    <a:pt x="26871" y="31160"/>
                    <a:pt x="26293" y="31221"/>
                    <a:pt x="25685" y="31281"/>
                  </a:cubicBezTo>
                  <a:cubicBezTo>
                    <a:pt x="25321" y="31312"/>
                    <a:pt x="24925" y="31373"/>
                    <a:pt x="24561" y="31433"/>
                  </a:cubicBezTo>
                  <a:cubicBezTo>
                    <a:pt x="23284" y="31677"/>
                    <a:pt x="22372" y="32254"/>
                    <a:pt x="21947" y="33075"/>
                  </a:cubicBezTo>
                  <a:cubicBezTo>
                    <a:pt x="21582" y="33743"/>
                    <a:pt x="21612" y="34503"/>
                    <a:pt x="21612" y="35233"/>
                  </a:cubicBezTo>
                  <a:cubicBezTo>
                    <a:pt x="21612" y="35902"/>
                    <a:pt x="21643" y="36540"/>
                    <a:pt x="21369" y="37087"/>
                  </a:cubicBezTo>
                  <a:cubicBezTo>
                    <a:pt x="21004" y="37817"/>
                    <a:pt x="20184" y="38242"/>
                    <a:pt x="19302" y="38637"/>
                  </a:cubicBezTo>
                  <a:lnTo>
                    <a:pt x="18907" y="38820"/>
                  </a:lnTo>
                  <a:lnTo>
                    <a:pt x="17600" y="39427"/>
                  </a:lnTo>
                  <a:cubicBezTo>
                    <a:pt x="17448" y="39306"/>
                    <a:pt x="17326" y="39154"/>
                    <a:pt x="17175" y="39032"/>
                  </a:cubicBezTo>
                  <a:cubicBezTo>
                    <a:pt x="17053" y="38911"/>
                    <a:pt x="16901" y="38789"/>
                    <a:pt x="16779" y="38668"/>
                  </a:cubicBezTo>
                  <a:cubicBezTo>
                    <a:pt x="16597" y="38485"/>
                    <a:pt x="16415" y="38333"/>
                    <a:pt x="16263" y="38181"/>
                  </a:cubicBezTo>
                  <a:cubicBezTo>
                    <a:pt x="16111" y="38029"/>
                    <a:pt x="15959" y="37908"/>
                    <a:pt x="15837" y="37756"/>
                  </a:cubicBezTo>
                  <a:cubicBezTo>
                    <a:pt x="15655" y="37604"/>
                    <a:pt x="15503" y="37421"/>
                    <a:pt x="15320" y="37269"/>
                  </a:cubicBezTo>
                  <a:cubicBezTo>
                    <a:pt x="15168" y="37117"/>
                    <a:pt x="15016" y="36965"/>
                    <a:pt x="14864" y="36813"/>
                  </a:cubicBezTo>
                  <a:lnTo>
                    <a:pt x="14378" y="36327"/>
                  </a:lnTo>
                  <a:cubicBezTo>
                    <a:pt x="14226" y="36175"/>
                    <a:pt x="14074" y="36023"/>
                    <a:pt x="13922" y="35841"/>
                  </a:cubicBezTo>
                  <a:cubicBezTo>
                    <a:pt x="13740" y="35689"/>
                    <a:pt x="13557" y="35506"/>
                    <a:pt x="13405" y="35324"/>
                  </a:cubicBezTo>
                  <a:cubicBezTo>
                    <a:pt x="13253" y="35172"/>
                    <a:pt x="13101" y="35020"/>
                    <a:pt x="12949" y="34838"/>
                  </a:cubicBezTo>
                  <a:cubicBezTo>
                    <a:pt x="12767" y="34686"/>
                    <a:pt x="12585" y="34503"/>
                    <a:pt x="12433" y="34321"/>
                  </a:cubicBezTo>
                  <a:cubicBezTo>
                    <a:pt x="12281" y="34139"/>
                    <a:pt x="12129" y="33987"/>
                    <a:pt x="11977" y="33804"/>
                  </a:cubicBezTo>
                  <a:cubicBezTo>
                    <a:pt x="11794" y="33622"/>
                    <a:pt x="11612" y="33440"/>
                    <a:pt x="11460" y="33257"/>
                  </a:cubicBezTo>
                  <a:cubicBezTo>
                    <a:pt x="11308" y="33075"/>
                    <a:pt x="11156" y="32923"/>
                    <a:pt x="10974" y="32740"/>
                  </a:cubicBezTo>
                  <a:cubicBezTo>
                    <a:pt x="10822" y="32558"/>
                    <a:pt x="10639" y="32345"/>
                    <a:pt x="10487" y="32163"/>
                  </a:cubicBezTo>
                  <a:cubicBezTo>
                    <a:pt x="10335" y="31981"/>
                    <a:pt x="10183" y="31798"/>
                    <a:pt x="10032" y="31616"/>
                  </a:cubicBezTo>
                  <a:cubicBezTo>
                    <a:pt x="9849" y="31433"/>
                    <a:pt x="9697" y="31221"/>
                    <a:pt x="9515" y="31008"/>
                  </a:cubicBezTo>
                  <a:cubicBezTo>
                    <a:pt x="9363" y="30856"/>
                    <a:pt x="9211" y="30674"/>
                    <a:pt x="9089" y="30491"/>
                  </a:cubicBezTo>
                  <a:cubicBezTo>
                    <a:pt x="8907" y="30278"/>
                    <a:pt x="8755" y="30066"/>
                    <a:pt x="8573" y="29853"/>
                  </a:cubicBezTo>
                  <a:cubicBezTo>
                    <a:pt x="8421" y="29670"/>
                    <a:pt x="8299" y="29488"/>
                    <a:pt x="8147" y="29306"/>
                  </a:cubicBezTo>
                  <a:cubicBezTo>
                    <a:pt x="7965" y="29093"/>
                    <a:pt x="7813" y="28880"/>
                    <a:pt x="7661" y="28637"/>
                  </a:cubicBezTo>
                  <a:cubicBezTo>
                    <a:pt x="7509" y="28455"/>
                    <a:pt x="7387" y="28272"/>
                    <a:pt x="7235" y="28090"/>
                  </a:cubicBezTo>
                  <a:cubicBezTo>
                    <a:pt x="7083" y="27847"/>
                    <a:pt x="6901" y="27634"/>
                    <a:pt x="6749" y="27391"/>
                  </a:cubicBezTo>
                  <a:cubicBezTo>
                    <a:pt x="6627" y="27208"/>
                    <a:pt x="6475" y="27026"/>
                    <a:pt x="6354" y="26844"/>
                  </a:cubicBezTo>
                  <a:cubicBezTo>
                    <a:pt x="6202" y="26601"/>
                    <a:pt x="6050" y="26357"/>
                    <a:pt x="5867" y="26114"/>
                  </a:cubicBezTo>
                  <a:cubicBezTo>
                    <a:pt x="5746" y="25932"/>
                    <a:pt x="5624" y="25749"/>
                    <a:pt x="5503" y="25537"/>
                  </a:cubicBezTo>
                  <a:cubicBezTo>
                    <a:pt x="5351" y="25294"/>
                    <a:pt x="5199" y="25050"/>
                    <a:pt x="5047" y="24777"/>
                  </a:cubicBezTo>
                  <a:cubicBezTo>
                    <a:pt x="4925" y="24594"/>
                    <a:pt x="4803" y="24412"/>
                    <a:pt x="4682" y="24230"/>
                  </a:cubicBezTo>
                  <a:cubicBezTo>
                    <a:pt x="4530" y="23926"/>
                    <a:pt x="4348" y="23622"/>
                    <a:pt x="4165" y="23318"/>
                  </a:cubicBezTo>
                  <a:cubicBezTo>
                    <a:pt x="4104" y="23166"/>
                    <a:pt x="4013" y="23044"/>
                    <a:pt x="3922" y="22892"/>
                  </a:cubicBezTo>
                  <a:cubicBezTo>
                    <a:pt x="3679" y="22436"/>
                    <a:pt x="3436" y="21950"/>
                    <a:pt x="3192" y="21494"/>
                  </a:cubicBezTo>
                  <a:cubicBezTo>
                    <a:pt x="1430" y="17938"/>
                    <a:pt x="578" y="14777"/>
                    <a:pt x="578" y="11828"/>
                  </a:cubicBezTo>
                  <a:cubicBezTo>
                    <a:pt x="578" y="11798"/>
                    <a:pt x="578" y="11767"/>
                    <a:pt x="578" y="11707"/>
                  </a:cubicBezTo>
                  <a:cubicBezTo>
                    <a:pt x="1116" y="11528"/>
                    <a:pt x="1609" y="11436"/>
                    <a:pt x="2064" y="11436"/>
                  </a:cubicBezTo>
                  <a:close/>
                  <a:moveTo>
                    <a:pt x="33400" y="34007"/>
                  </a:moveTo>
                  <a:cubicBezTo>
                    <a:pt x="34023" y="34007"/>
                    <a:pt x="34702" y="34301"/>
                    <a:pt x="35351" y="34625"/>
                  </a:cubicBezTo>
                  <a:cubicBezTo>
                    <a:pt x="35564" y="34747"/>
                    <a:pt x="35746" y="34838"/>
                    <a:pt x="35929" y="34899"/>
                  </a:cubicBezTo>
                  <a:cubicBezTo>
                    <a:pt x="35777" y="35020"/>
                    <a:pt x="35625" y="35172"/>
                    <a:pt x="35503" y="35294"/>
                  </a:cubicBezTo>
                  <a:cubicBezTo>
                    <a:pt x="35351" y="35446"/>
                    <a:pt x="35230" y="35567"/>
                    <a:pt x="35078" y="35719"/>
                  </a:cubicBezTo>
                  <a:cubicBezTo>
                    <a:pt x="34865" y="35902"/>
                    <a:pt x="34652" y="36114"/>
                    <a:pt x="34439" y="36327"/>
                  </a:cubicBezTo>
                  <a:cubicBezTo>
                    <a:pt x="34318" y="36449"/>
                    <a:pt x="34166" y="36570"/>
                    <a:pt x="34044" y="36692"/>
                  </a:cubicBezTo>
                  <a:cubicBezTo>
                    <a:pt x="33801" y="36905"/>
                    <a:pt x="33558" y="37148"/>
                    <a:pt x="33315" y="37361"/>
                  </a:cubicBezTo>
                  <a:cubicBezTo>
                    <a:pt x="33193" y="37452"/>
                    <a:pt x="33071" y="37573"/>
                    <a:pt x="32950" y="37695"/>
                  </a:cubicBezTo>
                  <a:cubicBezTo>
                    <a:pt x="32676" y="37938"/>
                    <a:pt x="32403" y="38212"/>
                    <a:pt x="32099" y="38455"/>
                  </a:cubicBezTo>
                  <a:lnTo>
                    <a:pt x="31856" y="38698"/>
                  </a:lnTo>
                  <a:cubicBezTo>
                    <a:pt x="31491" y="39032"/>
                    <a:pt x="31096" y="39367"/>
                    <a:pt x="30701" y="39701"/>
                  </a:cubicBezTo>
                  <a:cubicBezTo>
                    <a:pt x="30670" y="39731"/>
                    <a:pt x="30609" y="39762"/>
                    <a:pt x="30579" y="39823"/>
                  </a:cubicBezTo>
                  <a:cubicBezTo>
                    <a:pt x="30245" y="40096"/>
                    <a:pt x="29880" y="40400"/>
                    <a:pt x="29546" y="40704"/>
                  </a:cubicBezTo>
                  <a:cubicBezTo>
                    <a:pt x="29424" y="40826"/>
                    <a:pt x="29272" y="40917"/>
                    <a:pt x="29150" y="41038"/>
                  </a:cubicBezTo>
                  <a:cubicBezTo>
                    <a:pt x="28877" y="41282"/>
                    <a:pt x="28603" y="41494"/>
                    <a:pt x="28330" y="41738"/>
                  </a:cubicBezTo>
                  <a:cubicBezTo>
                    <a:pt x="28178" y="41859"/>
                    <a:pt x="28026" y="41981"/>
                    <a:pt x="27843" y="42102"/>
                  </a:cubicBezTo>
                  <a:cubicBezTo>
                    <a:pt x="27661" y="42285"/>
                    <a:pt x="27448" y="42467"/>
                    <a:pt x="27235" y="42619"/>
                  </a:cubicBezTo>
                  <a:cubicBezTo>
                    <a:pt x="27144" y="42467"/>
                    <a:pt x="27053" y="42315"/>
                    <a:pt x="26962" y="42133"/>
                  </a:cubicBezTo>
                  <a:cubicBezTo>
                    <a:pt x="26780" y="41829"/>
                    <a:pt x="26567" y="41555"/>
                    <a:pt x="26384" y="41251"/>
                  </a:cubicBezTo>
                  <a:cubicBezTo>
                    <a:pt x="25959" y="40643"/>
                    <a:pt x="25564" y="40035"/>
                    <a:pt x="25290" y="39367"/>
                  </a:cubicBezTo>
                  <a:cubicBezTo>
                    <a:pt x="24956" y="38455"/>
                    <a:pt x="24956" y="37269"/>
                    <a:pt x="25685" y="36570"/>
                  </a:cubicBezTo>
                  <a:cubicBezTo>
                    <a:pt x="26232" y="36084"/>
                    <a:pt x="26992" y="35993"/>
                    <a:pt x="27813" y="35993"/>
                  </a:cubicBezTo>
                  <a:cubicBezTo>
                    <a:pt x="27965" y="35993"/>
                    <a:pt x="28147" y="36023"/>
                    <a:pt x="28330" y="36023"/>
                  </a:cubicBezTo>
                  <a:cubicBezTo>
                    <a:pt x="28421" y="36023"/>
                    <a:pt x="28513" y="36023"/>
                    <a:pt x="28605" y="36023"/>
                  </a:cubicBezTo>
                  <a:cubicBezTo>
                    <a:pt x="29524" y="36023"/>
                    <a:pt x="30471" y="35998"/>
                    <a:pt x="31217" y="35446"/>
                  </a:cubicBezTo>
                  <a:cubicBezTo>
                    <a:pt x="31491" y="35263"/>
                    <a:pt x="31704" y="35051"/>
                    <a:pt x="31886" y="34838"/>
                  </a:cubicBezTo>
                  <a:cubicBezTo>
                    <a:pt x="32160" y="34564"/>
                    <a:pt x="32372" y="34291"/>
                    <a:pt x="32676" y="34169"/>
                  </a:cubicBezTo>
                  <a:cubicBezTo>
                    <a:pt x="32904" y="34055"/>
                    <a:pt x="33147" y="34007"/>
                    <a:pt x="33400" y="34007"/>
                  </a:cubicBezTo>
                  <a:close/>
                  <a:moveTo>
                    <a:pt x="8937" y="795"/>
                  </a:moveTo>
                  <a:cubicBezTo>
                    <a:pt x="9788" y="1707"/>
                    <a:pt x="10214" y="2862"/>
                    <a:pt x="10092" y="3986"/>
                  </a:cubicBezTo>
                  <a:cubicBezTo>
                    <a:pt x="10092" y="4047"/>
                    <a:pt x="10062" y="4108"/>
                    <a:pt x="10062" y="4199"/>
                  </a:cubicBezTo>
                  <a:cubicBezTo>
                    <a:pt x="10001" y="4594"/>
                    <a:pt x="9940" y="5080"/>
                    <a:pt x="10153" y="5506"/>
                  </a:cubicBezTo>
                  <a:cubicBezTo>
                    <a:pt x="10518" y="6114"/>
                    <a:pt x="11247" y="6205"/>
                    <a:pt x="11886" y="6266"/>
                  </a:cubicBezTo>
                  <a:cubicBezTo>
                    <a:pt x="11977" y="6296"/>
                    <a:pt x="12068" y="6296"/>
                    <a:pt x="12159" y="6296"/>
                  </a:cubicBezTo>
                  <a:cubicBezTo>
                    <a:pt x="13345" y="6479"/>
                    <a:pt x="14408" y="7208"/>
                    <a:pt x="14956" y="8272"/>
                  </a:cubicBezTo>
                  <a:cubicBezTo>
                    <a:pt x="15290" y="8880"/>
                    <a:pt x="15442" y="9518"/>
                    <a:pt x="15594" y="10217"/>
                  </a:cubicBezTo>
                  <a:cubicBezTo>
                    <a:pt x="15716" y="10856"/>
                    <a:pt x="15867" y="11524"/>
                    <a:pt x="16171" y="12132"/>
                  </a:cubicBezTo>
                  <a:cubicBezTo>
                    <a:pt x="16688" y="13257"/>
                    <a:pt x="17782" y="14138"/>
                    <a:pt x="19059" y="14503"/>
                  </a:cubicBezTo>
                  <a:cubicBezTo>
                    <a:pt x="19454" y="14615"/>
                    <a:pt x="19853" y="14669"/>
                    <a:pt x="20242" y="14669"/>
                  </a:cubicBezTo>
                  <a:cubicBezTo>
                    <a:pt x="21021" y="14669"/>
                    <a:pt x="21764" y="14452"/>
                    <a:pt x="22372" y="14047"/>
                  </a:cubicBezTo>
                  <a:cubicBezTo>
                    <a:pt x="22615" y="13895"/>
                    <a:pt x="22858" y="13682"/>
                    <a:pt x="23071" y="13500"/>
                  </a:cubicBezTo>
                  <a:cubicBezTo>
                    <a:pt x="23375" y="13226"/>
                    <a:pt x="23679" y="12983"/>
                    <a:pt x="24014" y="12801"/>
                  </a:cubicBezTo>
                  <a:cubicBezTo>
                    <a:pt x="24366" y="12629"/>
                    <a:pt x="24737" y="12560"/>
                    <a:pt x="25102" y="12560"/>
                  </a:cubicBezTo>
                  <a:cubicBezTo>
                    <a:pt x="26089" y="12560"/>
                    <a:pt x="27035" y="13060"/>
                    <a:pt x="27479" y="13348"/>
                  </a:cubicBezTo>
                  <a:cubicBezTo>
                    <a:pt x="27904" y="13591"/>
                    <a:pt x="28330" y="13926"/>
                    <a:pt x="28755" y="14230"/>
                  </a:cubicBezTo>
                  <a:cubicBezTo>
                    <a:pt x="29363" y="14716"/>
                    <a:pt x="30032" y="15202"/>
                    <a:pt x="30761" y="15537"/>
                  </a:cubicBezTo>
                  <a:cubicBezTo>
                    <a:pt x="31339" y="15810"/>
                    <a:pt x="32008" y="15992"/>
                    <a:pt x="32676" y="15992"/>
                  </a:cubicBezTo>
                  <a:cubicBezTo>
                    <a:pt x="33436" y="15992"/>
                    <a:pt x="34196" y="15749"/>
                    <a:pt x="34774" y="15172"/>
                  </a:cubicBezTo>
                  <a:cubicBezTo>
                    <a:pt x="35503" y="14412"/>
                    <a:pt x="35625" y="13287"/>
                    <a:pt x="35746" y="12315"/>
                  </a:cubicBezTo>
                  <a:lnTo>
                    <a:pt x="35777" y="12163"/>
                  </a:lnTo>
                  <a:cubicBezTo>
                    <a:pt x="35898" y="11251"/>
                    <a:pt x="36111" y="10157"/>
                    <a:pt x="36932" y="9701"/>
                  </a:cubicBezTo>
                  <a:cubicBezTo>
                    <a:pt x="37327" y="9457"/>
                    <a:pt x="37874" y="9366"/>
                    <a:pt x="38391" y="9305"/>
                  </a:cubicBezTo>
                  <a:cubicBezTo>
                    <a:pt x="39272" y="9184"/>
                    <a:pt x="40154" y="9062"/>
                    <a:pt x="40579" y="8242"/>
                  </a:cubicBezTo>
                  <a:cubicBezTo>
                    <a:pt x="41005" y="7391"/>
                    <a:pt x="40518" y="6509"/>
                    <a:pt x="40093" y="5749"/>
                  </a:cubicBezTo>
                  <a:cubicBezTo>
                    <a:pt x="40002" y="5536"/>
                    <a:pt x="39880" y="5354"/>
                    <a:pt x="39789" y="5141"/>
                  </a:cubicBezTo>
                  <a:cubicBezTo>
                    <a:pt x="39424" y="4351"/>
                    <a:pt x="39363" y="3409"/>
                    <a:pt x="39667" y="2497"/>
                  </a:cubicBezTo>
                  <a:lnTo>
                    <a:pt x="39667" y="2497"/>
                  </a:lnTo>
                  <a:cubicBezTo>
                    <a:pt x="40397" y="2558"/>
                    <a:pt x="41096" y="2679"/>
                    <a:pt x="41734" y="2862"/>
                  </a:cubicBezTo>
                  <a:cubicBezTo>
                    <a:pt x="42099" y="2953"/>
                    <a:pt x="42464" y="3074"/>
                    <a:pt x="42828" y="3226"/>
                  </a:cubicBezTo>
                  <a:cubicBezTo>
                    <a:pt x="42798" y="3621"/>
                    <a:pt x="42798" y="4017"/>
                    <a:pt x="42920" y="4412"/>
                  </a:cubicBezTo>
                  <a:cubicBezTo>
                    <a:pt x="43072" y="4989"/>
                    <a:pt x="43345" y="5536"/>
                    <a:pt x="43588" y="6053"/>
                  </a:cubicBezTo>
                  <a:cubicBezTo>
                    <a:pt x="43740" y="6327"/>
                    <a:pt x="43892" y="6600"/>
                    <a:pt x="44014" y="6874"/>
                  </a:cubicBezTo>
                  <a:cubicBezTo>
                    <a:pt x="44257" y="7421"/>
                    <a:pt x="44561" y="8424"/>
                    <a:pt x="44105" y="9214"/>
                  </a:cubicBezTo>
                  <a:cubicBezTo>
                    <a:pt x="44014" y="9366"/>
                    <a:pt x="43892" y="9518"/>
                    <a:pt x="43771" y="9670"/>
                  </a:cubicBezTo>
                  <a:cubicBezTo>
                    <a:pt x="43558" y="9913"/>
                    <a:pt x="43345" y="10187"/>
                    <a:pt x="43224" y="10552"/>
                  </a:cubicBezTo>
                  <a:cubicBezTo>
                    <a:pt x="42889" y="11707"/>
                    <a:pt x="44014" y="12619"/>
                    <a:pt x="44835" y="13287"/>
                  </a:cubicBezTo>
                  <a:lnTo>
                    <a:pt x="44895" y="13318"/>
                  </a:lnTo>
                  <a:cubicBezTo>
                    <a:pt x="46810" y="14898"/>
                    <a:pt x="47996" y="17451"/>
                    <a:pt x="47965" y="20005"/>
                  </a:cubicBezTo>
                  <a:cubicBezTo>
                    <a:pt x="47084" y="21676"/>
                    <a:pt x="45990" y="23257"/>
                    <a:pt x="45017" y="24594"/>
                  </a:cubicBezTo>
                  <a:cubicBezTo>
                    <a:pt x="42646" y="27816"/>
                    <a:pt x="39728" y="31129"/>
                    <a:pt x="36385" y="34443"/>
                  </a:cubicBezTo>
                  <a:cubicBezTo>
                    <a:pt x="36141" y="34351"/>
                    <a:pt x="35898" y="34260"/>
                    <a:pt x="35594" y="34108"/>
                  </a:cubicBezTo>
                  <a:cubicBezTo>
                    <a:pt x="35048" y="33846"/>
                    <a:pt x="34218" y="33426"/>
                    <a:pt x="33388" y="33426"/>
                  </a:cubicBezTo>
                  <a:cubicBezTo>
                    <a:pt x="33064" y="33426"/>
                    <a:pt x="32740" y="33490"/>
                    <a:pt x="32433" y="33652"/>
                  </a:cubicBezTo>
                  <a:cubicBezTo>
                    <a:pt x="32038" y="33835"/>
                    <a:pt x="31764" y="34139"/>
                    <a:pt x="31491" y="34443"/>
                  </a:cubicBezTo>
                  <a:cubicBezTo>
                    <a:pt x="31309" y="34625"/>
                    <a:pt x="31126" y="34838"/>
                    <a:pt x="30913" y="34990"/>
                  </a:cubicBezTo>
                  <a:cubicBezTo>
                    <a:pt x="30292" y="35422"/>
                    <a:pt x="29502" y="35446"/>
                    <a:pt x="28651" y="35446"/>
                  </a:cubicBezTo>
                  <a:cubicBezTo>
                    <a:pt x="28545" y="35446"/>
                    <a:pt x="28438" y="35446"/>
                    <a:pt x="28330" y="35446"/>
                  </a:cubicBezTo>
                  <a:cubicBezTo>
                    <a:pt x="28115" y="35440"/>
                    <a:pt x="27899" y="35434"/>
                    <a:pt x="27685" y="35434"/>
                  </a:cubicBezTo>
                  <a:cubicBezTo>
                    <a:pt x="26806" y="35434"/>
                    <a:pt x="25950" y="35534"/>
                    <a:pt x="25290" y="36145"/>
                  </a:cubicBezTo>
                  <a:cubicBezTo>
                    <a:pt x="24348" y="37026"/>
                    <a:pt x="24348" y="38485"/>
                    <a:pt x="24773" y="39549"/>
                  </a:cubicBezTo>
                  <a:cubicBezTo>
                    <a:pt x="25047" y="40279"/>
                    <a:pt x="25473" y="40947"/>
                    <a:pt x="25928" y="41586"/>
                  </a:cubicBezTo>
                  <a:cubicBezTo>
                    <a:pt x="26111" y="41859"/>
                    <a:pt x="26293" y="42133"/>
                    <a:pt x="26476" y="42437"/>
                  </a:cubicBezTo>
                  <a:cubicBezTo>
                    <a:pt x="26597" y="42619"/>
                    <a:pt x="26688" y="42801"/>
                    <a:pt x="26780" y="42984"/>
                  </a:cubicBezTo>
                  <a:cubicBezTo>
                    <a:pt x="25989" y="43652"/>
                    <a:pt x="25138" y="44321"/>
                    <a:pt x="24044" y="45203"/>
                  </a:cubicBezTo>
                  <a:cubicBezTo>
                    <a:pt x="22007" y="43409"/>
                    <a:pt x="20032" y="41677"/>
                    <a:pt x="18056" y="39853"/>
                  </a:cubicBezTo>
                  <a:cubicBezTo>
                    <a:pt x="18421" y="39701"/>
                    <a:pt x="18785" y="39519"/>
                    <a:pt x="19120" y="39367"/>
                  </a:cubicBezTo>
                  <a:lnTo>
                    <a:pt x="19515" y="39184"/>
                  </a:lnTo>
                  <a:cubicBezTo>
                    <a:pt x="20518" y="38728"/>
                    <a:pt x="21430" y="38242"/>
                    <a:pt x="21886" y="37330"/>
                  </a:cubicBezTo>
                  <a:cubicBezTo>
                    <a:pt x="22220" y="36661"/>
                    <a:pt x="22190" y="35932"/>
                    <a:pt x="22190" y="35233"/>
                  </a:cubicBezTo>
                  <a:cubicBezTo>
                    <a:pt x="22159" y="34534"/>
                    <a:pt x="22159" y="33895"/>
                    <a:pt x="22433" y="33348"/>
                  </a:cubicBezTo>
                  <a:cubicBezTo>
                    <a:pt x="22889" y="32467"/>
                    <a:pt x="24044" y="32133"/>
                    <a:pt x="24652" y="32011"/>
                  </a:cubicBezTo>
                  <a:cubicBezTo>
                    <a:pt x="25017" y="31950"/>
                    <a:pt x="25381" y="31889"/>
                    <a:pt x="25746" y="31859"/>
                  </a:cubicBezTo>
                  <a:cubicBezTo>
                    <a:pt x="26354" y="31798"/>
                    <a:pt x="26992" y="31707"/>
                    <a:pt x="27600" y="31525"/>
                  </a:cubicBezTo>
                  <a:cubicBezTo>
                    <a:pt x="28512" y="31221"/>
                    <a:pt x="29606" y="30461"/>
                    <a:pt x="29728" y="29245"/>
                  </a:cubicBezTo>
                  <a:cubicBezTo>
                    <a:pt x="29819" y="27999"/>
                    <a:pt x="28786" y="26965"/>
                    <a:pt x="27661" y="26601"/>
                  </a:cubicBezTo>
                  <a:cubicBezTo>
                    <a:pt x="26840" y="26327"/>
                    <a:pt x="25989" y="26297"/>
                    <a:pt x="25138" y="26266"/>
                  </a:cubicBezTo>
                  <a:cubicBezTo>
                    <a:pt x="24895" y="26266"/>
                    <a:pt x="24652" y="26266"/>
                    <a:pt x="24409" y="26236"/>
                  </a:cubicBezTo>
                  <a:cubicBezTo>
                    <a:pt x="23071" y="26175"/>
                    <a:pt x="22190" y="25871"/>
                    <a:pt x="21612" y="25263"/>
                  </a:cubicBezTo>
                  <a:cubicBezTo>
                    <a:pt x="20883" y="24473"/>
                    <a:pt x="20822" y="23348"/>
                    <a:pt x="20761" y="22132"/>
                  </a:cubicBezTo>
                  <a:cubicBezTo>
                    <a:pt x="20700" y="21190"/>
                    <a:pt x="20670" y="20157"/>
                    <a:pt x="20244" y="19275"/>
                  </a:cubicBezTo>
                  <a:cubicBezTo>
                    <a:pt x="19606" y="17968"/>
                    <a:pt x="18086" y="17026"/>
                    <a:pt x="16202" y="16752"/>
                  </a:cubicBezTo>
                  <a:cubicBezTo>
                    <a:pt x="15721" y="16682"/>
                    <a:pt x="15240" y="16657"/>
                    <a:pt x="14759" y="16657"/>
                  </a:cubicBezTo>
                  <a:cubicBezTo>
                    <a:pt x="14206" y="16657"/>
                    <a:pt x="13654" y="16689"/>
                    <a:pt x="13101" y="16722"/>
                  </a:cubicBezTo>
                  <a:cubicBezTo>
                    <a:pt x="12585" y="16722"/>
                    <a:pt x="12038" y="16752"/>
                    <a:pt x="11521" y="16752"/>
                  </a:cubicBezTo>
                  <a:cubicBezTo>
                    <a:pt x="9636" y="16752"/>
                    <a:pt x="8269" y="16357"/>
                    <a:pt x="7326" y="15537"/>
                  </a:cubicBezTo>
                  <a:cubicBezTo>
                    <a:pt x="6749" y="15050"/>
                    <a:pt x="6293" y="14351"/>
                    <a:pt x="5837" y="13652"/>
                  </a:cubicBezTo>
                  <a:cubicBezTo>
                    <a:pt x="5199" y="12649"/>
                    <a:pt x="4530" y="11616"/>
                    <a:pt x="3375" y="11129"/>
                  </a:cubicBezTo>
                  <a:cubicBezTo>
                    <a:pt x="2965" y="10962"/>
                    <a:pt x="2531" y="10878"/>
                    <a:pt x="2068" y="10878"/>
                  </a:cubicBezTo>
                  <a:cubicBezTo>
                    <a:pt x="1604" y="10878"/>
                    <a:pt x="1110" y="10962"/>
                    <a:pt x="578" y="11129"/>
                  </a:cubicBezTo>
                  <a:cubicBezTo>
                    <a:pt x="761" y="7755"/>
                    <a:pt x="2098" y="4807"/>
                    <a:pt x="4317" y="2922"/>
                  </a:cubicBezTo>
                  <a:cubicBezTo>
                    <a:pt x="5594" y="1859"/>
                    <a:pt x="7144" y="1159"/>
                    <a:pt x="8937" y="795"/>
                  </a:cubicBezTo>
                  <a:close/>
                  <a:moveTo>
                    <a:pt x="11430" y="1"/>
                  </a:moveTo>
                  <a:cubicBezTo>
                    <a:pt x="10595" y="1"/>
                    <a:pt x="9777" y="72"/>
                    <a:pt x="8998" y="217"/>
                  </a:cubicBezTo>
                  <a:cubicBezTo>
                    <a:pt x="7053" y="552"/>
                    <a:pt x="5351" y="1311"/>
                    <a:pt x="3952" y="2497"/>
                  </a:cubicBezTo>
                  <a:cubicBezTo>
                    <a:pt x="1521" y="4533"/>
                    <a:pt x="92" y="7816"/>
                    <a:pt x="1" y="11494"/>
                  </a:cubicBezTo>
                  <a:cubicBezTo>
                    <a:pt x="1" y="11616"/>
                    <a:pt x="1" y="11737"/>
                    <a:pt x="1" y="11828"/>
                  </a:cubicBezTo>
                  <a:cubicBezTo>
                    <a:pt x="1" y="14868"/>
                    <a:pt x="882" y="18090"/>
                    <a:pt x="2706" y="21737"/>
                  </a:cubicBezTo>
                  <a:cubicBezTo>
                    <a:pt x="4348" y="25081"/>
                    <a:pt x="6414" y="28120"/>
                    <a:pt x="8664" y="30856"/>
                  </a:cubicBezTo>
                  <a:cubicBezTo>
                    <a:pt x="11521" y="34412"/>
                    <a:pt x="14621" y="37452"/>
                    <a:pt x="17357" y="39975"/>
                  </a:cubicBezTo>
                  <a:cubicBezTo>
                    <a:pt x="19485" y="41950"/>
                    <a:pt x="21643" y="43835"/>
                    <a:pt x="23862" y="45780"/>
                  </a:cubicBezTo>
                  <a:cubicBezTo>
                    <a:pt x="23892" y="45811"/>
                    <a:pt x="23983" y="45841"/>
                    <a:pt x="24044" y="45841"/>
                  </a:cubicBezTo>
                  <a:cubicBezTo>
                    <a:pt x="24105" y="45841"/>
                    <a:pt x="24166" y="45811"/>
                    <a:pt x="24226" y="45780"/>
                  </a:cubicBezTo>
                  <a:cubicBezTo>
                    <a:pt x="25473" y="44777"/>
                    <a:pt x="26445" y="44017"/>
                    <a:pt x="27327" y="43288"/>
                  </a:cubicBezTo>
                  <a:cubicBezTo>
                    <a:pt x="28208" y="42589"/>
                    <a:pt x="29059" y="41859"/>
                    <a:pt x="29880" y="41160"/>
                  </a:cubicBezTo>
                  <a:cubicBezTo>
                    <a:pt x="32342" y="39063"/>
                    <a:pt x="34561" y="37026"/>
                    <a:pt x="36628" y="34990"/>
                  </a:cubicBezTo>
                  <a:cubicBezTo>
                    <a:pt x="40062" y="31616"/>
                    <a:pt x="43041" y="28212"/>
                    <a:pt x="45473" y="24929"/>
                  </a:cubicBezTo>
                  <a:cubicBezTo>
                    <a:pt x="46476" y="23561"/>
                    <a:pt x="47601" y="21950"/>
                    <a:pt x="48512" y="20187"/>
                  </a:cubicBezTo>
                  <a:cubicBezTo>
                    <a:pt x="48512" y="20187"/>
                    <a:pt x="48512" y="20187"/>
                    <a:pt x="48512" y="20157"/>
                  </a:cubicBezTo>
                  <a:cubicBezTo>
                    <a:pt x="48604" y="19974"/>
                    <a:pt x="48695" y="19792"/>
                    <a:pt x="48786" y="19610"/>
                  </a:cubicBezTo>
                  <a:cubicBezTo>
                    <a:pt x="48847" y="19518"/>
                    <a:pt x="48877" y="19427"/>
                    <a:pt x="48938" y="19336"/>
                  </a:cubicBezTo>
                  <a:cubicBezTo>
                    <a:pt x="49029" y="19154"/>
                    <a:pt x="49090" y="18971"/>
                    <a:pt x="49181" y="18789"/>
                  </a:cubicBezTo>
                  <a:cubicBezTo>
                    <a:pt x="49212" y="18698"/>
                    <a:pt x="49272" y="18607"/>
                    <a:pt x="49303" y="18515"/>
                  </a:cubicBezTo>
                  <a:cubicBezTo>
                    <a:pt x="49364" y="18333"/>
                    <a:pt x="49424" y="18151"/>
                    <a:pt x="49516" y="17968"/>
                  </a:cubicBezTo>
                  <a:cubicBezTo>
                    <a:pt x="49546" y="17877"/>
                    <a:pt x="49576" y="17786"/>
                    <a:pt x="49607" y="17695"/>
                  </a:cubicBezTo>
                  <a:cubicBezTo>
                    <a:pt x="49668" y="17512"/>
                    <a:pt x="49728" y="17330"/>
                    <a:pt x="49789" y="17148"/>
                  </a:cubicBezTo>
                  <a:cubicBezTo>
                    <a:pt x="49819" y="17056"/>
                    <a:pt x="49850" y="16965"/>
                    <a:pt x="49880" y="16874"/>
                  </a:cubicBezTo>
                  <a:cubicBezTo>
                    <a:pt x="49941" y="16692"/>
                    <a:pt x="49971" y="16509"/>
                    <a:pt x="50032" y="16296"/>
                  </a:cubicBezTo>
                  <a:cubicBezTo>
                    <a:pt x="50032" y="16236"/>
                    <a:pt x="50063" y="16144"/>
                    <a:pt x="50063" y="16084"/>
                  </a:cubicBezTo>
                  <a:cubicBezTo>
                    <a:pt x="50123" y="15871"/>
                    <a:pt x="50154" y="15658"/>
                    <a:pt x="50184" y="15445"/>
                  </a:cubicBezTo>
                  <a:cubicBezTo>
                    <a:pt x="50215" y="15415"/>
                    <a:pt x="50215" y="15354"/>
                    <a:pt x="50215" y="15293"/>
                  </a:cubicBezTo>
                  <a:cubicBezTo>
                    <a:pt x="50275" y="15050"/>
                    <a:pt x="50306" y="14837"/>
                    <a:pt x="50306" y="14594"/>
                  </a:cubicBezTo>
                  <a:cubicBezTo>
                    <a:pt x="50336" y="14564"/>
                    <a:pt x="50336" y="14533"/>
                    <a:pt x="50336" y="14503"/>
                  </a:cubicBezTo>
                  <a:cubicBezTo>
                    <a:pt x="50367" y="14260"/>
                    <a:pt x="50367" y="13986"/>
                    <a:pt x="50367" y="13743"/>
                  </a:cubicBezTo>
                  <a:cubicBezTo>
                    <a:pt x="50427" y="12011"/>
                    <a:pt x="50063" y="10309"/>
                    <a:pt x="49333" y="8728"/>
                  </a:cubicBezTo>
                  <a:cubicBezTo>
                    <a:pt x="48117" y="6114"/>
                    <a:pt x="45959" y="3925"/>
                    <a:pt x="43254" y="2770"/>
                  </a:cubicBezTo>
                  <a:cubicBezTo>
                    <a:pt x="42798" y="2588"/>
                    <a:pt x="42342" y="2436"/>
                    <a:pt x="41886" y="2314"/>
                  </a:cubicBezTo>
                  <a:cubicBezTo>
                    <a:pt x="41157" y="2102"/>
                    <a:pt x="40336" y="1980"/>
                    <a:pt x="39455" y="1919"/>
                  </a:cubicBezTo>
                  <a:cubicBezTo>
                    <a:pt x="39121" y="1896"/>
                    <a:pt x="38779" y="1885"/>
                    <a:pt x="38432" y="1885"/>
                  </a:cubicBezTo>
                  <a:cubicBezTo>
                    <a:pt x="34193" y="1885"/>
                    <a:pt x="29102" y="3601"/>
                    <a:pt x="27023" y="7056"/>
                  </a:cubicBezTo>
                  <a:cubicBezTo>
                    <a:pt x="23740" y="4594"/>
                    <a:pt x="20305" y="2071"/>
                    <a:pt x="16293" y="764"/>
                  </a:cubicBezTo>
                  <a:cubicBezTo>
                    <a:pt x="14712" y="264"/>
                    <a:pt x="13039" y="1"/>
                    <a:pt x="1143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1299975" y="1878726"/>
              <a:ext cx="49137" cy="72376"/>
            </a:xfrm>
            <a:custGeom>
              <a:avLst/>
              <a:gdLst/>
              <a:ahLst/>
              <a:cxnLst/>
              <a:rect l="l" t="t" r="r" b="b"/>
              <a:pathLst>
                <a:path w="3472" h="5114" extrusionOk="0">
                  <a:moveTo>
                    <a:pt x="3190" y="0"/>
                  </a:moveTo>
                  <a:cubicBezTo>
                    <a:pt x="3163" y="0"/>
                    <a:pt x="3135" y="8"/>
                    <a:pt x="3108" y="27"/>
                  </a:cubicBezTo>
                  <a:cubicBezTo>
                    <a:pt x="1497" y="1182"/>
                    <a:pt x="372" y="2945"/>
                    <a:pt x="38" y="4860"/>
                  </a:cubicBezTo>
                  <a:cubicBezTo>
                    <a:pt x="0" y="5010"/>
                    <a:pt x="125" y="5114"/>
                    <a:pt x="241" y="5114"/>
                  </a:cubicBezTo>
                  <a:cubicBezTo>
                    <a:pt x="312" y="5114"/>
                    <a:pt x="380" y="5074"/>
                    <a:pt x="403" y="4981"/>
                  </a:cubicBezTo>
                  <a:cubicBezTo>
                    <a:pt x="737" y="3127"/>
                    <a:pt x="1771" y="1455"/>
                    <a:pt x="3290" y="361"/>
                  </a:cubicBezTo>
                  <a:cubicBezTo>
                    <a:pt x="3471" y="258"/>
                    <a:pt x="3345" y="0"/>
                    <a:pt x="31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1353853" y="1869612"/>
              <a:ext cx="12907" cy="9086"/>
            </a:xfrm>
            <a:custGeom>
              <a:avLst/>
              <a:gdLst/>
              <a:ahLst/>
              <a:cxnLst/>
              <a:rect l="l" t="t" r="r" b="b"/>
              <a:pathLst>
                <a:path w="912" h="642" extrusionOk="0">
                  <a:moveTo>
                    <a:pt x="712" y="1"/>
                  </a:moveTo>
                  <a:cubicBezTo>
                    <a:pt x="676" y="1"/>
                    <a:pt x="640" y="11"/>
                    <a:pt x="608" y="32"/>
                  </a:cubicBezTo>
                  <a:cubicBezTo>
                    <a:pt x="456" y="124"/>
                    <a:pt x="274" y="215"/>
                    <a:pt x="122" y="276"/>
                  </a:cubicBezTo>
                  <a:cubicBezTo>
                    <a:pt x="30" y="336"/>
                    <a:pt x="0" y="458"/>
                    <a:pt x="61" y="549"/>
                  </a:cubicBezTo>
                  <a:cubicBezTo>
                    <a:pt x="81" y="608"/>
                    <a:pt x="138" y="642"/>
                    <a:pt x="201" y="642"/>
                  </a:cubicBezTo>
                  <a:cubicBezTo>
                    <a:pt x="236" y="642"/>
                    <a:pt x="272" y="631"/>
                    <a:pt x="304" y="610"/>
                  </a:cubicBezTo>
                  <a:cubicBezTo>
                    <a:pt x="456" y="519"/>
                    <a:pt x="638" y="428"/>
                    <a:pt x="790" y="367"/>
                  </a:cubicBezTo>
                  <a:cubicBezTo>
                    <a:pt x="882" y="306"/>
                    <a:pt x="912" y="184"/>
                    <a:pt x="882" y="93"/>
                  </a:cubicBezTo>
                  <a:cubicBezTo>
                    <a:pt x="842" y="34"/>
                    <a:pt x="778" y="1"/>
                    <a:pt x="7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1395575" y="2180344"/>
              <a:ext cx="10841" cy="58818"/>
            </a:xfrm>
            <a:custGeom>
              <a:avLst/>
              <a:gdLst/>
              <a:ahLst/>
              <a:cxnLst/>
              <a:rect l="l" t="t" r="r" b="b"/>
              <a:pathLst>
                <a:path w="766" h="4156" extrusionOk="0">
                  <a:moveTo>
                    <a:pt x="543" y="1"/>
                  </a:moveTo>
                  <a:cubicBezTo>
                    <a:pt x="466" y="1"/>
                    <a:pt x="390" y="44"/>
                    <a:pt x="365" y="144"/>
                  </a:cubicBezTo>
                  <a:cubicBezTo>
                    <a:pt x="61" y="1390"/>
                    <a:pt x="0" y="2697"/>
                    <a:pt x="122" y="3973"/>
                  </a:cubicBezTo>
                  <a:cubicBezTo>
                    <a:pt x="137" y="4095"/>
                    <a:pt x="236" y="4156"/>
                    <a:pt x="327" y="4156"/>
                  </a:cubicBezTo>
                  <a:cubicBezTo>
                    <a:pt x="418" y="4156"/>
                    <a:pt x="502" y="4095"/>
                    <a:pt x="487" y="3973"/>
                  </a:cubicBezTo>
                  <a:cubicBezTo>
                    <a:pt x="365" y="2727"/>
                    <a:pt x="456" y="1451"/>
                    <a:pt x="730" y="235"/>
                  </a:cubicBezTo>
                  <a:cubicBezTo>
                    <a:pt x="766" y="91"/>
                    <a:pt x="653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1411058" y="2222377"/>
              <a:ext cx="8449" cy="40632"/>
            </a:xfrm>
            <a:custGeom>
              <a:avLst/>
              <a:gdLst/>
              <a:ahLst/>
              <a:cxnLst/>
              <a:rect l="l" t="t" r="r" b="b"/>
              <a:pathLst>
                <a:path w="597" h="2871" extrusionOk="0">
                  <a:moveTo>
                    <a:pt x="255" y="0"/>
                  </a:moveTo>
                  <a:cubicBezTo>
                    <a:pt x="160" y="0"/>
                    <a:pt x="62" y="61"/>
                    <a:pt x="62" y="183"/>
                  </a:cubicBezTo>
                  <a:cubicBezTo>
                    <a:pt x="1" y="1034"/>
                    <a:pt x="31" y="1885"/>
                    <a:pt x="213" y="2736"/>
                  </a:cubicBezTo>
                  <a:cubicBezTo>
                    <a:pt x="225" y="2831"/>
                    <a:pt x="288" y="2870"/>
                    <a:pt x="359" y="2870"/>
                  </a:cubicBezTo>
                  <a:cubicBezTo>
                    <a:pt x="469" y="2870"/>
                    <a:pt x="597" y="2774"/>
                    <a:pt x="578" y="2645"/>
                  </a:cubicBezTo>
                  <a:cubicBezTo>
                    <a:pt x="426" y="1824"/>
                    <a:pt x="365" y="1003"/>
                    <a:pt x="426" y="183"/>
                  </a:cubicBezTo>
                  <a:cubicBezTo>
                    <a:pt x="441" y="61"/>
                    <a:pt x="350" y="0"/>
                    <a:pt x="25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1426328" y="2252494"/>
              <a:ext cx="9369" cy="30952"/>
            </a:xfrm>
            <a:custGeom>
              <a:avLst/>
              <a:gdLst/>
              <a:ahLst/>
              <a:cxnLst/>
              <a:rect l="l" t="t" r="r" b="b"/>
              <a:pathLst>
                <a:path w="662" h="2187" extrusionOk="0">
                  <a:moveTo>
                    <a:pt x="187" y="0"/>
                  </a:moveTo>
                  <a:cubicBezTo>
                    <a:pt x="92" y="0"/>
                    <a:pt x="1" y="61"/>
                    <a:pt x="16" y="182"/>
                  </a:cubicBezTo>
                  <a:cubicBezTo>
                    <a:pt x="46" y="821"/>
                    <a:pt x="138" y="1429"/>
                    <a:pt x="259" y="2067"/>
                  </a:cubicBezTo>
                  <a:cubicBezTo>
                    <a:pt x="283" y="2149"/>
                    <a:pt x="352" y="2186"/>
                    <a:pt x="424" y="2186"/>
                  </a:cubicBezTo>
                  <a:cubicBezTo>
                    <a:pt x="539" y="2186"/>
                    <a:pt x="661" y="2094"/>
                    <a:pt x="624" y="1945"/>
                  </a:cubicBezTo>
                  <a:cubicBezTo>
                    <a:pt x="502" y="1368"/>
                    <a:pt x="411" y="760"/>
                    <a:pt x="381" y="182"/>
                  </a:cubicBezTo>
                  <a:cubicBezTo>
                    <a:pt x="381" y="61"/>
                    <a:pt x="282" y="0"/>
                    <a:pt x="18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1441174" y="2271416"/>
              <a:ext cx="10770" cy="27272"/>
            </a:xfrm>
            <a:custGeom>
              <a:avLst/>
              <a:gdLst/>
              <a:ahLst/>
              <a:cxnLst/>
              <a:rect l="l" t="t" r="r" b="b"/>
              <a:pathLst>
                <a:path w="761" h="1927" extrusionOk="0">
                  <a:moveTo>
                    <a:pt x="244" y="0"/>
                  </a:moveTo>
                  <a:cubicBezTo>
                    <a:pt x="122" y="0"/>
                    <a:pt x="31" y="92"/>
                    <a:pt x="31" y="213"/>
                  </a:cubicBezTo>
                  <a:cubicBezTo>
                    <a:pt x="0" y="760"/>
                    <a:pt x="122" y="1338"/>
                    <a:pt x="365" y="1824"/>
                  </a:cubicBezTo>
                  <a:cubicBezTo>
                    <a:pt x="411" y="1893"/>
                    <a:pt x="491" y="1927"/>
                    <a:pt x="566" y="1927"/>
                  </a:cubicBezTo>
                  <a:cubicBezTo>
                    <a:pt x="591" y="1927"/>
                    <a:pt x="616" y="1923"/>
                    <a:pt x="639" y="1915"/>
                  </a:cubicBezTo>
                  <a:cubicBezTo>
                    <a:pt x="730" y="1855"/>
                    <a:pt x="760" y="1733"/>
                    <a:pt x="700" y="1642"/>
                  </a:cubicBezTo>
                  <a:cubicBezTo>
                    <a:pt x="487" y="1186"/>
                    <a:pt x="396" y="700"/>
                    <a:pt x="426" y="213"/>
                  </a:cubicBezTo>
                  <a:cubicBezTo>
                    <a:pt x="426" y="92"/>
                    <a:pt x="335" y="0"/>
                    <a:pt x="24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1457945" y="2290776"/>
              <a:ext cx="9907" cy="24102"/>
            </a:xfrm>
            <a:custGeom>
              <a:avLst/>
              <a:gdLst/>
              <a:ahLst/>
              <a:cxnLst/>
              <a:rect l="l" t="t" r="r" b="b"/>
              <a:pathLst>
                <a:path w="700" h="1703" extrusionOk="0">
                  <a:moveTo>
                    <a:pt x="214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31" y="669"/>
                    <a:pt x="122" y="1125"/>
                    <a:pt x="274" y="1550"/>
                  </a:cubicBezTo>
                  <a:cubicBezTo>
                    <a:pt x="305" y="1642"/>
                    <a:pt x="396" y="1702"/>
                    <a:pt x="518" y="1702"/>
                  </a:cubicBezTo>
                  <a:cubicBezTo>
                    <a:pt x="609" y="1672"/>
                    <a:pt x="700" y="1550"/>
                    <a:pt x="639" y="1459"/>
                  </a:cubicBezTo>
                  <a:cubicBezTo>
                    <a:pt x="487" y="1064"/>
                    <a:pt x="396" y="639"/>
                    <a:pt x="39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1472579" y="2308410"/>
              <a:ext cx="11195" cy="21965"/>
            </a:xfrm>
            <a:custGeom>
              <a:avLst/>
              <a:gdLst/>
              <a:ahLst/>
              <a:cxnLst/>
              <a:rect l="l" t="t" r="r" b="b"/>
              <a:pathLst>
                <a:path w="791" h="1552" extrusionOk="0">
                  <a:moveTo>
                    <a:pt x="213" y="0"/>
                  </a:moveTo>
                  <a:cubicBezTo>
                    <a:pt x="91" y="0"/>
                    <a:pt x="31" y="92"/>
                    <a:pt x="31" y="213"/>
                  </a:cubicBezTo>
                  <a:cubicBezTo>
                    <a:pt x="0" y="639"/>
                    <a:pt x="122" y="1095"/>
                    <a:pt x="395" y="1459"/>
                  </a:cubicBezTo>
                  <a:cubicBezTo>
                    <a:pt x="435" y="1518"/>
                    <a:pt x="487" y="1552"/>
                    <a:pt x="543" y="1552"/>
                  </a:cubicBezTo>
                  <a:cubicBezTo>
                    <a:pt x="574" y="1552"/>
                    <a:pt x="606" y="1542"/>
                    <a:pt x="639" y="1520"/>
                  </a:cubicBezTo>
                  <a:cubicBezTo>
                    <a:pt x="730" y="1490"/>
                    <a:pt x="791" y="1368"/>
                    <a:pt x="730" y="1277"/>
                  </a:cubicBezTo>
                  <a:cubicBezTo>
                    <a:pt x="669" y="1186"/>
                    <a:pt x="608" y="1095"/>
                    <a:pt x="578" y="1034"/>
                  </a:cubicBezTo>
                  <a:cubicBezTo>
                    <a:pt x="517" y="943"/>
                    <a:pt x="487" y="882"/>
                    <a:pt x="456" y="760"/>
                  </a:cubicBezTo>
                  <a:cubicBezTo>
                    <a:pt x="456" y="730"/>
                    <a:pt x="426" y="669"/>
                    <a:pt x="426" y="608"/>
                  </a:cubicBezTo>
                  <a:cubicBezTo>
                    <a:pt x="426" y="608"/>
                    <a:pt x="426" y="578"/>
                    <a:pt x="426" y="548"/>
                  </a:cubicBezTo>
                  <a:cubicBezTo>
                    <a:pt x="426" y="548"/>
                    <a:pt x="426" y="517"/>
                    <a:pt x="395" y="517"/>
                  </a:cubicBezTo>
                  <a:cubicBezTo>
                    <a:pt x="395" y="396"/>
                    <a:pt x="395" y="304"/>
                    <a:pt x="395" y="213"/>
                  </a:cubicBezTo>
                  <a:cubicBezTo>
                    <a:pt x="395" y="92"/>
                    <a:pt x="304" y="0"/>
                    <a:pt x="2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2279" y="1928260"/>
              <a:ext cx="10855" cy="48501"/>
            </a:xfrm>
            <a:custGeom>
              <a:avLst/>
              <a:gdLst/>
              <a:ahLst/>
              <a:cxnLst/>
              <a:rect l="l" t="t" r="r" b="b"/>
              <a:pathLst>
                <a:path w="767" h="3427" extrusionOk="0">
                  <a:moveTo>
                    <a:pt x="543" y="1"/>
                  </a:moveTo>
                  <a:cubicBezTo>
                    <a:pt x="466" y="1"/>
                    <a:pt x="390" y="44"/>
                    <a:pt x="366" y="144"/>
                  </a:cubicBezTo>
                  <a:cubicBezTo>
                    <a:pt x="92" y="1147"/>
                    <a:pt x="1" y="2211"/>
                    <a:pt x="92" y="3244"/>
                  </a:cubicBezTo>
                  <a:cubicBezTo>
                    <a:pt x="92" y="3366"/>
                    <a:pt x="191" y="3426"/>
                    <a:pt x="286" y="3426"/>
                  </a:cubicBezTo>
                  <a:cubicBezTo>
                    <a:pt x="381" y="3426"/>
                    <a:pt x="472" y="3366"/>
                    <a:pt x="457" y="3244"/>
                  </a:cubicBezTo>
                  <a:cubicBezTo>
                    <a:pt x="366" y="2241"/>
                    <a:pt x="457" y="1238"/>
                    <a:pt x="730" y="235"/>
                  </a:cubicBezTo>
                  <a:cubicBezTo>
                    <a:pt x="766" y="91"/>
                    <a:pt x="654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9488" y="1908814"/>
              <a:ext cx="13275" cy="37405"/>
            </a:xfrm>
            <a:custGeom>
              <a:avLst/>
              <a:gdLst/>
              <a:ahLst/>
              <a:cxnLst/>
              <a:rect l="l" t="t" r="r" b="b"/>
              <a:pathLst>
                <a:path w="938" h="2643" extrusionOk="0">
                  <a:moveTo>
                    <a:pt x="704" y="0"/>
                  </a:moveTo>
                  <a:cubicBezTo>
                    <a:pt x="629" y="0"/>
                    <a:pt x="553" y="37"/>
                    <a:pt x="517" y="120"/>
                  </a:cubicBezTo>
                  <a:cubicBezTo>
                    <a:pt x="244" y="879"/>
                    <a:pt x="61" y="1670"/>
                    <a:pt x="1" y="2460"/>
                  </a:cubicBezTo>
                  <a:cubicBezTo>
                    <a:pt x="1" y="2582"/>
                    <a:pt x="92" y="2642"/>
                    <a:pt x="187" y="2642"/>
                  </a:cubicBezTo>
                  <a:cubicBezTo>
                    <a:pt x="282" y="2642"/>
                    <a:pt x="381" y="2582"/>
                    <a:pt x="396" y="2460"/>
                  </a:cubicBezTo>
                  <a:cubicBezTo>
                    <a:pt x="457" y="1700"/>
                    <a:pt x="609" y="940"/>
                    <a:pt x="882" y="241"/>
                  </a:cubicBezTo>
                  <a:cubicBezTo>
                    <a:pt x="938" y="92"/>
                    <a:pt x="823" y="0"/>
                    <a:pt x="70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696273" y="1897974"/>
              <a:ext cx="15242" cy="29423"/>
            </a:xfrm>
            <a:custGeom>
              <a:avLst/>
              <a:gdLst/>
              <a:ahLst/>
              <a:cxnLst/>
              <a:rect l="l" t="t" r="r" b="b"/>
              <a:pathLst>
                <a:path w="1077" h="2079" extrusionOk="0">
                  <a:moveTo>
                    <a:pt x="825" y="0"/>
                  </a:moveTo>
                  <a:cubicBezTo>
                    <a:pt x="767" y="0"/>
                    <a:pt x="707" y="28"/>
                    <a:pt x="669" y="95"/>
                  </a:cubicBezTo>
                  <a:cubicBezTo>
                    <a:pt x="334" y="642"/>
                    <a:pt x="122" y="1220"/>
                    <a:pt x="0" y="1858"/>
                  </a:cubicBezTo>
                  <a:cubicBezTo>
                    <a:pt x="0" y="1949"/>
                    <a:pt x="30" y="2071"/>
                    <a:pt x="152" y="2071"/>
                  </a:cubicBezTo>
                  <a:cubicBezTo>
                    <a:pt x="168" y="2076"/>
                    <a:pt x="185" y="2079"/>
                    <a:pt x="203" y="2079"/>
                  </a:cubicBezTo>
                  <a:cubicBezTo>
                    <a:pt x="282" y="2079"/>
                    <a:pt x="365" y="2024"/>
                    <a:pt x="365" y="1949"/>
                  </a:cubicBezTo>
                  <a:cubicBezTo>
                    <a:pt x="456" y="1372"/>
                    <a:pt x="669" y="794"/>
                    <a:pt x="973" y="278"/>
                  </a:cubicBezTo>
                  <a:cubicBezTo>
                    <a:pt x="1077" y="132"/>
                    <a:pt x="953" y="0"/>
                    <a:pt x="82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712181" y="1892652"/>
              <a:ext cx="15072" cy="19318"/>
            </a:xfrm>
            <a:custGeom>
              <a:avLst/>
              <a:gdLst/>
              <a:ahLst/>
              <a:cxnLst/>
              <a:rect l="l" t="t" r="r" b="b"/>
              <a:pathLst>
                <a:path w="1065" h="1365" extrusionOk="0">
                  <a:moveTo>
                    <a:pt x="852" y="0"/>
                  </a:moveTo>
                  <a:cubicBezTo>
                    <a:pt x="806" y="0"/>
                    <a:pt x="761" y="15"/>
                    <a:pt x="730" y="46"/>
                  </a:cubicBezTo>
                  <a:cubicBezTo>
                    <a:pt x="457" y="350"/>
                    <a:pt x="213" y="714"/>
                    <a:pt x="62" y="1079"/>
                  </a:cubicBezTo>
                  <a:cubicBezTo>
                    <a:pt x="1" y="1170"/>
                    <a:pt x="31" y="1292"/>
                    <a:pt x="122" y="1353"/>
                  </a:cubicBezTo>
                  <a:cubicBezTo>
                    <a:pt x="145" y="1360"/>
                    <a:pt x="170" y="1364"/>
                    <a:pt x="194" y="1364"/>
                  </a:cubicBezTo>
                  <a:cubicBezTo>
                    <a:pt x="269" y="1364"/>
                    <a:pt x="343" y="1330"/>
                    <a:pt x="365" y="1262"/>
                  </a:cubicBezTo>
                  <a:cubicBezTo>
                    <a:pt x="457" y="1079"/>
                    <a:pt x="548" y="927"/>
                    <a:pt x="669" y="775"/>
                  </a:cubicBezTo>
                  <a:cubicBezTo>
                    <a:pt x="700" y="684"/>
                    <a:pt x="761" y="593"/>
                    <a:pt x="821" y="532"/>
                  </a:cubicBezTo>
                  <a:cubicBezTo>
                    <a:pt x="821" y="532"/>
                    <a:pt x="821" y="502"/>
                    <a:pt x="821" y="502"/>
                  </a:cubicBezTo>
                  <a:lnTo>
                    <a:pt x="852" y="502"/>
                  </a:lnTo>
                  <a:cubicBezTo>
                    <a:pt x="852" y="471"/>
                    <a:pt x="882" y="471"/>
                    <a:pt x="882" y="441"/>
                  </a:cubicBezTo>
                  <a:cubicBezTo>
                    <a:pt x="913" y="410"/>
                    <a:pt x="943" y="350"/>
                    <a:pt x="973" y="319"/>
                  </a:cubicBezTo>
                  <a:cubicBezTo>
                    <a:pt x="1065" y="258"/>
                    <a:pt x="1065" y="137"/>
                    <a:pt x="973" y="46"/>
                  </a:cubicBezTo>
                  <a:cubicBezTo>
                    <a:pt x="943" y="15"/>
                    <a:pt x="897" y="0"/>
                    <a:pt x="85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730253" y="1883807"/>
              <a:ext cx="18936" cy="20705"/>
            </a:xfrm>
            <a:custGeom>
              <a:avLst/>
              <a:gdLst/>
              <a:ahLst/>
              <a:cxnLst/>
              <a:rect l="l" t="t" r="r" b="b"/>
              <a:pathLst>
                <a:path w="1338" h="1463" extrusionOk="0">
                  <a:moveTo>
                    <a:pt x="1123" y="1"/>
                  </a:moveTo>
                  <a:cubicBezTo>
                    <a:pt x="1088" y="1"/>
                    <a:pt x="1055" y="11"/>
                    <a:pt x="1034" y="32"/>
                  </a:cubicBezTo>
                  <a:cubicBezTo>
                    <a:pt x="608" y="336"/>
                    <a:pt x="274" y="732"/>
                    <a:pt x="31" y="1187"/>
                  </a:cubicBezTo>
                  <a:cubicBezTo>
                    <a:pt x="0" y="1279"/>
                    <a:pt x="31" y="1400"/>
                    <a:pt x="122" y="1431"/>
                  </a:cubicBezTo>
                  <a:cubicBezTo>
                    <a:pt x="143" y="1452"/>
                    <a:pt x="176" y="1462"/>
                    <a:pt x="211" y="1462"/>
                  </a:cubicBezTo>
                  <a:cubicBezTo>
                    <a:pt x="275" y="1462"/>
                    <a:pt x="345" y="1429"/>
                    <a:pt x="365" y="1370"/>
                  </a:cubicBezTo>
                  <a:cubicBezTo>
                    <a:pt x="426" y="1279"/>
                    <a:pt x="487" y="1157"/>
                    <a:pt x="547" y="1066"/>
                  </a:cubicBezTo>
                  <a:cubicBezTo>
                    <a:pt x="578" y="1005"/>
                    <a:pt x="608" y="975"/>
                    <a:pt x="639" y="914"/>
                  </a:cubicBezTo>
                  <a:cubicBezTo>
                    <a:pt x="639" y="914"/>
                    <a:pt x="669" y="914"/>
                    <a:pt x="669" y="883"/>
                  </a:cubicBezTo>
                  <a:cubicBezTo>
                    <a:pt x="699" y="853"/>
                    <a:pt x="699" y="823"/>
                    <a:pt x="730" y="792"/>
                  </a:cubicBezTo>
                  <a:cubicBezTo>
                    <a:pt x="791" y="732"/>
                    <a:pt x="882" y="640"/>
                    <a:pt x="943" y="549"/>
                  </a:cubicBezTo>
                  <a:cubicBezTo>
                    <a:pt x="1003" y="519"/>
                    <a:pt x="1034" y="488"/>
                    <a:pt x="1095" y="428"/>
                  </a:cubicBezTo>
                  <a:cubicBezTo>
                    <a:pt x="1125" y="428"/>
                    <a:pt x="1125" y="397"/>
                    <a:pt x="1155" y="397"/>
                  </a:cubicBezTo>
                  <a:cubicBezTo>
                    <a:pt x="1155" y="367"/>
                    <a:pt x="1186" y="367"/>
                    <a:pt x="1155" y="367"/>
                  </a:cubicBezTo>
                  <a:cubicBezTo>
                    <a:pt x="1186" y="367"/>
                    <a:pt x="1186" y="367"/>
                    <a:pt x="1216" y="336"/>
                  </a:cubicBezTo>
                  <a:cubicBezTo>
                    <a:pt x="1307" y="276"/>
                    <a:pt x="1338" y="184"/>
                    <a:pt x="1277" y="93"/>
                  </a:cubicBezTo>
                  <a:cubicBezTo>
                    <a:pt x="1257" y="34"/>
                    <a:pt x="1187" y="1"/>
                    <a:pt x="112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47"/>
          <p:cNvGrpSpPr/>
          <p:nvPr/>
        </p:nvGrpSpPr>
        <p:grpSpPr>
          <a:xfrm>
            <a:off x="8578342" y="209804"/>
            <a:ext cx="433129" cy="609250"/>
            <a:chOff x="8214200" y="930525"/>
            <a:chExt cx="433129" cy="609250"/>
          </a:xfrm>
        </p:grpSpPr>
        <p:sp>
          <p:nvSpPr>
            <p:cNvPr id="1759" name="Google Shape;1759;p47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1" name="Google Shape;1761;p47"/>
          <p:cNvSpPr/>
          <p:nvPr/>
        </p:nvSpPr>
        <p:spPr>
          <a:xfrm flipH="1">
            <a:off x="496663" y="4468288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22 Grupo">
            <a:extLst>
              <a:ext uri="{FF2B5EF4-FFF2-40B4-BE49-F238E27FC236}">
                <a16:creationId xmlns:a16="http://schemas.microsoft.com/office/drawing/2014/main" id="{EAE456C3-A5CD-46C4-8D6F-E6329B5F86FB}"/>
              </a:ext>
            </a:extLst>
          </p:cNvPr>
          <p:cNvGrpSpPr/>
          <p:nvPr/>
        </p:nvGrpSpPr>
        <p:grpSpPr>
          <a:xfrm>
            <a:off x="2234836" y="2710933"/>
            <a:ext cx="3816424" cy="2355726"/>
            <a:chOff x="1907704" y="3539496"/>
            <a:chExt cx="5688632" cy="3318504"/>
          </a:xfrm>
        </p:grpSpPr>
        <p:sp>
          <p:nvSpPr>
            <p:cNvPr id="29" name="23 Trapecio">
              <a:extLst>
                <a:ext uri="{FF2B5EF4-FFF2-40B4-BE49-F238E27FC236}">
                  <a16:creationId xmlns:a16="http://schemas.microsoft.com/office/drawing/2014/main" id="{A4F9CC76-BD48-4130-A19B-A7D0C9AD8CBF}"/>
                </a:ext>
              </a:extLst>
            </p:cNvPr>
            <p:cNvSpPr/>
            <p:nvPr/>
          </p:nvSpPr>
          <p:spPr>
            <a:xfrm>
              <a:off x="1907704" y="5910792"/>
              <a:ext cx="5688632" cy="947208"/>
            </a:xfrm>
            <a:prstGeom prst="trapezoid">
              <a:avLst>
                <a:gd name="adj" fmla="val 63029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Picture 4" descr="http://www.chacocanyon.com/images/pencil-mug.gif">
              <a:extLst>
                <a:ext uri="{FF2B5EF4-FFF2-40B4-BE49-F238E27FC236}">
                  <a16:creationId xmlns:a16="http://schemas.microsoft.com/office/drawing/2014/main" id="{C0F99BF3-86CD-4F24-B530-C5C503B5D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6494" y1="68889" x2="57143" y2="80889"/>
                          <a14:foregroundMark x1="68831" y1="70667" x2="67532" y2="84889"/>
                          <a14:foregroundMark x1="79221" y1="73333" x2="79870" y2="86667"/>
                          <a14:foregroundMark x1="84416" y1="83556" x2="83766" y2="90222"/>
                          <a14:foregroundMark x1="90260" y1="70667" x2="94156" y2="71111"/>
                          <a14:foregroundMark x1="94805" y1="73778" x2="94805" y2="80889"/>
                          <a14:foregroundMark x1="81169" y1="60889" x2="67532" y2="60444"/>
                          <a14:foregroundMark x1="48701" y1="60889" x2="48701" y2="60889"/>
                          <a14:foregroundMark x1="48701" y1="59556" x2="48701" y2="59556"/>
                          <a14:foregroundMark x1="23377" y1="25333" x2="48701" y2="54667"/>
                          <a14:foregroundMark x1="81169" y1="18222" x2="79221" y2="24000"/>
                          <a14:foregroundMark x1="86364" y1="24889" x2="86364" y2="27111"/>
                          <a14:foregroundMark x1="87013" y1="78667" x2="87013" y2="78667"/>
                          <a14:foregroundMark x1="84416" y1="79556" x2="80519" y2="85778"/>
                          <a14:foregroundMark x1="83117" y1="51111" x2="79221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124" y="5196818"/>
              <a:ext cx="818824" cy="119633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http://images.colourbox.com/thumb_COLOURBOX4179477.jpg">
              <a:extLst>
                <a:ext uri="{FF2B5EF4-FFF2-40B4-BE49-F238E27FC236}">
                  <a16:creationId xmlns:a16="http://schemas.microsoft.com/office/drawing/2014/main" id="{2343A0B6-EE2D-49EB-BBEA-6224541F9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63" b="100000" l="22794" r="77941">
                          <a14:foregroundMark x1="63603" y1="88125" x2="65074" y2="92500"/>
                          <a14:foregroundMark x1="64706" y1="95625" x2="64706" y2="97500"/>
                          <a14:foregroundMark x1="38235" y1="91250" x2="38235" y2="92813"/>
                          <a14:foregroundMark x1="39338" y1="93750" x2="38603" y2="95938"/>
                          <a14:foregroundMark x1="63603" y1="99063" x2="56618" y2="99688"/>
                          <a14:foregroundMark x1="37500" y1="57188" x2="39338" y2="57188"/>
                          <a14:foregroundMark x1="48529" y1="55625" x2="53309" y2="57500"/>
                          <a14:foregroundMark x1="30882" y1="80000" x2="34191" y2="80313"/>
                          <a14:foregroundMark x1="64338" y1="94063" x2="65074" y2="95938"/>
                          <a14:foregroundMark x1="65074" y1="95938" x2="64706" y2="97188"/>
                          <a14:foregroundMark x1="62868" y1="58438" x2="66912" y2="59062"/>
                          <a14:backgroundMark x1="38235" y1="91250" x2="36765" y2="93438"/>
                          <a14:backgroundMark x1="38603" y1="94063" x2="38235" y2="96563"/>
                          <a14:backgroundMark x1="46691" y1="99688" x2="47426" y2="99688"/>
                          <a14:backgroundMark x1="29779" y1="80313" x2="31985" y2="80938"/>
                          <a14:backgroundMark x1="32353" y1="80938" x2="34191" y2="80938"/>
                          <a14:backgroundMark x1="30147" y1="80313" x2="31618" y2="80625"/>
                          <a14:backgroundMark x1="38603" y1="93750" x2="38603" y2="93750"/>
                          <a14:backgroundMark x1="65441" y1="95313" x2="65074" y2="98125"/>
                          <a14:backgroundMark x1="53676" y1="99688" x2="53676" y2="9968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5" t="52197" r="22930"/>
            <a:stretch/>
          </p:blipFill>
          <p:spPr bwMode="auto">
            <a:xfrm>
              <a:off x="2987824" y="3539496"/>
              <a:ext cx="2448272" cy="2553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26 Trapecio">
              <a:extLst>
                <a:ext uri="{FF2B5EF4-FFF2-40B4-BE49-F238E27FC236}">
                  <a16:creationId xmlns:a16="http://schemas.microsoft.com/office/drawing/2014/main" id="{82464C3F-86CC-4205-8BD9-C560FA210C5C}"/>
                </a:ext>
              </a:extLst>
            </p:cNvPr>
            <p:cNvSpPr/>
            <p:nvPr/>
          </p:nvSpPr>
          <p:spPr>
            <a:xfrm>
              <a:off x="3802106" y="6204737"/>
              <a:ext cx="1129934" cy="473604"/>
            </a:xfrm>
            <a:prstGeom prst="trapezoid">
              <a:avLst>
                <a:gd name="adj" fmla="val 3302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وسيلة شرح على شكل سحابة 22">
            <a:extLst>
              <a:ext uri="{FF2B5EF4-FFF2-40B4-BE49-F238E27FC236}">
                <a16:creationId xmlns:a16="http://schemas.microsoft.com/office/drawing/2014/main" id="{EDB7BD68-146C-4A1A-B104-44E4BDC1F88F}"/>
              </a:ext>
            </a:extLst>
          </p:cNvPr>
          <p:cNvSpPr/>
          <p:nvPr/>
        </p:nvSpPr>
        <p:spPr>
          <a:xfrm>
            <a:off x="4878610" y="586894"/>
            <a:ext cx="4075582" cy="2853353"/>
          </a:xfrm>
          <a:prstGeom prst="cloudCallout">
            <a:avLst>
              <a:gd name="adj1" fmla="val -53367"/>
              <a:gd name="adj2" fmla="val 589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7CCF6264-90FC-45C3-8D04-9656EBF29746}"/>
              </a:ext>
            </a:extLst>
          </p:cNvPr>
          <p:cNvSpPr txBox="1"/>
          <p:nvPr/>
        </p:nvSpPr>
        <p:spPr>
          <a:xfrm>
            <a:off x="230521" y="1595439"/>
            <a:ext cx="4250624" cy="783193"/>
          </a:xfrm>
          <a:prstGeom prst="wedgeRoundRectCallout">
            <a:avLst>
              <a:gd name="adj1" fmla="val 30225"/>
              <a:gd name="adj2" fmla="val 8451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      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    </a:t>
            </a:r>
            <a:r>
              <a:rPr kumimoji="0" lang="es-ES_tradnl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my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room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20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by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Friday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D84BD4C-B950-436A-AE0A-678EC8253998}"/>
              </a:ext>
            </a:extLst>
          </p:cNvPr>
          <p:cNvSpPr txBox="1"/>
          <p:nvPr/>
        </p:nvSpPr>
        <p:spPr>
          <a:xfrm>
            <a:off x="633932" y="1671070"/>
            <a:ext cx="2086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will have cleaned </a:t>
            </a:r>
            <a:endParaRPr lang="ar-S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194CFDCA-CFB9-482A-8E80-97299832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85" y="1156935"/>
            <a:ext cx="2572604" cy="168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CaixaDeTexto 2">
            <a:extLst>
              <a:ext uri="{FF2B5EF4-FFF2-40B4-BE49-F238E27FC236}">
                <a16:creationId xmlns:a16="http://schemas.microsoft.com/office/drawing/2014/main" id="{11AFDB6D-B39E-4B6E-AFE6-D72A6A2BDB13}"/>
              </a:ext>
            </a:extLst>
          </p:cNvPr>
          <p:cNvSpPr txBox="1"/>
          <p:nvPr/>
        </p:nvSpPr>
        <p:spPr>
          <a:xfrm>
            <a:off x="5579510" y="277215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Berlin Sans FB" pitchFamily="34" charset="0"/>
              </a:rPr>
              <a:t>Clean room - Friday</a:t>
            </a:r>
          </a:p>
        </p:txBody>
      </p:sp>
      <p:sp>
        <p:nvSpPr>
          <p:cNvPr id="34" name="CaixaDeTexto 2">
            <a:extLst>
              <a:ext uri="{FF2B5EF4-FFF2-40B4-BE49-F238E27FC236}">
                <a16:creationId xmlns:a16="http://schemas.microsoft.com/office/drawing/2014/main" id="{F905EF70-EB8F-4BC3-BE76-832FCB7B1CD8}"/>
              </a:ext>
            </a:extLst>
          </p:cNvPr>
          <p:cNvSpPr txBox="1"/>
          <p:nvPr/>
        </p:nvSpPr>
        <p:spPr>
          <a:xfrm>
            <a:off x="2302719" y="137176"/>
            <a:ext cx="424373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Complete using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Future Perfect</a:t>
            </a:r>
          </a:p>
        </p:txBody>
      </p:sp>
      <p:pic>
        <p:nvPicPr>
          <p:cNvPr id="5" name="رسم 4" descr="شارة علامة 1 مع تعبئة خالصة">
            <a:extLst>
              <a:ext uri="{FF2B5EF4-FFF2-40B4-BE49-F238E27FC236}">
                <a16:creationId xmlns:a16="http://schemas.microsoft.com/office/drawing/2014/main" id="{3F8A00E5-2D1F-4F0A-B6AB-51484DD33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6104" y="6538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Google Shape;1742;p47"/>
          <p:cNvGrpSpPr/>
          <p:nvPr/>
        </p:nvGrpSpPr>
        <p:grpSpPr>
          <a:xfrm>
            <a:off x="185968" y="3137247"/>
            <a:ext cx="1072664" cy="976456"/>
            <a:chOff x="1269957" y="1826560"/>
            <a:chExt cx="713682" cy="648765"/>
          </a:xfrm>
        </p:grpSpPr>
        <p:sp>
          <p:nvSpPr>
            <p:cNvPr id="1743" name="Google Shape;1743;p47"/>
            <p:cNvSpPr/>
            <p:nvPr/>
          </p:nvSpPr>
          <p:spPr>
            <a:xfrm>
              <a:off x="1654113" y="2042641"/>
              <a:ext cx="254250" cy="210292"/>
            </a:xfrm>
            <a:custGeom>
              <a:avLst/>
              <a:gdLst/>
              <a:ahLst/>
              <a:cxnLst/>
              <a:rect l="l" t="t" r="r" b="b"/>
              <a:pathLst>
                <a:path w="17965" h="14859" extrusionOk="0">
                  <a:moveTo>
                    <a:pt x="15251" y="589"/>
                  </a:moveTo>
                  <a:cubicBezTo>
                    <a:pt x="15435" y="589"/>
                    <a:pt x="15624" y="623"/>
                    <a:pt x="15806" y="694"/>
                  </a:cubicBezTo>
                  <a:cubicBezTo>
                    <a:pt x="16262" y="876"/>
                    <a:pt x="16688" y="1332"/>
                    <a:pt x="16961" y="1910"/>
                  </a:cubicBezTo>
                  <a:cubicBezTo>
                    <a:pt x="17387" y="2883"/>
                    <a:pt x="17326" y="4190"/>
                    <a:pt x="16809" y="5436"/>
                  </a:cubicBezTo>
                  <a:cubicBezTo>
                    <a:pt x="16323" y="6591"/>
                    <a:pt x="15502" y="7594"/>
                    <a:pt x="14712" y="8567"/>
                  </a:cubicBezTo>
                  <a:lnTo>
                    <a:pt x="11459" y="12579"/>
                  </a:lnTo>
                  <a:cubicBezTo>
                    <a:pt x="10973" y="13187"/>
                    <a:pt x="10426" y="13855"/>
                    <a:pt x="9666" y="14159"/>
                  </a:cubicBezTo>
                  <a:cubicBezTo>
                    <a:pt x="9465" y="14245"/>
                    <a:pt x="9238" y="14289"/>
                    <a:pt x="9011" y="14289"/>
                  </a:cubicBezTo>
                  <a:cubicBezTo>
                    <a:pt x="8518" y="14289"/>
                    <a:pt x="8030" y="14080"/>
                    <a:pt x="7842" y="13643"/>
                  </a:cubicBezTo>
                  <a:cubicBezTo>
                    <a:pt x="7690" y="13339"/>
                    <a:pt x="7721" y="12974"/>
                    <a:pt x="7721" y="12579"/>
                  </a:cubicBezTo>
                  <a:cubicBezTo>
                    <a:pt x="7751" y="12184"/>
                    <a:pt x="7782" y="11758"/>
                    <a:pt x="7630" y="11363"/>
                  </a:cubicBezTo>
                  <a:cubicBezTo>
                    <a:pt x="7356" y="10603"/>
                    <a:pt x="6049" y="9752"/>
                    <a:pt x="4529" y="8810"/>
                  </a:cubicBezTo>
                  <a:cubicBezTo>
                    <a:pt x="2857" y="7746"/>
                    <a:pt x="791" y="6439"/>
                    <a:pt x="639" y="5375"/>
                  </a:cubicBezTo>
                  <a:cubicBezTo>
                    <a:pt x="608" y="5162"/>
                    <a:pt x="669" y="4919"/>
                    <a:pt x="851" y="4706"/>
                  </a:cubicBezTo>
                  <a:cubicBezTo>
                    <a:pt x="1064" y="4463"/>
                    <a:pt x="1368" y="4372"/>
                    <a:pt x="1702" y="4372"/>
                  </a:cubicBezTo>
                  <a:cubicBezTo>
                    <a:pt x="2098" y="4372"/>
                    <a:pt x="2554" y="4524"/>
                    <a:pt x="2918" y="4737"/>
                  </a:cubicBezTo>
                  <a:cubicBezTo>
                    <a:pt x="3101" y="4828"/>
                    <a:pt x="3283" y="4949"/>
                    <a:pt x="3465" y="5071"/>
                  </a:cubicBezTo>
                  <a:cubicBezTo>
                    <a:pt x="4043" y="5436"/>
                    <a:pt x="4681" y="5831"/>
                    <a:pt x="5411" y="5861"/>
                  </a:cubicBezTo>
                  <a:cubicBezTo>
                    <a:pt x="5433" y="5862"/>
                    <a:pt x="5454" y="5862"/>
                    <a:pt x="5476" y="5862"/>
                  </a:cubicBezTo>
                  <a:cubicBezTo>
                    <a:pt x="6567" y="5862"/>
                    <a:pt x="7371" y="5118"/>
                    <a:pt x="8146" y="4402"/>
                  </a:cubicBezTo>
                  <a:cubicBezTo>
                    <a:pt x="8876" y="3764"/>
                    <a:pt x="9514" y="3156"/>
                    <a:pt x="10335" y="3095"/>
                  </a:cubicBezTo>
                  <a:cubicBezTo>
                    <a:pt x="10416" y="3087"/>
                    <a:pt x="10500" y="3083"/>
                    <a:pt x="10585" y="3083"/>
                  </a:cubicBezTo>
                  <a:cubicBezTo>
                    <a:pt x="10818" y="3083"/>
                    <a:pt x="11063" y="3112"/>
                    <a:pt x="11307" y="3156"/>
                  </a:cubicBezTo>
                  <a:cubicBezTo>
                    <a:pt x="11559" y="3180"/>
                    <a:pt x="11819" y="3209"/>
                    <a:pt x="12076" y="3209"/>
                  </a:cubicBezTo>
                  <a:cubicBezTo>
                    <a:pt x="12472" y="3209"/>
                    <a:pt x="12860" y="3141"/>
                    <a:pt x="13192" y="2883"/>
                  </a:cubicBezTo>
                  <a:cubicBezTo>
                    <a:pt x="13587" y="2579"/>
                    <a:pt x="13739" y="2153"/>
                    <a:pt x="13891" y="1758"/>
                  </a:cubicBezTo>
                  <a:cubicBezTo>
                    <a:pt x="14013" y="1454"/>
                    <a:pt x="14134" y="1180"/>
                    <a:pt x="14317" y="968"/>
                  </a:cubicBezTo>
                  <a:cubicBezTo>
                    <a:pt x="14540" y="724"/>
                    <a:pt x="14884" y="589"/>
                    <a:pt x="15251" y="589"/>
                  </a:cubicBezTo>
                  <a:close/>
                  <a:moveTo>
                    <a:pt x="15255" y="1"/>
                  </a:moveTo>
                  <a:cubicBezTo>
                    <a:pt x="14727" y="1"/>
                    <a:pt x="14219" y="204"/>
                    <a:pt x="13891" y="573"/>
                  </a:cubicBezTo>
                  <a:cubicBezTo>
                    <a:pt x="13648" y="876"/>
                    <a:pt x="13496" y="1211"/>
                    <a:pt x="13374" y="1545"/>
                  </a:cubicBezTo>
                  <a:cubicBezTo>
                    <a:pt x="13222" y="1910"/>
                    <a:pt x="13101" y="2214"/>
                    <a:pt x="12858" y="2427"/>
                  </a:cubicBezTo>
                  <a:cubicBezTo>
                    <a:pt x="12643" y="2592"/>
                    <a:pt x="12401" y="2640"/>
                    <a:pt x="12127" y="2640"/>
                  </a:cubicBezTo>
                  <a:cubicBezTo>
                    <a:pt x="11898" y="2640"/>
                    <a:pt x="11646" y="2606"/>
                    <a:pt x="11368" y="2579"/>
                  </a:cubicBezTo>
                  <a:cubicBezTo>
                    <a:pt x="11101" y="2534"/>
                    <a:pt x="10851" y="2506"/>
                    <a:pt x="10592" y="2506"/>
                  </a:cubicBezTo>
                  <a:cubicBezTo>
                    <a:pt x="10498" y="2506"/>
                    <a:pt x="10402" y="2510"/>
                    <a:pt x="10304" y="2518"/>
                  </a:cubicBezTo>
                  <a:cubicBezTo>
                    <a:pt x="9271" y="2609"/>
                    <a:pt x="8511" y="3308"/>
                    <a:pt x="7782" y="4007"/>
                  </a:cubicBezTo>
                  <a:cubicBezTo>
                    <a:pt x="7039" y="4661"/>
                    <a:pt x="6355" y="5285"/>
                    <a:pt x="5502" y="5285"/>
                  </a:cubicBezTo>
                  <a:cubicBezTo>
                    <a:pt x="5482" y="5285"/>
                    <a:pt x="5461" y="5285"/>
                    <a:pt x="5441" y="5284"/>
                  </a:cubicBezTo>
                  <a:cubicBezTo>
                    <a:pt x="4833" y="5253"/>
                    <a:pt x="4316" y="4919"/>
                    <a:pt x="3769" y="4585"/>
                  </a:cubicBezTo>
                  <a:cubicBezTo>
                    <a:pt x="3587" y="4463"/>
                    <a:pt x="3405" y="4342"/>
                    <a:pt x="3192" y="4250"/>
                  </a:cubicBezTo>
                  <a:cubicBezTo>
                    <a:pt x="2736" y="3983"/>
                    <a:pt x="2190" y="3805"/>
                    <a:pt x="1677" y="3805"/>
                  </a:cubicBezTo>
                  <a:cubicBezTo>
                    <a:pt x="1199" y="3805"/>
                    <a:pt x="749" y="3960"/>
                    <a:pt x="426" y="4342"/>
                  </a:cubicBezTo>
                  <a:cubicBezTo>
                    <a:pt x="122" y="4676"/>
                    <a:pt x="0" y="5071"/>
                    <a:pt x="61" y="5466"/>
                  </a:cubicBezTo>
                  <a:cubicBezTo>
                    <a:pt x="274" y="6773"/>
                    <a:pt x="2280" y="8050"/>
                    <a:pt x="4195" y="9296"/>
                  </a:cubicBezTo>
                  <a:cubicBezTo>
                    <a:pt x="5532" y="10117"/>
                    <a:pt x="6870" y="10968"/>
                    <a:pt x="7082" y="11545"/>
                  </a:cubicBezTo>
                  <a:cubicBezTo>
                    <a:pt x="7204" y="11849"/>
                    <a:pt x="7174" y="12184"/>
                    <a:pt x="7143" y="12548"/>
                  </a:cubicBezTo>
                  <a:cubicBezTo>
                    <a:pt x="7143" y="13004"/>
                    <a:pt x="7113" y="13460"/>
                    <a:pt x="7295" y="13886"/>
                  </a:cubicBezTo>
                  <a:cubicBezTo>
                    <a:pt x="7599" y="14554"/>
                    <a:pt x="8329" y="14858"/>
                    <a:pt x="9028" y="14858"/>
                  </a:cubicBezTo>
                  <a:cubicBezTo>
                    <a:pt x="9332" y="14858"/>
                    <a:pt x="9636" y="14798"/>
                    <a:pt x="9879" y="14706"/>
                  </a:cubicBezTo>
                  <a:cubicBezTo>
                    <a:pt x="10760" y="14342"/>
                    <a:pt x="11399" y="13551"/>
                    <a:pt x="11885" y="12944"/>
                  </a:cubicBezTo>
                  <a:lnTo>
                    <a:pt x="15137" y="8901"/>
                  </a:lnTo>
                  <a:cubicBezTo>
                    <a:pt x="15958" y="7898"/>
                    <a:pt x="16809" y="6864"/>
                    <a:pt x="17326" y="5649"/>
                  </a:cubicBezTo>
                  <a:cubicBezTo>
                    <a:pt x="17934" y="4250"/>
                    <a:pt x="17964" y="2822"/>
                    <a:pt x="17478" y="1667"/>
                  </a:cubicBezTo>
                  <a:cubicBezTo>
                    <a:pt x="17143" y="937"/>
                    <a:pt x="16627" y="421"/>
                    <a:pt x="16019" y="147"/>
                  </a:cubicBezTo>
                  <a:cubicBezTo>
                    <a:pt x="15771" y="48"/>
                    <a:pt x="15511" y="1"/>
                    <a:pt x="15255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1269957" y="1826560"/>
              <a:ext cx="713682" cy="648765"/>
            </a:xfrm>
            <a:custGeom>
              <a:avLst/>
              <a:gdLst/>
              <a:ahLst/>
              <a:cxnLst/>
              <a:rect l="l" t="t" r="r" b="b"/>
              <a:pathLst>
                <a:path w="50428" h="45841" extrusionOk="0">
                  <a:moveTo>
                    <a:pt x="11278" y="582"/>
                  </a:moveTo>
                  <a:cubicBezTo>
                    <a:pt x="11764" y="582"/>
                    <a:pt x="12250" y="582"/>
                    <a:pt x="12767" y="643"/>
                  </a:cubicBezTo>
                  <a:lnTo>
                    <a:pt x="12949" y="643"/>
                  </a:lnTo>
                  <a:cubicBezTo>
                    <a:pt x="13162" y="673"/>
                    <a:pt x="13345" y="704"/>
                    <a:pt x="13557" y="734"/>
                  </a:cubicBezTo>
                  <a:cubicBezTo>
                    <a:pt x="13618" y="734"/>
                    <a:pt x="13649" y="734"/>
                    <a:pt x="13709" y="764"/>
                  </a:cubicBezTo>
                  <a:cubicBezTo>
                    <a:pt x="13953" y="795"/>
                    <a:pt x="14196" y="825"/>
                    <a:pt x="14439" y="886"/>
                  </a:cubicBezTo>
                  <a:cubicBezTo>
                    <a:pt x="14500" y="886"/>
                    <a:pt x="14530" y="916"/>
                    <a:pt x="14591" y="916"/>
                  </a:cubicBezTo>
                  <a:cubicBezTo>
                    <a:pt x="14804" y="947"/>
                    <a:pt x="14986" y="1007"/>
                    <a:pt x="15199" y="1068"/>
                  </a:cubicBezTo>
                  <a:cubicBezTo>
                    <a:pt x="15260" y="1068"/>
                    <a:pt x="15320" y="1099"/>
                    <a:pt x="15381" y="1099"/>
                  </a:cubicBezTo>
                  <a:cubicBezTo>
                    <a:pt x="15624" y="1159"/>
                    <a:pt x="15867" y="1251"/>
                    <a:pt x="16111" y="1311"/>
                  </a:cubicBezTo>
                  <a:cubicBezTo>
                    <a:pt x="19393" y="2375"/>
                    <a:pt x="22281" y="4290"/>
                    <a:pt x="25047" y="6296"/>
                  </a:cubicBezTo>
                  <a:cubicBezTo>
                    <a:pt x="25685" y="6783"/>
                    <a:pt x="26293" y="7239"/>
                    <a:pt x="26932" y="7725"/>
                  </a:cubicBezTo>
                  <a:cubicBezTo>
                    <a:pt x="26975" y="7746"/>
                    <a:pt x="27033" y="7768"/>
                    <a:pt x="27095" y="7768"/>
                  </a:cubicBezTo>
                  <a:cubicBezTo>
                    <a:pt x="27121" y="7768"/>
                    <a:pt x="27148" y="7764"/>
                    <a:pt x="27175" y="7755"/>
                  </a:cubicBezTo>
                  <a:cubicBezTo>
                    <a:pt x="27235" y="7755"/>
                    <a:pt x="27327" y="7694"/>
                    <a:pt x="27357" y="7603"/>
                  </a:cubicBezTo>
                  <a:cubicBezTo>
                    <a:pt x="27479" y="7391"/>
                    <a:pt x="27600" y="7178"/>
                    <a:pt x="27752" y="6965"/>
                  </a:cubicBezTo>
                  <a:cubicBezTo>
                    <a:pt x="27904" y="6752"/>
                    <a:pt x="28056" y="6570"/>
                    <a:pt x="28239" y="6357"/>
                  </a:cubicBezTo>
                  <a:cubicBezTo>
                    <a:pt x="28239" y="6357"/>
                    <a:pt x="28239" y="6357"/>
                    <a:pt x="28239" y="6327"/>
                  </a:cubicBezTo>
                  <a:cubicBezTo>
                    <a:pt x="28421" y="6144"/>
                    <a:pt x="28573" y="5962"/>
                    <a:pt x="28755" y="5810"/>
                  </a:cubicBezTo>
                  <a:lnTo>
                    <a:pt x="28816" y="5780"/>
                  </a:lnTo>
                  <a:cubicBezTo>
                    <a:pt x="28998" y="5597"/>
                    <a:pt x="29181" y="5445"/>
                    <a:pt x="29363" y="5263"/>
                  </a:cubicBezTo>
                  <a:cubicBezTo>
                    <a:pt x="29394" y="5263"/>
                    <a:pt x="29394" y="5263"/>
                    <a:pt x="29424" y="5232"/>
                  </a:cubicBezTo>
                  <a:cubicBezTo>
                    <a:pt x="29606" y="5080"/>
                    <a:pt x="29819" y="4928"/>
                    <a:pt x="30032" y="4807"/>
                  </a:cubicBezTo>
                  <a:cubicBezTo>
                    <a:pt x="30062" y="4777"/>
                    <a:pt x="30062" y="4777"/>
                    <a:pt x="30093" y="4777"/>
                  </a:cubicBezTo>
                  <a:cubicBezTo>
                    <a:pt x="30305" y="4625"/>
                    <a:pt x="30518" y="4503"/>
                    <a:pt x="30761" y="4351"/>
                  </a:cubicBezTo>
                  <a:lnTo>
                    <a:pt x="30822" y="4321"/>
                  </a:lnTo>
                  <a:cubicBezTo>
                    <a:pt x="31035" y="4199"/>
                    <a:pt x="31278" y="4077"/>
                    <a:pt x="31491" y="3986"/>
                  </a:cubicBezTo>
                  <a:cubicBezTo>
                    <a:pt x="31521" y="3956"/>
                    <a:pt x="31552" y="3956"/>
                    <a:pt x="31582" y="3956"/>
                  </a:cubicBezTo>
                  <a:cubicBezTo>
                    <a:pt x="31795" y="3834"/>
                    <a:pt x="32038" y="3713"/>
                    <a:pt x="32281" y="3621"/>
                  </a:cubicBezTo>
                  <a:cubicBezTo>
                    <a:pt x="32312" y="3621"/>
                    <a:pt x="32342" y="3621"/>
                    <a:pt x="32372" y="3591"/>
                  </a:cubicBezTo>
                  <a:cubicBezTo>
                    <a:pt x="32616" y="3500"/>
                    <a:pt x="32859" y="3409"/>
                    <a:pt x="33102" y="3318"/>
                  </a:cubicBezTo>
                  <a:cubicBezTo>
                    <a:pt x="33132" y="3318"/>
                    <a:pt x="33163" y="3318"/>
                    <a:pt x="33193" y="3287"/>
                  </a:cubicBezTo>
                  <a:cubicBezTo>
                    <a:pt x="33436" y="3226"/>
                    <a:pt x="33679" y="3135"/>
                    <a:pt x="33953" y="3074"/>
                  </a:cubicBezTo>
                  <a:cubicBezTo>
                    <a:pt x="33983" y="3074"/>
                    <a:pt x="34014" y="3044"/>
                    <a:pt x="34044" y="3044"/>
                  </a:cubicBezTo>
                  <a:cubicBezTo>
                    <a:pt x="34287" y="2983"/>
                    <a:pt x="34530" y="2922"/>
                    <a:pt x="34804" y="2862"/>
                  </a:cubicBezTo>
                  <a:lnTo>
                    <a:pt x="34895" y="2831"/>
                  </a:lnTo>
                  <a:cubicBezTo>
                    <a:pt x="35138" y="2770"/>
                    <a:pt x="35412" y="2740"/>
                    <a:pt x="35655" y="2679"/>
                  </a:cubicBezTo>
                  <a:lnTo>
                    <a:pt x="35746" y="2679"/>
                  </a:lnTo>
                  <a:cubicBezTo>
                    <a:pt x="36020" y="2618"/>
                    <a:pt x="36263" y="2588"/>
                    <a:pt x="36506" y="2558"/>
                  </a:cubicBezTo>
                  <a:lnTo>
                    <a:pt x="36628" y="2558"/>
                  </a:lnTo>
                  <a:cubicBezTo>
                    <a:pt x="36871" y="2527"/>
                    <a:pt x="37114" y="2497"/>
                    <a:pt x="37357" y="2497"/>
                  </a:cubicBezTo>
                  <a:cubicBezTo>
                    <a:pt x="37418" y="2497"/>
                    <a:pt x="37448" y="2497"/>
                    <a:pt x="37479" y="2466"/>
                  </a:cubicBezTo>
                  <a:cubicBezTo>
                    <a:pt x="37722" y="2466"/>
                    <a:pt x="37965" y="2466"/>
                    <a:pt x="38208" y="2436"/>
                  </a:cubicBezTo>
                  <a:lnTo>
                    <a:pt x="38300" y="2436"/>
                  </a:lnTo>
                  <a:cubicBezTo>
                    <a:pt x="38543" y="2436"/>
                    <a:pt x="38786" y="2436"/>
                    <a:pt x="39029" y="2466"/>
                  </a:cubicBezTo>
                  <a:lnTo>
                    <a:pt x="39059" y="2466"/>
                  </a:lnTo>
                  <a:cubicBezTo>
                    <a:pt x="38786" y="3439"/>
                    <a:pt x="38877" y="4503"/>
                    <a:pt x="39272" y="5384"/>
                  </a:cubicBezTo>
                  <a:cubicBezTo>
                    <a:pt x="39363" y="5597"/>
                    <a:pt x="39485" y="5810"/>
                    <a:pt x="39607" y="6023"/>
                  </a:cubicBezTo>
                  <a:cubicBezTo>
                    <a:pt x="39971" y="6722"/>
                    <a:pt x="40336" y="7391"/>
                    <a:pt x="40062" y="7968"/>
                  </a:cubicBezTo>
                  <a:cubicBezTo>
                    <a:pt x="39759" y="8546"/>
                    <a:pt x="39090" y="8637"/>
                    <a:pt x="38330" y="8728"/>
                  </a:cubicBezTo>
                  <a:cubicBezTo>
                    <a:pt x="37722" y="8819"/>
                    <a:pt x="37144" y="8910"/>
                    <a:pt x="36628" y="9214"/>
                  </a:cubicBezTo>
                  <a:cubicBezTo>
                    <a:pt x="35625" y="9792"/>
                    <a:pt x="35321" y="11038"/>
                    <a:pt x="35199" y="12071"/>
                  </a:cubicBezTo>
                  <a:lnTo>
                    <a:pt x="35169" y="12254"/>
                  </a:lnTo>
                  <a:cubicBezTo>
                    <a:pt x="35078" y="13196"/>
                    <a:pt x="34956" y="14138"/>
                    <a:pt x="34348" y="14777"/>
                  </a:cubicBezTo>
                  <a:cubicBezTo>
                    <a:pt x="33919" y="15222"/>
                    <a:pt x="33307" y="15401"/>
                    <a:pt x="32673" y="15401"/>
                  </a:cubicBezTo>
                  <a:cubicBezTo>
                    <a:pt x="32094" y="15401"/>
                    <a:pt x="31498" y="15252"/>
                    <a:pt x="31005" y="15020"/>
                  </a:cubicBezTo>
                  <a:cubicBezTo>
                    <a:pt x="30305" y="14716"/>
                    <a:pt x="29728" y="14260"/>
                    <a:pt x="29090" y="13774"/>
                  </a:cubicBezTo>
                  <a:cubicBezTo>
                    <a:pt x="28664" y="13470"/>
                    <a:pt x="28239" y="13135"/>
                    <a:pt x="27783" y="12862"/>
                  </a:cubicBezTo>
                  <a:cubicBezTo>
                    <a:pt x="27296" y="12558"/>
                    <a:pt x="26232" y="11980"/>
                    <a:pt x="25108" y="11980"/>
                  </a:cubicBezTo>
                  <a:cubicBezTo>
                    <a:pt x="24682" y="11980"/>
                    <a:pt x="24226" y="12071"/>
                    <a:pt x="23770" y="12284"/>
                  </a:cubicBezTo>
                  <a:cubicBezTo>
                    <a:pt x="23375" y="12497"/>
                    <a:pt x="23041" y="12801"/>
                    <a:pt x="22707" y="13075"/>
                  </a:cubicBezTo>
                  <a:cubicBezTo>
                    <a:pt x="22494" y="13257"/>
                    <a:pt x="22281" y="13439"/>
                    <a:pt x="22068" y="13591"/>
                  </a:cubicBezTo>
                  <a:cubicBezTo>
                    <a:pt x="21551" y="13929"/>
                    <a:pt x="20931" y="14098"/>
                    <a:pt x="20274" y="14098"/>
                  </a:cubicBezTo>
                  <a:cubicBezTo>
                    <a:pt x="19926" y="14098"/>
                    <a:pt x="19569" y="14051"/>
                    <a:pt x="19211" y="13956"/>
                  </a:cubicBezTo>
                  <a:cubicBezTo>
                    <a:pt x="18086" y="13652"/>
                    <a:pt x="17144" y="12892"/>
                    <a:pt x="16688" y="11889"/>
                  </a:cubicBezTo>
                  <a:cubicBezTo>
                    <a:pt x="16415" y="11342"/>
                    <a:pt x="16293" y="10734"/>
                    <a:pt x="16141" y="10096"/>
                  </a:cubicBezTo>
                  <a:cubicBezTo>
                    <a:pt x="15989" y="9397"/>
                    <a:pt x="15807" y="8667"/>
                    <a:pt x="15472" y="7998"/>
                  </a:cubicBezTo>
                  <a:cubicBezTo>
                    <a:pt x="14834" y="6813"/>
                    <a:pt x="13588" y="5932"/>
                    <a:pt x="12250" y="5749"/>
                  </a:cubicBezTo>
                  <a:cubicBezTo>
                    <a:pt x="12159" y="5719"/>
                    <a:pt x="12038" y="5719"/>
                    <a:pt x="11946" y="5719"/>
                  </a:cubicBezTo>
                  <a:cubicBezTo>
                    <a:pt x="11430" y="5658"/>
                    <a:pt x="10883" y="5597"/>
                    <a:pt x="10670" y="5232"/>
                  </a:cubicBezTo>
                  <a:cubicBezTo>
                    <a:pt x="10518" y="4959"/>
                    <a:pt x="10579" y="4625"/>
                    <a:pt x="10609" y="4260"/>
                  </a:cubicBezTo>
                  <a:cubicBezTo>
                    <a:pt x="10639" y="4199"/>
                    <a:pt x="10639" y="4138"/>
                    <a:pt x="10639" y="4047"/>
                  </a:cubicBezTo>
                  <a:cubicBezTo>
                    <a:pt x="10791" y="2892"/>
                    <a:pt x="10396" y="1676"/>
                    <a:pt x="9606" y="704"/>
                  </a:cubicBezTo>
                  <a:lnTo>
                    <a:pt x="9636" y="704"/>
                  </a:lnTo>
                  <a:cubicBezTo>
                    <a:pt x="9880" y="673"/>
                    <a:pt x="10123" y="643"/>
                    <a:pt x="10335" y="612"/>
                  </a:cubicBezTo>
                  <a:lnTo>
                    <a:pt x="10518" y="612"/>
                  </a:lnTo>
                  <a:cubicBezTo>
                    <a:pt x="10700" y="582"/>
                    <a:pt x="10913" y="582"/>
                    <a:pt x="11095" y="582"/>
                  </a:cubicBezTo>
                  <a:close/>
                  <a:moveTo>
                    <a:pt x="43376" y="3470"/>
                  </a:moveTo>
                  <a:lnTo>
                    <a:pt x="43376" y="3470"/>
                  </a:lnTo>
                  <a:cubicBezTo>
                    <a:pt x="43467" y="3500"/>
                    <a:pt x="43528" y="3530"/>
                    <a:pt x="43588" y="3561"/>
                  </a:cubicBezTo>
                  <a:cubicBezTo>
                    <a:pt x="43710" y="3621"/>
                    <a:pt x="43832" y="3682"/>
                    <a:pt x="43923" y="3743"/>
                  </a:cubicBezTo>
                  <a:cubicBezTo>
                    <a:pt x="44044" y="3804"/>
                    <a:pt x="44196" y="3865"/>
                    <a:pt x="44318" y="3956"/>
                  </a:cubicBezTo>
                  <a:cubicBezTo>
                    <a:pt x="44409" y="4017"/>
                    <a:pt x="44531" y="4077"/>
                    <a:pt x="44622" y="4169"/>
                  </a:cubicBezTo>
                  <a:cubicBezTo>
                    <a:pt x="44743" y="4229"/>
                    <a:pt x="44865" y="4321"/>
                    <a:pt x="44987" y="4412"/>
                  </a:cubicBezTo>
                  <a:cubicBezTo>
                    <a:pt x="45078" y="4473"/>
                    <a:pt x="45199" y="4533"/>
                    <a:pt x="45291" y="4625"/>
                  </a:cubicBezTo>
                  <a:cubicBezTo>
                    <a:pt x="45412" y="4716"/>
                    <a:pt x="45534" y="4807"/>
                    <a:pt x="45625" y="4898"/>
                  </a:cubicBezTo>
                  <a:cubicBezTo>
                    <a:pt x="45746" y="4989"/>
                    <a:pt x="45838" y="5050"/>
                    <a:pt x="45929" y="5141"/>
                  </a:cubicBezTo>
                  <a:cubicBezTo>
                    <a:pt x="46020" y="5232"/>
                    <a:pt x="46142" y="5324"/>
                    <a:pt x="46233" y="5415"/>
                  </a:cubicBezTo>
                  <a:cubicBezTo>
                    <a:pt x="46324" y="5506"/>
                    <a:pt x="46415" y="5597"/>
                    <a:pt x="46506" y="5688"/>
                  </a:cubicBezTo>
                  <a:cubicBezTo>
                    <a:pt x="46628" y="5810"/>
                    <a:pt x="46719" y="5901"/>
                    <a:pt x="46810" y="6023"/>
                  </a:cubicBezTo>
                  <a:cubicBezTo>
                    <a:pt x="46901" y="6114"/>
                    <a:pt x="46993" y="6205"/>
                    <a:pt x="47084" y="6296"/>
                  </a:cubicBezTo>
                  <a:cubicBezTo>
                    <a:pt x="47175" y="6418"/>
                    <a:pt x="47266" y="6509"/>
                    <a:pt x="47357" y="6631"/>
                  </a:cubicBezTo>
                  <a:cubicBezTo>
                    <a:pt x="47418" y="6722"/>
                    <a:pt x="47509" y="6843"/>
                    <a:pt x="47570" y="6935"/>
                  </a:cubicBezTo>
                  <a:cubicBezTo>
                    <a:pt x="47661" y="7056"/>
                    <a:pt x="47753" y="7178"/>
                    <a:pt x="47844" y="7299"/>
                  </a:cubicBezTo>
                  <a:cubicBezTo>
                    <a:pt x="47905" y="7391"/>
                    <a:pt x="47965" y="7512"/>
                    <a:pt x="48057" y="7603"/>
                  </a:cubicBezTo>
                  <a:cubicBezTo>
                    <a:pt x="48117" y="7725"/>
                    <a:pt x="48209" y="7846"/>
                    <a:pt x="48269" y="7998"/>
                  </a:cubicBezTo>
                  <a:cubicBezTo>
                    <a:pt x="48330" y="8090"/>
                    <a:pt x="48391" y="8211"/>
                    <a:pt x="48452" y="8302"/>
                  </a:cubicBezTo>
                  <a:cubicBezTo>
                    <a:pt x="48543" y="8424"/>
                    <a:pt x="48604" y="8576"/>
                    <a:pt x="48664" y="8698"/>
                  </a:cubicBezTo>
                  <a:cubicBezTo>
                    <a:pt x="48725" y="8819"/>
                    <a:pt x="48786" y="8910"/>
                    <a:pt x="48816" y="9032"/>
                  </a:cubicBezTo>
                  <a:cubicBezTo>
                    <a:pt x="48877" y="9184"/>
                    <a:pt x="48938" y="9305"/>
                    <a:pt x="48999" y="9457"/>
                  </a:cubicBezTo>
                  <a:cubicBezTo>
                    <a:pt x="49060" y="9549"/>
                    <a:pt x="49090" y="9670"/>
                    <a:pt x="49151" y="9792"/>
                  </a:cubicBezTo>
                  <a:cubicBezTo>
                    <a:pt x="49181" y="9913"/>
                    <a:pt x="49242" y="10065"/>
                    <a:pt x="49272" y="10217"/>
                  </a:cubicBezTo>
                  <a:cubicBezTo>
                    <a:pt x="49333" y="10309"/>
                    <a:pt x="49364" y="10430"/>
                    <a:pt x="49394" y="10552"/>
                  </a:cubicBezTo>
                  <a:cubicBezTo>
                    <a:pt x="49424" y="10704"/>
                    <a:pt x="49485" y="10856"/>
                    <a:pt x="49516" y="11008"/>
                  </a:cubicBezTo>
                  <a:cubicBezTo>
                    <a:pt x="49546" y="11099"/>
                    <a:pt x="49576" y="11220"/>
                    <a:pt x="49607" y="11342"/>
                  </a:cubicBezTo>
                  <a:cubicBezTo>
                    <a:pt x="49637" y="11494"/>
                    <a:pt x="49637" y="11646"/>
                    <a:pt x="49668" y="11798"/>
                  </a:cubicBezTo>
                  <a:cubicBezTo>
                    <a:pt x="49698" y="11919"/>
                    <a:pt x="49728" y="12011"/>
                    <a:pt x="49728" y="12132"/>
                  </a:cubicBezTo>
                  <a:cubicBezTo>
                    <a:pt x="49759" y="12284"/>
                    <a:pt x="49759" y="12467"/>
                    <a:pt x="49789" y="12649"/>
                  </a:cubicBezTo>
                  <a:cubicBezTo>
                    <a:pt x="49789" y="12740"/>
                    <a:pt x="49789" y="12831"/>
                    <a:pt x="49789" y="12923"/>
                  </a:cubicBezTo>
                  <a:cubicBezTo>
                    <a:pt x="49819" y="13196"/>
                    <a:pt x="49819" y="13470"/>
                    <a:pt x="49819" y="13713"/>
                  </a:cubicBezTo>
                  <a:cubicBezTo>
                    <a:pt x="49789" y="13956"/>
                    <a:pt x="49789" y="14199"/>
                    <a:pt x="49759" y="14412"/>
                  </a:cubicBezTo>
                  <a:cubicBezTo>
                    <a:pt x="49759" y="14503"/>
                    <a:pt x="49759" y="14564"/>
                    <a:pt x="49728" y="14655"/>
                  </a:cubicBezTo>
                  <a:cubicBezTo>
                    <a:pt x="49728" y="14807"/>
                    <a:pt x="49698" y="14959"/>
                    <a:pt x="49668" y="15111"/>
                  </a:cubicBezTo>
                  <a:lnTo>
                    <a:pt x="49637" y="15385"/>
                  </a:lnTo>
                  <a:cubicBezTo>
                    <a:pt x="49607" y="15537"/>
                    <a:pt x="49576" y="15689"/>
                    <a:pt x="49546" y="15841"/>
                  </a:cubicBezTo>
                  <a:cubicBezTo>
                    <a:pt x="49516" y="15932"/>
                    <a:pt x="49516" y="16023"/>
                    <a:pt x="49485" y="16114"/>
                  </a:cubicBezTo>
                  <a:cubicBezTo>
                    <a:pt x="49455" y="16266"/>
                    <a:pt x="49394" y="16418"/>
                    <a:pt x="49364" y="16570"/>
                  </a:cubicBezTo>
                  <a:cubicBezTo>
                    <a:pt x="49333" y="16661"/>
                    <a:pt x="49333" y="16752"/>
                    <a:pt x="49303" y="16844"/>
                  </a:cubicBezTo>
                  <a:cubicBezTo>
                    <a:pt x="49242" y="16996"/>
                    <a:pt x="49181" y="17178"/>
                    <a:pt x="49120" y="17330"/>
                  </a:cubicBezTo>
                  <a:cubicBezTo>
                    <a:pt x="49120" y="17421"/>
                    <a:pt x="49090" y="17482"/>
                    <a:pt x="49060" y="17543"/>
                  </a:cubicBezTo>
                  <a:cubicBezTo>
                    <a:pt x="48968" y="17786"/>
                    <a:pt x="48877" y="18029"/>
                    <a:pt x="48786" y="18272"/>
                  </a:cubicBezTo>
                  <a:cubicBezTo>
                    <a:pt x="48756" y="18333"/>
                    <a:pt x="48725" y="18394"/>
                    <a:pt x="48695" y="18485"/>
                  </a:cubicBezTo>
                  <a:cubicBezTo>
                    <a:pt x="48634" y="18637"/>
                    <a:pt x="48573" y="18789"/>
                    <a:pt x="48482" y="18941"/>
                  </a:cubicBezTo>
                  <a:cubicBezTo>
                    <a:pt x="48239" y="16600"/>
                    <a:pt x="47053" y="14321"/>
                    <a:pt x="45260" y="12862"/>
                  </a:cubicBezTo>
                  <a:lnTo>
                    <a:pt x="45199" y="12831"/>
                  </a:lnTo>
                  <a:cubicBezTo>
                    <a:pt x="44470" y="12223"/>
                    <a:pt x="43558" y="11494"/>
                    <a:pt x="43801" y="10704"/>
                  </a:cubicBezTo>
                  <a:cubicBezTo>
                    <a:pt x="43862" y="10460"/>
                    <a:pt x="44044" y="10248"/>
                    <a:pt x="44227" y="10005"/>
                  </a:cubicBezTo>
                  <a:cubicBezTo>
                    <a:pt x="44348" y="9853"/>
                    <a:pt x="44500" y="9670"/>
                    <a:pt x="44622" y="9488"/>
                  </a:cubicBezTo>
                  <a:cubicBezTo>
                    <a:pt x="45047" y="8758"/>
                    <a:pt x="45017" y="7755"/>
                    <a:pt x="44531" y="6661"/>
                  </a:cubicBezTo>
                  <a:cubicBezTo>
                    <a:pt x="44409" y="6357"/>
                    <a:pt x="44257" y="6053"/>
                    <a:pt x="44105" y="5780"/>
                  </a:cubicBezTo>
                  <a:cubicBezTo>
                    <a:pt x="43832" y="5263"/>
                    <a:pt x="43588" y="4777"/>
                    <a:pt x="43467" y="4260"/>
                  </a:cubicBezTo>
                  <a:cubicBezTo>
                    <a:pt x="43406" y="3986"/>
                    <a:pt x="43376" y="3713"/>
                    <a:pt x="43376" y="3470"/>
                  </a:cubicBezTo>
                  <a:close/>
                  <a:moveTo>
                    <a:pt x="2064" y="11436"/>
                  </a:moveTo>
                  <a:cubicBezTo>
                    <a:pt x="2458" y="11436"/>
                    <a:pt x="2823" y="11505"/>
                    <a:pt x="3162" y="11646"/>
                  </a:cubicBezTo>
                  <a:cubicBezTo>
                    <a:pt x="4135" y="12071"/>
                    <a:pt x="4743" y="12983"/>
                    <a:pt x="5381" y="13956"/>
                  </a:cubicBezTo>
                  <a:cubicBezTo>
                    <a:pt x="5837" y="14685"/>
                    <a:pt x="6293" y="15415"/>
                    <a:pt x="6962" y="15962"/>
                  </a:cubicBezTo>
                  <a:cubicBezTo>
                    <a:pt x="7995" y="16874"/>
                    <a:pt x="9484" y="17330"/>
                    <a:pt x="11521" y="17330"/>
                  </a:cubicBezTo>
                  <a:cubicBezTo>
                    <a:pt x="12068" y="17330"/>
                    <a:pt x="12615" y="17299"/>
                    <a:pt x="13132" y="17269"/>
                  </a:cubicBezTo>
                  <a:cubicBezTo>
                    <a:pt x="13633" y="17254"/>
                    <a:pt x="14135" y="17231"/>
                    <a:pt x="14636" y="17231"/>
                  </a:cubicBezTo>
                  <a:cubicBezTo>
                    <a:pt x="15138" y="17231"/>
                    <a:pt x="15640" y="17254"/>
                    <a:pt x="16141" y="17330"/>
                  </a:cubicBezTo>
                  <a:cubicBezTo>
                    <a:pt x="17813" y="17543"/>
                    <a:pt x="19150" y="18394"/>
                    <a:pt x="19728" y="19518"/>
                  </a:cubicBezTo>
                  <a:cubicBezTo>
                    <a:pt x="20092" y="20309"/>
                    <a:pt x="20153" y="21251"/>
                    <a:pt x="20184" y="22163"/>
                  </a:cubicBezTo>
                  <a:cubicBezTo>
                    <a:pt x="20244" y="23409"/>
                    <a:pt x="20336" y="24716"/>
                    <a:pt x="21217" y="25658"/>
                  </a:cubicBezTo>
                  <a:cubicBezTo>
                    <a:pt x="22099" y="26570"/>
                    <a:pt x="23436" y="26753"/>
                    <a:pt x="24378" y="26813"/>
                  </a:cubicBezTo>
                  <a:cubicBezTo>
                    <a:pt x="24621" y="26813"/>
                    <a:pt x="24865" y="26813"/>
                    <a:pt x="25138" y="26844"/>
                  </a:cubicBezTo>
                  <a:cubicBezTo>
                    <a:pt x="25959" y="26844"/>
                    <a:pt x="26749" y="26874"/>
                    <a:pt x="27479" y="27117"/>
                  </a:cubicBezTo>
                  <a:cubicBezTo>
                    <a:pt x="28360" y="27421"/>
                    <a:pt x="29242" y="28242"/>
                    <a:pt x="29150" y="29184"/>
                  </a:cubicBezTo>
                  <a:cubicBezTo>
                    <a:pt x="29090" y="30066"/>
                    <a:pt x="28239" y="30704"/>
                    <a:pt x="27418" y="30978"/>
                  </a:cubicBezTo>
                  <a:cubicBezTo>
                    <a:pt x="26871" y="31160"/>
                    <a:pt x="26293" y="31221"/>
                    <a:pt x="25685" y="31281"/>
                  </a:cubicBezTo>
                  <a:cubicBezTo>
                    <a:pt x="25321" y="31312"/>
                    <a:pt x="24925" y="31373"/>
                    <a:pt x="24561" y="31433"/>
                  </a:cubicBezTo>
                  <a:cubicBezTo>
                    <a:pt x="23284" y="31677"/>
                    <a:pt x="22372" y="32254"/>
                    <a:pt x="21947" y="33075"/>
                  </a:cubicBezTo>
                  <a:cubicBezTo>
                    <a:pt x="21582" y="33743"/>
                    <a:pt x="21612" y="34503"/>
                    <a:pt x="21612" y="35233"/>
                  </a:cubicBezTo>
                  <a:cubicBezTo>
                    <a:pt x="21612" y="35902"/>
                    <a:pt x="21643" y="36540"/>
                    <a:pt x="21369" y="37087"/>
                  </a:cubicBezTo>
                  <a:cubicBezTo>
                    <a:pt x="21004" y="37817"/>
                    <a:pt x="20184" y="38242"/>
                    <a:pt x="19302" y="38637"/>
                  </a:cubicBezTo>
                  <a:lnTo>
                    <a:pt x="18907" y="38820"/>
                  </a:lnTo>
                  <a:lnTo>
                    <a:pt x="17600" y="39427"/>
                  </a:lnTo>
                  <a:cubicBezTo>
                    <a:pt x="17448" y="39306"/>
                    <a:pt x="17326" y="39154"/>
                    <a:pt x="17175" y="39032"/>
                  </a:cubicBezTo>
                  <a:cubicBezTo>
                    <a:pt x="17053" y="38911"/>
                    <a:pt x="16901" y="38789"/>
                    <a:pt x="16779" y="38668"/>
                  </a:cubicBezTo>
                  <a:cubicBezTo>
                    <a:pt x="16597" y="38485"/>
                    <a:pt x="16415" y="38333"/>
                    <a:pt x="16263" y="38181"/>
                  </a:cubicBezTo>
                  <a:cubicBezTo>
                    <a:pt x="16111" y="38029"/>
                    <a:pt x="15959" y="37908"/>
                    <a:pt x="15837" y="37756"/>
                  </a:cubicBezTo>
                  <a:cubicBezTo>
                    <a:pt x="15655" y="37604"/>
                    <a:pt x="15503" y="37421"/>
                    <a:pt x="15320" y="37269"/>
                  </a:cubicBezTo>
                  <a:cubicBezTo>
                    <a:pt x="15168" y="37117"/>
                    <a:pt x="15016" y="36965"/>
                    <a:pt x="14864" y="36813"/>
                  </a:cubicBezTo>
                  <a:lnTo>
                    <a:pt x="14378" y="36327"/>
                  </a:lnTo>
                  <a:cubicBezTo>
                    <a:pt x="14226" y="36175"/>
                    <a:pt x="14074" y="36023"/>
                    <a:pt x="13922" y="35841"/>
                  </a:cubicBezTo>
                  <a:cubicBezTo>
                    <a:pt x="13740" y="35689"/>
                    <a:pt x="13557" y="35506"/>
                    <a:pt x="13405" y="35324"/>
                  </a:cubicBezTo>
                  <a:cubicBezTo>
                    <a:pt x="13253" y="35172"/>
                    <a:pt x="13101" y="35020"/>
                    <a:pt x="12949" y="34838"/>
                  </a:cubicBezTo>
                  <a:cubicBezTo>
                    <a:pt x="12767" y="34686"/>
                    <a:pt x="12585" y="34503"/>
                    <a:pt x="12433" y="34321"/>
                  </a:cubicBezTo>
                  <a:cubicBezTo>
                    <a:pt x="12281" y="34139"/>
                    <a:pt x="12129" y="33987"/>
                    <a:pt x="11977" y="33804"/>
                  </a:cubicBezTo>
                  <a:cubicBezTo>
                    <a:pt x="11794" y="33622"/>
                    <a:pt x="11612" y="33440"/>
                    <a:pt x="11460" y="33257"/>
                  </a:cubicBezTo>
                  <a:cubicBezTo>
                    <a:pt x="11308" y="33075"/>
                    <a:pt x="11156" y="32923"/>
                    <a:pt x="10974" y="32740"/>
                  </a:cubicBezTo>
                  <a:cubicBezTo>
                    <a:pt x="10822" y="32558"/>
                    <a:pt x="10639" y="32345"/>
                    <a:pt x="10487" y="32163"/>
                  </a:cubicBezTo>
                  <a:cubicBezTo>
                    <a:pt x="10335" y="31981"/>
                    <a:pt x="10183" y="31798"/>
                    <a:pt x="10032" y="31616"/>
                  </a:cubicBezTo>
                  <a:cubicBezTo>
                    <a:pt x="9849" y="31433"/>
                    <a:pt x="9697" y="31221"/>
                    <a:pt x="9515" y="31008"/>
                  </a:cubicBezTo>
                  <a:cubicBezTo>
                    <a:pt x="9363" y="30856"/>
                    <a:pt x="9211" y="30674"/>
                    <a:pt x="9089" y="30491"/>
                  </a:cubicBezTo>
                  <a:cubicBezTo>
                    <a:pt x="8907" y="30278"/>
                    <a:pt x="8755" y="30066"/>
                    <a:pt x="8573" y="29853"/>
                  </a:cubicBezTo>
                  <a:cubicBezTo>
                    <a:pt x="8421" y="29670"/>
                    <a:pt x="8299" y="29488"/>
                    <a:pt x="8147" y="29306"/>
                  </a:cubicBezTo>
                  <a:cubicBezTo>
                    <a:pt x="7965" y="29093"/>
                    <a:pt x="7813" y="28880"/>
                    <a:pt x="7661" y="28637"/>
                  </a:cubicBezTo>
                  <a:cubicBezTo>
                    <a:pt x="7509" y="28455"/>
                    <a:pt x="7387" y="28272"/>
                    <a:pt x="7235" y="28090"/>
                  </a:cubicBezTo>
                  <a:cubicBezTo>
                    <a:pt x="7083" y="27847"/>
                    <a:pt x="6901" y="27634"/>
                    <a:pt x="6749" y="27391"/>
                  </a:cubicBezTo>
                  <a:cubicBezTo>
                    <a:pt x="6627" y="27208"/>
                    <a:pt x="6475" y="27026"/>
                    <a:pt x="6354" y="26844"/>
                  </a:cubicBezTo>
                  <a:cubicBezTo>
                    <a:pt x="6202" y="26601"/>
                    <a:pt x="6050" y="26357"/>
                    <a:pt x="5867" y="26114"/>
                  </a:cubicBezTo>
                  <a:cubicBezTo>
                    <a:pt x="5746" y="25932"/>
                    <a:pt x="5624" y="25749"/>
                    <a:pt x="5503" y="25537"/>
                  </a:cubicBezTo>
                  <a:cubicBezTo>
                    <a:pt x="5351" y="25294"/>
                    <a:pt x="5199" y="25050"/>
                    <a:pt x="5047" y="24777"/>
                  </a:cubicBezTo>
                  <a:cubicBezTo>
                    <a:pt x="4925" y="24594"/>
                    <a:pt x="4803" y="24412"/>
                    <a:pt x="4682" y="24230"/>
                  </a:cubicBezTo>
                  <a:cubicBezTo>
                    <a:pt x="4530" y="23926"/>
                    <a:pt x="4348" y="23622"/>
                    <a:pt x="4165" y="23318"/>
                  </a:cubicBezTo>
                  <a:cubicBezTo>
                    <a:pt x="4104" y="23166"/>
                    <a:pt x="4013" y="23044"/>
                    <a:pt x="3922" y="22892"/>
                  </a:cubicBezTo>
                  <a:cubicBezTo>
                    <a:pt x="3679" y="22436"/>
                    <a:pt x="3436" y="21950"/>
                    <a:pt x="3192" y="21494"/>
                  </a:cubicBezTo>
                  <a:cubicBezTo>
                    <a:pt x="1430" y="17938"/>
                    <a:pt x="578" y="14777"/>
                    <a:pt x="578" y="11828"/>
                  </a:cubicBezTo>
                  <a:cubicBezTo>
                    <a:pt x="578" y="11798"/>
                    <a:pt x="578" y="11767"/>
                    <a:pt x="578" y="11707"/>
                  </a:cubicBezTo>
                  <a:cubicBezTo>
                    <a:pt x="1116" y="11528"/>
                    <a:pt x="1609" y="11436"/>
                    <a:pt x="2064" y="11436"/>
                  </a:cubicBezTo>
                  <a:close/>
                  <a:moveTo>
                    <a:pt x="33400" y="34007"/>
                  </a:moveTo>
                  <a:cubicBezTo>
                    <a:pt x="34023" y="34007"/>
                    <a:pt x="34702" y="34301"/>
                    <a:pt x="35351" y="34625"/>
                  </a:cubicBezTo>
                  <a:cubicBezTo>
                    <a:pt x="35564" y="34747"/>
                    <a:pt x="35746" y="34838"/>
                    <a:pt x="35929" y="34899"/>
                  </a:cubicBezTo>
                  <a:cubicBezTo>
                    <a:pt x="35777" y="35020"/>
                    <a:pt x="35625" y="35172"/>
                    <a:pt x="35503" y="35294"/>
                  </a:cubicBezTo>
                  <a:cubicBezTo>
                    <a:pt x="35351" y="35446"/>
                    <a:pt x="35230" y="35567"/>
                    <a:pt x="35078" y="35719"/>
                  </a:cubicBezTo>
                  <a:cubicBezTo>
                    <a:pt x="34865" y="35902"/>
                    <a:pt x="34652" y="36114"/>
                    <a:pt x="34439" y="36327"/>
                  </a:cubicBezTo>
                  <a:cubicBezTo>
                    <a:pt x="34318" y="36449"/>
                    <a:pt x="34166" y="36570"/>
                    <a:pt x="34044" y="36692"/>
                  </a:cubicBezTo>
                  <a:cubicBezTo>
                    <a:pt x="33801" y="36905"/>
                    <a:pt x="33558" y="37148"/>
                    <a:pt x="33315" y="37361"/>
                  </a:cubicBezTo>
                  <a:cubicBezTo>
                    <a:pt x="33193" y="37452"/>
                    <a:pt x="33071" y="37573"/>
                    <a:pt x="32950" y="37695"/>
                  </a:cubicBezTo>
                  <a:cubicBezTo>
                    <a:pt x="32676" y="37938"/>
                    <a:pt x="32403" y="38212"/>
                    <a:pt x="32099" y="38455"/>
                  </a:cubicBezTo>
                  <a:lnTo>
                    <a:pt x="31856" y="38698"/>
                  </a:lnTo>
                  <a:cubicBezTo>
                    <a:pt x="31491" y="39032"/>
                    <a:pt x="31096" y="39367"/>
                    <a:pt x="30701" y="39701"/>
                  </a:cubicBezTo>
                  <a:cubicBezTo>
                    <a:pt x="30670" y="39731"/>
                    <a:pt x="30609" y="39762"/>
                    <a:pt x="30579" y="39823"/>
                  </a:cubicBezTo>
                  <a:cubicBezTo>
                    <a:pt x="30245" y="40096"/>
                    <a:pt x="29880" y="40400"/>
                    <a:pt x="29546" y="40704"/>
                  </a:cubicBezTo>
                  <a:cubicBezTo>
                    <a:pt x="29424" y="40826"/>
                    <a:pt x="29272" y="40917"/>
                    <a:pt x="29150" y="41038"/>
                  </a:cubicBezTo>
                  <a:cubicBezTo>
                    <a:pt x="28877" y="41282"/>
                    <a:pt x="28603" y="41494"/>
                    <a:pt x="28330" y="41738"/>
                  </a:cubicBezTo>
                  <a:cubicBezTo>
                    <a:pt x="28178" y="41859"/>
                    <a:pt x="28026" y="41981"/>
                    <a:pt x="27843" y="42102"/>
                  </a:cubicBezTo>
                  <a:cubicBezTo>
                    <a:pt x="27661" y="42285"/>
                    <a:pt x="27448" y="42467"/>
                    <a:pt x="27235" y="42619"/>
                  </a:cubicBezTo>
                  <a:cubicBezTo>
                    <a:pt x="27144" y="42467"/>
                    <a:pt x="27053" y="42315"/>
                    <a:pt x="26962" y="42133"/>
                  </a:cubicBezTo>
                  <a:cubicBezTo>
                    <a:pt x="26780" y="41829"/>
                    <a:pt x="26567" y="41555"/>
                    <a:pt x="26384" y="41251"/>
                  </a:cubicBezTo>
                  <a:cubicBezTo>
                    <a:pt x="25959" y="40643"/>
                    <a:pt x="25564" y="40035"/>
                    <a:pt x="25290" y="39367"/>
                  </a:cubicBezTo>
                  <a:cubicBezTo>
                    <a:pt x="24956" y="38455"/>
                    <a:pt x="24956" y="37269"/>
                    <a:pt x="25685" y="36570"/>
                  </a:cubicBezTo>
                  <a:cubicBezTo>
                    <a:pt x="26232" y="36084"/>
                    <a:pt x="26992" y="35993"/>
                    <a:pt x="27813" y="35993"/>
                  </a:cubicBezTo>
                  <a:cubicBezTo>
                    <a:pt x="27965" y="35993"/>
                    <a:pt x="28147" y="36023"/>
                    <a:pt x="28330" y="36023"/>
                  </a:cubicBezTo>
                  <a:cubicBezTo>
                    <a:pt x="28421" y="36023"/>
                    <a:pt x="28513" y="36023"/>
                    <a:pt x="28605" y="36023"/>
                  </a:cubicBezTo>
                  <a:cubicBezTo>
                    <a:pt x="29524" y="36023"/>
                    <a:pt x="30471" y="35998"/>
                    <a:pt x="31217" y="35446"/>
                  </a:cubicBezTo>
                  <a:cubicBezTo>
                    <a:pt x="31491" y="35263"/>
                    <a:pt x="31704" y="35051"/>
                    <a:pt x="31886" y="34838"/>
                  </a:cubicBezTo>
                  <a:cubicBezTo>
                    <a:pt x="32160" y="34564"/>
                    <a:pt x="32372" y="34291"/>
                    <a:pt x="32676" y="34169"/>
                  </a:cubicBezTo>
                  <a:cubicBezTo>
                    <a:pt x="32904" y="34055"/>
                    <a:pt x="33147" y="34007"/>
                    <a:pt x="33400" y="34007"/>
                  </a:cubicBezTo>
                  <a:close/>
                  <a:moveTo>
                    <a:pt x="8937" y="795"/>
                  </a:moveTo>
                  <a:cubicBezTo>
                    <a:pt x="9788" y="1707"/>
                    <a:pt x="10214" y="2862"/>
                    <a:pt x="10092" y="3986"/>
                  </a:cubicBezTo>
                  <a:cubicBezTo>
                    <a:pt x="10092" y="4047"/>
                    <a:pt x="10062" y="4108"/>
                    <a:pt x="10062" y="4199"/>
                  </a:cubicBezTo>
                  <a:cubicBezTo>
                    <a:pt x="10001" y="4594"/>
                    <a:pt x="9940" y="5080"/>
                    <a:pt x="10153" y="5506"/>
                  </a:cubicBezTo>
                  <a:cubicBezTo>
                    <a:pt x="10518" y="6114"/>
                    <a:pt x="11247" y="6205"/>
                    <a:pt x="11886" y="6266"/>
                  </a:cubicBezTo>
                  <a:cubicBezTo>
                    <a:pt x="11977" y="6296"/>
                    <a:pt x="12068" y="6296"/>
                    <a:pt x="12159" y="6296"/>
                  </a:cubicBezTo>
                  <a:cubicBezTo>
                    <a:pt x="13345" y="6479"/>
                    <a:pt x="14408" y="7208"/>
                    <a:pt x="14956" y="8272"/>
                  </a:cubicBezTo>
                  <a:cubicBezTo>
                    <a:pt x="15290" y="8880"/>
                    <a:pt x="15442" y="9518"/>
                    <a:pt x="15594" y="10217"/>
                  </a:cubicBezTo>
                  <a:cubicBezTo>
                    <a:pt x="15716" y="10856"/>
                    <a:pt x="15867" y="11524"/>
                    <a:pt x="16171" y="12132"/>
                  </a:cubicBezTo>
                  <a:cubicBezTo>
                    <a:pt x="16688" y="13257"/>
                    <a:pt x="17782" y="14138"/>
                    <a:pt x="19059" y="14503"/>
                  </a:cubicBezTo>
                  <a:cubicBezTo>
                    <a:pt x="19454" y="14615"/>
                    <a:pt x="19853" y="14669"/>
                    <a:pt x="20242" y="14669"/>
                  </a:cubicBezTo>
                  <a:cubicBezTo>
                    <a:pt x="21021" y="14669"/>
                    <a:pt x="21764" y="14452"/>
                    <a:pt x="22372" y="14047"/>
                  </a:cubicBezTo>
                  <a:cubicBezTo>
                    <a:pt x="22615" y="13895"/>
                    <a:pt x="22858" y="13682"/>
                    <a:pt x="23071" y="13500"/>
                  </a:cubicBezTo>
                  <a:cubicBezTo>
                    <a:pt x="23375" y="13226"/>
                    <a:pt x="23679" y="12983"/>
                    <a:pt x="24014" y="12801"/>
                  </a:cubicBezTo>
                  <a:cubicBezTo>
                    <a:pt x="24366" y="12629"/>
                    <a:pt x="24737" y="12560"/>
                    <a:pt x="25102" y="12560"/>
                  </a:cubicBezTo>
                  <a:cubicBezTo>
                    <a:pt x="26089" y="12560"/>
                    <a:pt x="27035" y="13060"/>
                    <a:pt x="27479" y="13348"/>
                  </a:cubicBezTo>
                  <a:cubicBezTo>
                    <a:pt x="27904" y="13591"/>
                    <a:pt x="28330" y="13926"/>
                    <a:pt x="28755" y="14230"/>
                  </a:cubicBezTo>
                  <a:cubicBezTo>
                    <a:pt x="29363" y="14716"/>
                    <a:pt x="30032" y="15202"/>
                    <a:pt x="30761" y="15537"/>
                  </a:cubicBezTo>
                  <a:cubicBezTo>
                    <a:pt x="31339" y="15810"/>
                    <a:pt x="32008" y="15992"/>
                    <a:pt x="32676" y="15992"/>
                  </a:cubicBezTo>
                  <a:cubicBezTo>
                    <a:pt x="33436" y="15992"/>
                    <a:pt x="34196" y="15749"/>
                    <a:pt x="34774" y="15172"/>
                  </a:cubicBezTo>
                  <a:cubicBezTo>
                    <a:pt x="35503" y="14412"/>
                    <a:pt x="35625" y="13287"/>
                    <a:pt x="35746" y="12315"/>
                  </a:cubicBezTo>
                  <a:lnTo>
                    <a:pt x="35777" y="12163"/>
                  </a:lnTo>
                  <a:cubicBezTo>
                    <a:pt x="35898" y="11251"/>
                    <a:pt x="36111" y="10157"/>
                    <a:pt x="36932" y="9701"/>
                  </a:cubicBezTo>
                  <a:cubicBezTo>
                    <a:pt x="37327" y="9457"/>
                    <a:pt x="37874" y="9366"/>
                    <a:pt x="38391" y="9305"/>
                  </a:cubicBezTo>
                  <a:cubicBezTo>
                    <a:pt x="39272" y="9184"/>
                    <a:pt x="40154" y="9062"/>
                    <a:pt x="40579" y="8242"/>
                  </a:cubicBezTo>
                  <a:cubicBezTo>
                    <a:pt x="41005" y="7391"/>
                    <a:pt x="40518" y="6509"/>
                    <a:pt x="40093" y="5749"/>
                  </a:cubicBezTo>
                  <a:cubicBezTo>
                    <a:pt x="40002" y="5536"/>
                    <a:pt x="39880" y="5354"/>
                    <a:pt x="39789" y="5141"/>
                  </a:cubicBezTo>
                  <a:cubicBezTo>
                    <a:pt x="39424" y="4351"/>
                    <a:pt x="39363" y="3409"/>
                    <a:pt x="39667" y="2497"/>
                  </a:cubicBezTo>
                  <a:lnTo>
                    <a:pt x="39667" y="2497"/>
                  </a:lnTo>
                  <a:cubicBezTo>
                    <a:pt x="40397" y="2558"/>
                    <a:pt x="41096" y="2679"/>
                    <a:pt x="41734" y="2862"/>
                  </a:cubicBezTo>
                  <a:cubicBezTo>
                    <a:pt x="42099" y="2953"/>
                    <a:pt x="42464" y="3074"/>
                    <a:pt x="42828" y="3226"/>
                  </a:cubicBezTo>
                  <a:cubicBezTo>
                    <a:pt x="42798" y="3621"/>
                    <a:pt x="42798" y="4017"/>
                    <a:pt x="42920" y="4412"/>
                  </a:cubicBezTo>
                  <a:cubicBezTo>
                    <a:pt x="43072" y="4989"/>
                    <a:pt x="43345" y="5536"/>
                    <a:pt x="43588" y="6053"/>
                  </a:cubicBezTo>
                  <a:cubicBezTo>
                    <a:pt x="43740" y="6327"/>
                    <a:pt x="43892" y="6600"/>
                    <a:pt x="44014" y="6874"/>
                  </a:cubicBezTo>
                  <a:cubicBezTo>
                    <a:pt x="44257" y="7421"/>
                    <a:pt x="44561" y="8424"/>
                    <a:pt x="44105" y="9214"/>
                  </a:cubicBezTo>
                  <a:cubicBezTo>
                    <a:pt x="44014" y="9366"/>
                    <a:pt x="43892" y="9518"/>
                    <a:pt x="43771" y="9670"/>
                  </a:cubicBezTo>
                  <a:cubicBezTo>
                    <a:pt x="43558" y="9913"/>
                    <a:pt x="43345" y="10187"/>
                    <a:pt x="43224" y="10552"/>
                  </a:cubicBezTo>
                  <a:cubicBezTo>
                    <a:pt x="42889" y="11707"/>
                    <a:pt x="44014" y="12619"/>
                    <a:pt x="44835" y="13287"/>
                  </a:cubicBezTo>
                  <a:lnTo>
                    <a:pt x="44895" y="13318"/>
                  </a:lnTo>
                  <a:cubicBezTo>
                    <a:pt x="46810" y="14898"/>
                    <a:pt x="47996" y="17451"/>
                    <a:pt x="47965" y="20005"/>
                  </a:cubicBezTo>
                  <a:cubicBezTo>
                    <a:pt x="47084" y="21676"/>
                    <a:pt x="45990" y="23257"/>
                    <a:pt x="45017" y="24594"/>
                  </a:cubicBezTo>
                  <a:cubicBezTo>
                    <a:pt x="42646" y="27816"/>
                    <a:pt x="39728" y="31129"/>
                    <a:pt x="36385" y="34443"/>
                  </a:cubicBezTo>
                  <a:cubicBezTo>
                    <a:pt x="36141" y="34351"/>
                    <a:pt x="35898" y="34260"/>
                    <a:pt x="35594" y="34108"/>
                  </a:cubicBezTo>
                  <a:cubicBezTo>
                    <a:pt x="35048" y="33846"/>
                    <a:pt x="34218" y="33426"/>
                    <a:pt x="33388" y="33426"/>
                  </a:cubicBezTo>
                  <a:cubicBezTo>
                    <a:pt x="33064" y="33426"/>
                    <a:pt x="32740" y="33490"/>
                    <a:pt x="32433" y="33652"/>
                  </a:cubicBezTo>
                  <a:cubicBezTo>
                    <a:pt x="32038" y="33835"/>
                    <a:pt x="31764" y="34139"/>
                    <a:pt x="31491" y="34443"/>
                  </a:cubicBezTo>
                  <a:cubicBezTo>
                    <a:pt x="31309" y="34625"/>
                    <a:pt x="31126" y="34838"/>
                    <a:pt x="30913" y="34990"/>
                  </a:cubicBezTo>
                  <a:cubicBezTo>
                    <a:pt x="30292" y="35422"/>
                    <a:pt x="29502" y="35446"/>
                    <a:pt x="28651" y="35446"/>
                  </a:cubicBezTo>
                  <a:cubicBezTo>
                    <a:pt x="28545" y="35446"/>
                    <a:pt x="28438" y="35446"/>
                    <a:pt x="28330" y="35446"/>
                  </a:cubicBezTo>
                  <a:cubicBezTo>
                    <a:pt x="28115" y="35440"/>
                    <a:pt x="27899" y="35434"/>
                    <a:pt x="27685" y="35434"/>
                  </a:cubicBezTo>
                  <a:cubicBezTo>
                    <a:pt x="26806" y="35434"/>
                    <a:pt x="25950" y="35534"/>
                    <a:pt x="25290" y="36145"/>
                  </a:cubicBezTo>
                  <a:cubicBezTo>
                    <a:pt x="24348" y="37026"/>
                    <a:pt x="24348" y="38485"/>
                    <a:pt x="24773" y="39549"/>
                  </a:cubicBezTo>
                  <a:cubicBezTo>
                    <a:pt x="25047" y="40279"/>
                    <a:pt x="25473" y="40947"/>
                    <a:pt x="25928" y="41586"/>
                  </a:cubicBezTo>
                  <a:cubicBezTo>
                    <a:pt x="26111" y="41859"/>
                    <a:pt x="26293" y="42133"/>
                    <a:pt x="26476" y="42437"/>
                  </a:cubicBezTo>
                  <a:cubicBezTo>
                    <a:pt x="26597" y="42619"/>
                    <a:pt x="26688" y="42801"/>
                    <a:pt x="26780" y="42984"/>
                  </a:cubicBezTo>
                  <a:cubicBezTo>
                    <a:pt x="25989" y="43652"/>
                    <a:pt x="25138" y="44321"/>
                    <a:pt x="24044" y="45203"/>
                  </a:cubicBezTo>
                  <a:cubicBezTo>
                    <a:pt x="22007" y="43409"/>
                    <a:pt x="20032" y="41677"/>
                    <a:pt x="18056" y="39853"/>
                  </a:cubicBezTo>
                  <a:cubicBezTo>
                    <a:pt x="18421" y="39701"/>
                    <a:pt x="18785" y="39519"/>
                    <a:pt x="19120" y="39367"/>
                  </a:cubicBezTo>
                  <a:lnTo>
                    <a:pt x="19515" y="39184"/>
                  </a:lnTo>
                  <a:cubicBezTo>
                    <a:pt x="20518" y="38728"/>
                    <a:pt x="21430" y="38242"/>
                    <a:pt x="21886" y="37330"/>
                  </a:cubicBezTo>
                  <a:cubicBezTo>
                    <a:pt x="22220" y="36661"/>
                    <a:pt x="22190" y="35932"/>
                    <a:pt x="22190" y="35233"/>
                  </a:cubicBezTo>
                  <a:cubicBezTo>
                    <a:pt x="22159" y="34534"/>
                    <a:pt x="22159" y="33895"/>
                    <a:pt x="22433" y="33348"/>
                  </a:cubicBezTo>
                  <a:cubicBezTo>
                    <a:pt x="22889" y="32467"/>
                    <a:pt x="24044" y="32133"/>
                    <a:pt x="24652" y="32011"/>
                  </a:cubicBezTo>
                  <a:cubicBezTo>
                    <a:pt x="25017" y="31950"/>
                    <a:pt x="25381" y="31889"/>
                    <a:pt x="25746" y="31859"/>
                  </a:cubicBezTo>
                  <a:cubicBezTo>
                    <a:pt x="26354" y="31798"/>
                    <a:pt x="26992" y="31707"/>
                    <a:pt x="27600" y="31525"/>
                  </a:cubicBezTo>
                  <a:cubicBezTo>
                    <a:pt x="28512" y="31221"/>
                    <a:pt x="29606" y="30461"/>
                    <a:pt x="29728" y="29245"/>
                  </a:cubicBezTo>
                  <a:cubicBezTo>
                    <a:pt x="29819" y="27999"/>
                    <a:pt x="28786" y="26965"/>
                    <a:pt x="27661" y="26601"/>
                  </a:cubicBezTo>
                  <a:cubicBezTo>
                    <a:pt x="26840" y="26327"/>
                    <a:pt x="25989" y="26297"/>
                    <a:pt x="25138" y="26266"/>
                  </a:cubicBezTo>
                  <a:cubicBezTo>
                    <a:pt x="24895" y="26266"/>
                    <a:pt x="24652" y="26266"/>
                    <a:pt x="24409" y="26236"/>
                  </a:cubicBezTo>
                  <a:cubicBezTo>
                    <a:pt x="23071" y="26175"/>
                    <a:pt x="22190" y="25871"/>
                    <a:pt x="21612" y="25263"/>
                  </a:cubicBezTo>
                  <a:cubicBezTo>
                    <a:pt x="20883" y="24473"/>
                    <a:pt x="20822" y="23348"/>
                    <a:pt x="20761" y="22132"/>
                  </a:cubicBezTo>
                  <a:cubicBezTo>
                    <a:pt x="20700" y="21190"/>
                    <a:pt x="20670" y="20157"/>
                    <a:pt x="20244" y="19275"/>
                  </a:cubicBezTo>
                  <a:cubicBezTo>
                    <a:pt x="19606" y="17968"/>
                    <a:pt x="18086" y="17026"/>
                    <a:pt x="16202" y="16752"/>
                  </a:cubicBezTo>
                  <a:cubicBezTo>
                    <a:pt x="15721" y="16682"/>
                    <a:pt x="15240" y="16657"/>
                    <a:pt x="14759" y="16657"/>
                  </a:cubicBezTo>
                  <a:cubicBezTo>
                    <a:pt x="14206" y="16657"/>
                    <a:pt x="13654" y="16689"/>
                    <a:pt x="13101" y="16722"/>
                  </a:cubicBezTo>
                  <a:cubicBezTo>
                    <a:pt x="12585" y="16722"/>
                    <a:pt x="12038" y="16752"/>
                    <a:pt x="11521" y="16752"/>
                  </a:cubicBezTo>
                  <a:cubicBezTo>
                    <a:pt x="9636" y="16752"/>
                    <a:pt x="8269" y="16357"/>
                    <a:pt x="7326" y="15537"/>
                  </a:cubicBezTo>
                  <a:cubicBezTo>
                    <a:pt x="6749" y="15050"/>
                    <a:pt x="6293" y="14351"/>
                    <a:pt x="5837" y="13652"/>
                  </a:cubicBezTo>
                  <a:cubicBezTo>
                    <a:pt x="5199" y="12649"/>
                    <a:pt x="4530" y="11616"/>
                    <a:pt x="3375" y="11129"/>
                  </a:cubicBezTo>
                  <a:cubicBezTo>
                    <a:pt x="2965" y="10962"/>
                    <a:pt x="2531" y="10878"/>
                    <a:pt x="2068" y="10878"/>
                  </a:cubicBezTo>
                  <a:cubicBezTo>
                    <a:pt x="1604" y="10878"/>
                    <a:pt x="1110" y="10962"/>
                    <a:pt x="578" y="11129"/>
                  </a:cubicBezTo>
                  <a:cubicBezTo>
                    <a:pt x="761" y="7755"/>
                    <a:pt x="2098" y="4807"/>
                    <a:pt x="4317" y="2922"/>
                  </a:cubicBezTo>
                  <a:cubicBezTo>
                    <a:pt x="5594" y="1859"/>
                    <a:pt x="7144" y="1159"/>
                    <a:pt x="8937" y="795"/>
                  </a:cubicBezTo>
                  <a:close/>
                  <a:moveTo>
                    <a:pt x="11430" y="1"/>
                  </a:moveTo>
                  <a:cubicBezTo>
                    <a:pt x="10595" y="1"/>
                    <a:pt x="9777" y="72"/>
                    <a:pt x="8998" y="217"/>
                  </a:cubicBezTo>
                  <a:cubicBezTo>
                    <a:pt x="7053" y="552"/>
                    <a:pt x="5351" y="1311"/>
                    <a:pt x="3952" y="2497"/>
                  </a:cubicBezTo>
                  <a:cubicBezTo>
                    <a:pt x="1521" y="4533"/>
                    <a:pt x="92" y="7816"/>
                    <a:pt x="1" y="11494"/>
                  </a:cubicBezTo>
                  <a:cubicBezTo>
                    <a:pt x="1" y="11616"/>
                    <a:pt x="1" y="11737"/>
                    <a:pt x="1" y="11828"/>
                  </a:cubicBezTo>
                  <a:cubicBezTo>
                    <a:pt x="1" y="14868"/>
                    <a:pt x="882" y="18090"/>
                    <a:pt x="2706" y="21737"/>
                  </a:cubicBezTo>
                  <a:cubicBezTo>
                    <a:pt x="4348" y="25081"/>
                    <a:pt x="6414" y="28120"/>
                    <a:pt x="8664" y="30856"/>
                  </a:cubicBezTo>
                  <a:cubicBezTo>
                    <a:pt x="11521" y="34412"/>
                    <a:pt x="14621" y="37452"/>
                    <a:pt x="17357" y="39975"/>
                  </a:cubicBezTo>
                  <a:cubicBezTo>
                    <a:pt x="19485" y="41950"/>
                    <a:pt x="21643" y="43835"/>
                    <a:pt x="23862" y="45780"/>
                  </a:cubicBezTo>
                  <a:cubicBezTo>
                    <a:pt x="23892" y="45811"/>
                    <a:pt x="23983" y="45841"/>
                    <a:pt x="24044" y="45841"/>
                  </a:cubicBezTo>
                  <a:cubicBezTo>
                    <a:pt x="24105" y="45841"/>
                    <a:pt x="24166" y="45811"/>
                    <a:pt x="24226" y="45780"/>
                  </a:cubicBezTo>
                  <a:cubicBezTo>
                    <a:pt x="25473" y="44777"/>
                    <a:pt x="26445" y="44017"/>
                    <a:pt x="27327" y="43288"/>
                  </a:cubicBezTo>
                  <a:cubicBezTo>
                    <a:pt x="28208" y="42589"/>
                    <a:pt x="29059" y="41859"/>
                    <a:pt x="29880" y="41160"/>
                  </a:cubicBezTo>
                  <a:cubicBezTo>
                    <a:pt x="32342" y="39063"/>
                    <a:pt x="34561" y="37026"/>
                    <a:pt x="36628" y="34990"/>
                  </a:cubicBezTo>
                  <a:cubicBezTo>
                    <a:pt x="40062" y="31616"/>
                    <a:pt x="43041" y="28212"/>
                    <a:pt x="45473" y="24929"/>
                  </a:cubicBezTo>
                  <a:cubicBezTo>
                    <a:pt x="46476" y="23561"/>
                    <a:pt x="47601" y="21950"/>
                    <a:pt x="48512" y="20187"/>
                  </a:cubicBezTo>
                  <a:cubicBezTo>
                    <a:pt x="48512" y="20187"/>
                    <a:pt x="48512" y="20187"/>
                    <a:pt x="48512" y="20157"/>
                  </a:cubicBezTo>
                  <a:cubicBezTo>
                    <a:pt x="48604" y="19974"/>
                    <a:pt x="48695" y="19792"/>
                    <a:pt x="48786" y="19610"/>
                  </a:cubicBezTo>
                  <a:cubicBezTo>
                    <a:pt x="48847" y="19518"/>
                    <a:pt x="48877" y="19427"/>
                    <a:pt x="48938" y="19336"/>
                  </a:cubicBezTo>
                  <a:cubicBezTo>
                    <a:pt x="49029" y="19154"/>
                    <a:pt x="49090" y="18971"/>
                    <a:pt x="49181" y="18789"/>
                  </a:cubicBezTo>
                  <a:cubicBezTo>
                    <a:pt x="49212" y="18698"/>
                    <a:pt x="49272" y="18607"/>
                    <a:pt x="49303" y="18515"/>
                  </a:cubicBezTo>
                  <a:cubicBezTo>
                    <a:pt x="49364" y="18333"/>
                    <a:pt x="49424" y="18151"/>
                    <a:pt x="49516" y="17968"/>
                  </a:cubicBezTo>
                  <a:cubicBezTo>
                    <a:pt x="49546" y="17877"/>
                    <a:pt x="49576" y="17786"/>
                    <a:pt x="49607" y="17695"/>
                  </a:cubicBezTo>
                  <a:cubicBezTo>
                    <a:pt x="49668" y="17512"/>
                    <a:pt x="49728" y="17330"/>
                    <a:pt x="49789" y="17148"/>
                  </a:cubicBezTo>
                  <a:cubicBezTo>
                    <a:pt x="49819" y="17056"/>
                    <a:pt x="49850" y="16965"/>
                    <a:pt x="49880" y="16874"/>
                  </a:cubicBezTo>
                  <a:cubicBezTo>
                    <a:pt x="49941" y="16692"/>
                    <a:pt x="49971" y="16509"/>
                    <a:pt x="50032" y="16296"/>
                  </a:cubicBezTo>
                  <a:cubicBezTo>
                    <a:pt x="50032" y="16236"/>
                    <a:pt x="50063" y="16144"/>
                    <a:pt x="50063" y="16084"/>
                  </a:cubicBezTo>
                  <a:cubicBezTo>
                    <a:pt x="50123" y="15871"/>
                    <a:pt x="50154" y="15658"/>
                    <a:pt x="50184" y="15445"/>
                  </a:cubicBezTo>
                  <a:cubicBezTo>
                    <a:pt x="50215" y="15415"/>
                    <a:pt x="50215" y="15354"/>
                    <a:pt x="50215" y="15293"/>
                  </a:cubicBezTo>
                  <a:cubicBezTo>
                    <a:pt x="50275" y="15050"/>
                    <a:pt x="50306" y="14837"/>
                    <a:pt x="50306" y="14594"/>
                  </a:cubicBezTo>
                  <a:cubicBezTo>
                    <a:pt x="50336" y="14564"/>
                    <a:pt x="50336" y="14533"/>
                    <a:pt x="50336" y="14503"/>
                  </a:cubicBezTo>
                  <a:cubicBezTo>
                    <a:pt x="50367" y="14260"/>
                    <a:pt x="50367" y="13986"/>
                    <a:pt x="50367" y="13743"/>
                  </a:cubicBezTo>
                  <a:cubicBezTo>
                    <a:pt x="50427" y="12011"/>
                    <a:pt x="50063" y="10309"/>
                    <a:pt x="49333" y="8728"/>
                  </a:cubicBezTo>
                  <a:cubicBezTo>
                    <a:pt x="48117" y="6114"/>
                    <a:pt x="45959" y="3925"/>
                    <a:pt x="43254" y="2770"/>
                  </a:cubicBezTo>
                  <a:cubicBezTo>
                    <a:pt x="42798" y="2588"/>
                    <a:pt x="42342" y="2436"/>
                    <a:pt x="41886" y="2314"/>
                  </a:cubicBezTo>
                  <a:cubicBezTo>
                    <a:pt x="41157" y="2102"/>
                    <a:pt x="40336" y="1980"/>
                    <a:pt x="39455" y="1919"/>
                  </a:cubicBezTo>
                  <a:cubicBezTo>
                    <a:pt x="39121" y="1896"/>
                    <a:pt x="38779" y="1885"/>
                    <a:pt x="38432" y="1885"/>
                  </a:cubicBezTo>
                  <a:cubicBezTo>
                    <a:pt x="34193" y="1885"/>
                    <a:pt x="29102" y="3601"/>
                    <a:pt x="27023" y="7056"/>
                  </a:cubicBezTo>
                  <a:cubicBezTo>
                    <a:pt x="23740" y="4594"/>
                    <a:pt x="20305" y="2071"/>
                    <a:pt x="16293" y="764"/>
                  </a:cubicBezTo>
                  <a:cubicBezTo>
                    <a:pt x="14712" y="264"/>
                    <a:pt x="13039" y="1"/>
                    <a:pt x="1143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1299975" y="1878726"/>
              <a:ext cx="49137" cy="72376"/>
            </a:xfrm>
            <a:custGeom>
              <a:avLst/>
              <a:gdLst/>
              <a:ahLst/>
              <a:cxnLst/>
              <a:rect l="l" t="t" r="r" b="b"/>
              <a:pathLst>
                <a:path w="3472" h="5114" extrusionOk="0">
                  <a:moveTo>
                    <a:pt x="3190" y="0"/>
                  </a:moveTo>
                  <a:cubicBezTo>
                    <a:pt x="3163" y="0"/>
                    <a:pt x="3135" y="8"/>
                    <a:pt x="3108" y="27"/>
                  </a:cubicBezTo>
                  <a:cubicBezTo>
                    <a:pt x="1497" y="1182"/>
                    <a:pt x="372" y="2945"/>
                    <a:pt x="38" y="4860"/>
                  </a:cubicBezTo>
                  <a:cubicBezTo>
                    <a:pt x="0" y="5010"/>
                    <a:pt x="125" y="5114"/>
                    <a:pt x="241" y="5114"/>
                  </a:cubicBezTo>
                  <a:cubicBezTo>
                    <a:pt x="312" y="5114"/>
                    <a:pt x="380" y="5074"/>
                    <a:pt x="403" y="4981"/>
                  </a:cubicBezTo>
                  <a:cubicBezTo>
                    <a:pt x="737" y="3127"/>
                    <a:pt x="1771" y="1455"/>
                    <a:pt x="3290" y="361"/>
                  </a:cubicBezTo>
                  <a:cubicBezTo>
                    <a:pt x="3471" y="258"/>
                    <a:pt x="3345" y="0"/>
                    <a:pt x="319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1353853" y="1869612"/>
              <a:ext cx="12907" cy="9086"/>
            </a:xfrm>
            <a:custGeom>
              <a:avLst/>
              <a:gdLst/>
              <a:ahLst/>
              <a:cxnLst/>
              <a:rect l="l" t="t" r="r" b="b"/>
              <a:pathLst>
                <a:path w="912" h="642" extrusionOk="0">
                  <a:moveTo>
                    <a:pt x="712" y="1"/>
                  </a:moveTo>
                  <a:cubicBezTo>
                    <a:pt x="676" y="1"/>
                    <a:pt x="640" y="11"/>
                    <a:pt x="608" y="32"/>
                  </a:cubicBezTo>
                  <a:cubicBezTo>
                    <a:pt x="456" y="124"/>
                    <a:pt x="274" y="215"/>
                    <a:pt x="122" y="276"/>
                  </a:cubicBezTo>
                  <a:cubicBezTo>
                    <a:pt x="30" y="336"/>
                    <a:pt x="0" y="458"/>
                    <a:pt x="61" y="549"/>
                  </a:cubicBezTo>
                  <a:cubicBezTo>
                    <a:pt x="81" y="608"/>
                    <a:pt x="138" y="642"/>
                    <a:pt x="201" y="642"/>
                  </a:cubicBezTo>
                  <a:cubicBezTo>
                    <a:pt x="236" y="642"/>
                    <a:pt x="272" y="631"/>
                    <a:pt x="304" y="610"/>
                  </a:cubicBezTo>
                  <a:cubicBezTo>
                    <a:pt x="456" y="519"/>
                    <a:pt x="638" y="428"/>
                    <a:pt x="790" y="367"/>
                  </a:cubicBezTo>
                  <a:cubicBezTo>
                    <a:pt x="882" y="306"/>
                    <a:pt x="912" y="184"/>
                    <a:pt x="882" y="93"/>
                  </a:cubicBezTo>
                  <a:cubicBezTo>
                    <a:pt x="842" y="34"/>
                    <a:pt x="778" y="1"/>
                    <a:pt x="7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1395575" y="2180344"/>
              <a:ext cx="10841" cy="58818"/>
            </a:xfrm>
            <a:custGeom>
              <a:avLst/>
              <a:gdLst/>
              <a:ahLst/>
              <a:cxnLst/>
              <a:rect l="l" t="t" r="r" b="b"/>
              <a:pathLst>
                <a:path w="766" h="4156" extrusionOk="0">
                  <a:moveTo>
                    <a:pt x="543" y="1"/>
                  </a:moveTo>
                  <a:cubicBezTo>
                    <a:pt x="466" y="1"/>
                    <a:pt x="390" y="44"/>
                    <a:pt x="365" y="144"/>
                  </a:cubicBezTo>
                  <a:cubicBezTo>
                    <a:pt x="61" y="1390"/>
                    <a:pt x="0" y="2697"/>
                    <a:pt x="122" y="3973"/>
                  </a:cubicBezTo>
                  <a:cubicBezTo>
                    <a:pt x="137" y="4095"/>
                    <a:pt x="236" y="4156"/>
                    <a:pt x="327" y="4156"/>
                  </a:cubicBezTo>
                  <a:cubicBezTo>
                    <a:pt x="418" y="4156"/>
                    <a:pt x="502" y="4095"/>
                    <a:pt x="487" y="3973"/>
                  </a:cubicBezTo>
                  <a:cubicBezTo>
                    <a:pt x="365" y="2727"/>
                    <a:pt x="456" y="1451"/>
                    <a:pt x="730" y="235"/>
                  </a:cubicBezTo>
                  <a:cubicBezTo>
                    <a:pt x="766" y="91"/>
                    <a:pt x="653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1411058" y="2222377"/>
              <a:ext cx="8449" cy="40632"/>
            </a:xfrm>
            <a:custGeom>
              <a:avLst/>
              <a:gdLst/>
              <a:ahLst/>
              <a:cxnLst/>
              <a:rect l="l" t="t" r="r" b="b"/>
              <a:pathLst>
                <a:path w="597" h="2871" extrusionOk="0">
                  <a:moveTo>
                    <a:pt x="255" y="0"/>
                  </a:moveTo>
                  <a:cubicBezTo>
                    <a:pt x="160" y="0"/>
                    <a:pt x="62" y="61"/>
                    <a:pt x="62" y="183"/>
                  </a:cubicBezTo>
                  <a:cubicBezTo>
                    <a:pt x="1" y="1034"/>
                    <a:pt x="31" y="1885"/>
                    <a:pt x="213" y="2736"/>
                  </a:cubicBezTo>
                  <a:cubicBezTo>
                    <a:pt x="225" y="2831"/>
                    <a:pt x="288" y="2870"/>
                    <a:pt x="359" y="2870"/>
                  </a:cubicBezTo>
                  <a:cubicBezTo>
                    <a:pt x="469" y="2870"/>
                    <a:pt x="597" y="2774"/>
                    <a:pt x="578" y="2645"/>
                  </a:cubicBezTo>
                  <a:cubicBezTo>
                    <a:pt x="426" y="1824"/>
                    <a:pt x="365" y="1003"/>
                    <a:pt x="426" y="183"/>
                  </a:cubicBezTo>
                  <a:cubicBezTo>
                    <a:pt x="441" y="61"/>
                    <a:pt x="350" y="0"/>
                    <a:pt x="25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1426328" y="2252494"/>
              <a:ext cx="9369" cy="30952"/>
            </a:xfrm>
            <a:custGeom>
              <a:avLst/>
              <a:gdLst/>
              <a:ahLst/>
              <a:cxnLst/>
              <a:rect l="l" t="t" r="r" b="b"/>
              <a:pathLst>
                <a:path w="662" h="2187" extrusionOk="0">
                  <a:moveTo>
                    <a:pt x="187" y="0"/>
                  </a:moveTo>
                  <a:cubicBezTo>
                    <a:pt x="92" y="0"/>
                    <a:pt x="1" y="61"/>
                    <a:pt x="16" y="182"/>
                  </a:cubicBezTo>
                  <a:cubicBezTo>
                    <a:pt x="46" y="821"/>
                    <a:pt x="138" y="1429"/>
                    <a:pt x="259" y="2067"/>
                  </a:cubicBezTo>
                  <a:cubicBezTo>
                    <a:pt x="283" y="2149"/>
                    <a:pt x="352" y="2186"/>
                    <a:pt x="424" y="2186"/>
                  </a:cubicBezTo>
                  <a:cubicBezTo>
                    <a:pt x="539" y="2186"/>
                    <a:pt x="661" y="2094"/>
                    <a:pt x="624" y="1945"/>
                  </a:cubicBezTo>
                  <a:cubicBezTo>
                    <a:pt x="502" y="1368"/>
                    <a:pt x="411" y="760"/>
                    <a:pt x="381" y="182"/>
                  </a:cubicBezTo>
                  <a:cubicBezTo>
                    <a:pt x="381" y="61"/>
                    <a:pt x="282" y="0"/>
                    <a:pt x="18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1441174" y="2271416"/>
              <a:ext cx="10770" cy="27272"/>
            </a:xfrm>
            <a:custGeom>
              <a:avLst/>
              <a:gdLst/>
              <a:ahLst/>
              <a:cxnLst/>
              <a:rect l="l" t="t" r="r" b="b"/>
              <a:pathLst>
                <a:path w="761" h="1927" extrusionOk="0">
                  <a:moveTo>
                    <a:pt x="244" y="0"/>
                  </a:moveTo>
                  <a:cubicBezTo>
                    <a:pt x="122" y="0"/>
                    <a:pt x="31" y="92"/>
                    <a:pt x="31" y="213"/>
                  </a:cubicBezTo>
                  <a:cubicBezTo>
                    <a:pt x="0" y="760"/>
                    <a:pt x="122" y="1338"/>
                    <a:pt x="365" y="1824"/>
                  </a:cubicBezTo>
                  <a:cubicBezTo>
                    <a:pt x="411" y="1893"/>
                    <a:pt x="491" y="1927"/>
                    <a:pt x="566" y="1927"/>
                  </a:cubicBezTo>
                  <a:cubicBezTo>
                    <a:pt x="591" y="1927"/>
                    <a:pt x="616" y="1923"/>
                    <a:pt x="639" y="1915"/>
                  </a:cubicBezTo>
                  <a:cubicBezTo>
                    <a:pt x="730" y="1855"/>
                    <a:pt x="760" y="1733"/>
                    <a:pt x="700" y="1642"/>
                  </a:cubicBezTo>
                  <a:cubicBezTo>
                    <a:pt x="487" y="1186"/>
                    <a:pt x="396" y="700"/>
                    <a:pt x="426" y="213"/>
                  </a:cubicBezTo>
                  <a:cubicBezTo>
                    <a:pt x="426" y="92"/>
                    <a:pt x="335" y="0"/>
                    <a:pt x="24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1457945" y="2290776"/>
              <a:ext cx="9907" cy="24102"/>
            </a:xfrm>
            <a:custGeom>
              <a:avLst/>
              <a:gdLst/>
              <a:ahLst/>
              <a:cxnLst/>
              <a:rect l="l" t="t" r="r" b="b"/>
              <a:pathLst>
                <a:path w="700" h="1703" extrusionOk="0">
                  <a:moveTo>
                    <a:pt x="214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31" y="669"/>
                    <a:pt x="122" y="1125"/>
                    <a:pt x="274" y="1550"/>
                  </a:cubicBezTo>
                  <a:cubicBezTo>
                    <a:pt x="305" y="1642"/>
                    <a:pt x="396" y="1702"/>
                    <a:pt x="518" y="1702"/>
                  </a:cubicBezTo>
                  <a:cubicBezTo>
                    <a:pt x="609" y="1672"/>
                    <a:pt x="700" y="1550"/>
                    <a:pt x="639" y="1459"/>
                  </a:cubicBezTo>
                  <a:cubicBezTo>
                    <a:pt x="487" y="1064"/>
                    <a:pt x="396" y="639"/>
                    <a:pt x="39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1472579" y="2308410"/>
              <a:ext cx="11195" cy="21965"/>
            </a:xfrm>
            <a:custGeom>
              <a:avLst/>
              <a:gdLst/>
              <a:ahLst/>
              <a:cxnLst/>
              <a:rect l="l" t="t" r="r" b="b"/>
              <a:pathLst>
                <a:path w="791" h="1552" extrusionOk="0">
                  <a:moveTo>
                    <a:pt x="213" y="0"/>
                  </a:moveTo>
                  <a:cubicBezTo>
                    <a:pt x="91" y="0"/>
                    <a:pt x="31" y="92"/>
                    <a:pt x="31" y="213"/>
                  </a:cubicBezTo>
                  <a:cubicBezTo>
                    <a:pt x="0" y="639"/>
                    <a:pt x="122" y="1095"/>
                    <a:pt x="395" y="1459"/>
                  </a:cubicBezTo>
                  <a:cubicBezTo>
                    <a:pt x="435" y="1518"/>
                    <a:pt x="487" y="1552"/>
                    <a:pt x="543" y="1552"/>
                  </a:cubicBezTo>
                  <a:cubicBezTo>
                    <a:pt x="574" y="1552"/>
                    <a:pt x="606" y="1542"/>
                    <a:pt x="639" y="1520"/>
                  </a:cubicBezTo>
                  <a:cubicBezTo>
                    <a:pt x="730" y="1490"/>
                    <a:pt x="791" y="1368"/>
                    <a:pt x="730" y="1277"/>
                  </a:cubicBezTo>
                  <a:cubicBezTo>
                    <a:pt x="669" y="1186"/>
                    <a:pt x="608" y="1095"/>
                    <a:pt x="578" y="1034"/>
                  </a:cubicBezTo>
                  <a:cubicBezTo>
                    <a:pt x="517" y="943"/>
                    <a:pt x="487" y="882"/>
                    <a:pt x="456" y="760"/>
                  </a:cubicBezTo>
                  <a:cubicBezTo>
                    <a:pt x="456" y="730"/>
                    <a:pt x="426" y="669"/>
                    <a:pt x="426" y="608"/>
                  </a:cubicBezTo>
                  <a:cubicBezTo>
                    <a:pt x="426" y="608"/>
                    <a:pt x="426" y="578"/>
                    <a:pt x="426" y="548"/>
                  </a:cubicBezTo>
                  <a:cubicBezTo>
                    <a:pt x="426" y="548"/>
                    <a:pt x="426" y="517"/>
                    <a:pt x="395" y="517"/>
                  </a:cubicBezTo>
                  <a:cubicBezTo>
                    <a:pt x="395" y="396"/>
                    <a:pt x="395" y="304"/>
                    <a:pt x="395" y="213"/>
                  </a:cubicBezTo>
                  <a:cubicBezTo>
                    <a:pt x="395" y="92"/>
                    <a:pt x="304" y="0"/>
                    <a:pt x="2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2279" y="1928260"/>
              <a:ext cx="10855" cy="48501"/>
            </a:xfrm>
            <a:custGeom>
              <a:avLst/>
              <a:gdLst/>
              <a:ahLst/>
              <a:cxnLst/>
              <a:rect l="l" t="t" r="r" b="b"/>
              <a:pathLst>
                <a:path w="767" h="3427" extrusionOk="0">
                  <a:moveTo>
                    <a:pt x="543" y="1"/>
                  </a:moveTo>
                  <a:cubicBezTo>
                    <a:pt x="466" y="1"/>
                    <a:pt x="390" y="44"/>
                    <a:pt x="366" y="144"/>
                  </a:cubicBezTo>
                  <a:cubicBezTo>
                    <a:pt x="92" y="1147"/>
                    <a:pt x="1" y="2211"/>
                    <a:pt x="92" y="3244"/>
                  </a:cubicBezTo>
                  <a:cubicBezTo>
                    <a:pt x="92" y="3366"/>
                    <a:pt x="191" y="3426"/>
                    <a:pt x="286" y="3426"/>
                  </a:cubicBezTo>
                  <a:cubicBezTo>
                    <a:pt x="381" y="3426"/>
                    <a:pt x="472" y="3366"/>
                    <a:pt x="457" y="3244"/>
                  </a:cubicBezTo>
                  <a:cubicBezTo>
                    <a:pt x="366" y="2241"/>
                    <a:pt x="457" y="1238"/>
                    <a:pt x="730" y="235"/>
                  </a:cubicBezTo>
                  <a:cubicBezTo>
                    <a:pt x="766" y="91"/>
                    <a:pt x="654" y="1"/>
                    <a:pt x="54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9488" y="1908814"/>
              <a:ext cx="13275" cy="37405"/>
            </a:xfrm>
            <a:custGeom>
              <a:avLst/>
              <a:gdLst/>
              <a:ahLst/>
              <a:cxnLst/>
              <a:rect l="l" t="t" r="r" b="b"/>
              <a:pathLst>
                <a:path w="938" h="2643" extrusionOk="0">
                  <a:moveTo>
                    <a:pt x="704" y="0"/>
                  </a:moveTo>
                  <a:cubicBezTo>
                    <a:pt x="629" y="0"/>
                    <a:pt x="553" y="37"/>
                    <a:pt x="517" y="120"/>
                  </a:cubicBezTo>
                  <a:cubicBezTo>
                    <a:pt x="244" y="879"/>
                    <a:pt x="61" y="1670"/>
                    <a:pt x="1" y="2460"/>
                  </a:cubicBezTo>
                  <a:cubicBezTo>
                    <a:pt x="1" y="2582"/>
                    <a:pt x="92" y="2642"/>
                    <a:pt x="187" y="2642"/>
                  </a:cubicBezTo>
                  <a:cubicBezTo>
                    <a:pt x="282" y="2642"/>
                    <a:pt x="381" y="2582"/>
                    <a:pt x="396" y="2460"/>
                  </a:cubicBezTo>
                  <a:cubicBezTo>
                    <a:pt x="457" y="1700"/>
                    <a:pt x="609" y="940"/>
                    <a:pt x="882" y="241"/>
                  </a:cubicBezTo>
                  <a:cubicBezTo>
                    <a:pt x="938" y="92"/>
                    <a:pt x="823" y="0"/>
                    <a:pt x="70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696273" y="1897974"/>
              <a:ext cx="15242" cy="29423"/>
            </a:xfrm>
            <a:custGeom>
              <a:avLst/>
              <a:gdLst/>
              <a:ahLst/>
              <a:cxnLst/>
              <a:rect l="l" t="t" r="r" b="b"/>
              <a:pathLst>
                <a:path w="1077" h="2079" extrusionOk="0">
                  <a:moveTo>
                    <a:pt x="825" y="0"/>
                  </a:moveTo>
                  <a:cubicBezTo>
                    <a:pt x="767" y="0"/>
                    <a:pt x="707" y="28"/>
                    <a:pt x="669" y="95"/>
                  </a:cubicBezTo>
                  <a:cubicBezTo>
                    <a:pt x="334" y="642"/>
                    <a:pt x="122" y="1220"/>
                    <a:pt x="0" y="1858"/>
                  </a:cubicBezTo>
                  <a:cubicBezTo>
                    <a:pt x="0" y="1949"/>
                    <a:pt x="30" y="2071"/>
                    <a:pt x="152" y="2071"/>
                  </a:cubicBezTo>
                  <a:cubicBezTo>
                    <a:pt x="168" y="2076"/>
                    <a:pt x="185" y="2079"/>
                    <a:pt x="203" y="2079"/>
                  </a:cubicBezTo>
                  <a:cubicBezTo>
                    <a:pt x="282" y="2079"/>
                    <a:pt x="365" y="2024"/>
                    <a:pt x="365" y="1949"/>
                  </a:cubicBezTo>
                  <a:cubicBezTo>
                    <a:pt x="456" y="1372"/>
                    <a:pt x="669" y="794"/>
                    <a:pt x="973" y="278"/>
                  </a:cubicBezTo>
                  <a:cubicBezTo>
                    <a:pt x="1077" y="132"/>
                    <a:pt x="953" y="0"/>
                    <a:pt x="82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712181" y="1892652"/>
              <a:ext cx="15072" cy="19318"/>
            </a:xfrm>
            <a:custGeom>
              <a:avLst/>
              <a:gdLst/>
              <a:ahLst/>
              <a:cxnLst/>
              <a:rect l="l" t="t" r="r" b="b"/>
              <a:pathLst>
                <a:path w="1065" h="1365" extrusionOk="0">
                  <a:moveTo>
                    <a:pt x="852" y="0"/>
                  </a:moveTo>
                  <a:cubicBezTo>
                    <a:pt x="806" y="0"/>
                    <a:pt x="761" y="15"/>
                    <a:pt x="730" y="46"/>
                  </a:cubicBezTo>
                  <a:cubicBezTo>
                    <a:pt x="457" y="350"/>
                    <a:pt x="213" y="714"/>
                    <a:pt x="62" y="1079"/>
                  </a:cubicBezTo>
                  <a:cubicBezTo>
                    <a:pt x="1" y="1170"/>
                    <a:pt x="31" y="1292"/>
                    <a:pt x="122" y="1353"/>
                  </a:cubicBezTo>
                  <a:cubicBezTo>
                    <a:pt x="145" y="1360"/>
                    <a:pt x="170" y="1364"/>
                    <a:pt x="194" y="1364"/>
                  </a:cubicBezTo>
                  <a:cubicBezTo>
                    <a:pt x="269" y="1364"/>
                    <a:pt x="343" y="1330"/>
                    <a:pt x="365" y="1262"/>
                  </a:cubicBezTo>
                  <a:cubicBezTo>
                    <a:pt x="457" y="1079"/>
                    <a:pt x="548" y="927"/>
                    <a:pt x="669" y="775"/>
                  </a:cubicBezTo>
                  <a:cubicBezTo>
                    <a:pt x="700" y="684"/>
                    <a:pt x="761" y="593"/>
                    <a:pt x="821" y="532"/>
                  </a:cubicBezTo>
                  <a:cubicBezTo>
                    <a:pt x="821" y="532"/>
                    <a:pt x="821" y="502"/>
                    <a:pt x="821" y="502"/>
                  </a:cubicBezTo>
                  <a:lnTo>
                    <a:pt x="852" y="502"/>
                  </a:lnTo>
                  <a:cubicBezTo>
                    <a:pt x="852" y="471"/>
                    <a:pt x="882" y="471"/>
                    <a:pt x="882" y="441"/>
                  </a:cubicBezTo>
                  <a:cubicBezTo>
                    <a:pt x="913" y="410"/>
                    <a:pt x="943" y="350"/>
                    <a:pt x="973" y="319"/>
                  </a:cubicBezTo>
                  <a:cubicBezTo>
                    <a:pt x="1065" y="258"/>
                    <a:pt x="1065" y="137"/>
                    <a:pt x="973" y="46"/>
                  </a:cubicBezTo>
                  <a:cubicBezTo>
                    <a:pt x="943" y="15"/>
                    <a:pt x="897" y="0"/>
                    <a:pt x="85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730253" y="1883807"/>
              <a:ext cx="18936" cy="20705"/>
            </a:xfrm>
            <a:custGeom>
              <a:avLst/>
              <a:gdLst/>
              <a:ahLst/>
              <a:cxnLst/>
              <a:rect l="l" t="t" r="r" b="b"/>
              <a:pathLst>
                <a:path w="1338" h="1463" extrusionOk="0">
                  <a:moveTo>
                    <a:pt x="1123" y="1"/>
                  </a:moveTo>
                  <a:cubicBezTo>
                    <a:pt x="1088" y="1"/>
                    <a:pt x="1055" y="11"/>
                    <a:pt x="1034" y="32"/>
                  </a:cubicBezTo>
                  <a:cubicBezTo>
                    <a:pt x="608" y="336"/>
                    <a:pt x="274" y="732"/>
                    <a:pt x="31" y="1187"/>
                  </a:cubicBezTo>
                  <a:cubicBezTo>
                    <a:pt x="0" y="1279"/>
                    <a:pt x="31" y="1400"/>
                    <a:pt x="122" y="1431"/>
                  </a:cubicBezTo>
                  <a:cubicBezTo>
                    <a:pt x="143" y="1452"/>
                    <a:pt x="176" y="1462"/>
                    <a:pt x="211" y="1462"/>
                  </a:cubicBezTo>
                  <a:cubicBezTo>
                    <a:pt x="275" y="1462"/>
                    <a:pt x="345" y="1429"/>
                    <a:pt x="365" y="1370"/>
                  </a:cubicBezTo>
                  <a:cubicBezTo>
                    <a:pt x="426" y="1279"/>
                    <a:pt x="487" y="1157"/>
                    <a:pt x="547" y="1066"/>
                  </a:cubicBezTo>
                  <a:cubicBezTo>
                    <a:pt x="578" y="1005"/>
                    <a:pt x="608" y="975"/>
                    <a:pt x="639" y="914"/>
                  </a:cubicBezTo>
                  <a:cubicBezTo>
                    <a:pt x="639" y="914"/>
                    <a:pt x="669" y="914"/>
                    <a:pt x="669" y="883"/>
                  </a:cubicBezTo>
                  <a:cubicBezTo>
                    <a:pt x="699" y="853"/>
                    <a:pt x="699" y="823"/>
                    <a:pt x="730" y="792"/>
                  </a:cubicBezTo>
                  <a:cubicBezTo>
                    <a:pt x="791" y="732"/>
                    <a:pt x="882" y="640"/>
                    <a:pt x="943" y="549"/>
                  </a:cubicBezTo>
                  <a:cubicBezTo>
                    <a:pt x="1003" y="519"/>
                    <a:pt x="1034" y="488"/>
                    <a:pt x="1095" y="428"/>
                  </a:cubicBezTo>
                  <a:cubicBezTo>
                    <a:pt x="1125" y="428"/>
                    <a:pt x="1125" y="397"/>
                    <a:pt x="1155" y="397"/>
                  </a:cubicBezTo>
                  <a:cubicBezTo>
                    <a:pt x="1155" y="367"/>
                    <a:pt x="1186" y="367"/>
                    <a:pt x="1155" y="367"/>
                  </a:cubicBezTo>
                  <a:cubicBezTo>
                    <a:pt x="1186" y="367"/>
                    <a:pt x="1186" y="367"/>
                    <a:pt x="1216" y="336"/>
                  </a:cubicBezTo>
                  <a:cubicBezTo>
                    <a:pt x="1307" y="276"/>
                    <a:pt x="1338" y="184"/>
                    <a:pt x="1277" y="93"/>
                  </a:cubicBezTo>
                  <a:cubicBezTo>
                    <a:pt x="1257" y="34"/>
                    <a:pt x="1187" y="1"/>
                    <a:pt x="112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47"/>
          <p:cNvGrpSpPr/>
          <p:nvPr/>
        </p:nvGrpSpPr>
        <p:grpSpPr>
          <a:xfrm>
            <a:off x="8448869" y="234080"/>
            <a:ext cx="433129" cy="609250"/>
            <a:chOff x="8214200" y="930525"/>
            <a:chExt cx="433129" cy="609250"/>
          </a:xfrm>
        </p:grpSpPr>
        <p:sp>
          <p:nvSpPr>
            <p:cNvPr id="1759" name="Google Shape;1759;p47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1" name="Google Shape;1761;p47"/>
          <p:cNvSpPr/>
          <p:nvPr/>
        </p:nvSpPr>
        <p:spPr>
          <a:xfrm flipH="1">
            <a:off x="496663" y="4468288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22 Grupo">
            <a:extLst>
              <a:ext uri="{FF2B5EF4-FFF2-40B4-BE49-F238E27FC236}">
                <a16:creationId xmlns:a16="http://schemas.microsoft.com/office/drawing/2014/main" id="{EAE456C3-A5CD-46C4-8D6F-E6329B5F86FB}"/>
              </a:ext>
            </a:extLst>
          </p:cNvPr>
          <p:cNvGrpSpPr/>
          <p:nvPr/>
        </p:nvGrpSpPr>
        <p:grpSpPr>
          <a:xfrm>
            <a:off x="2234836" y="2710933"/>
            <a:ext cx="3816424" cy="2355726"/>
            <a:chOff x="1907704" y="3539496"/>
            <a:chExt cx="5688632" cy="3318504"/>
          </a:xfrm>
        </p:grpSpPr>
        <p:sp>
          <p:nvSpPr>
            <p:cNvPr id="29" name="23 Trapecio">
              <a:extLst>
                <a:ext uri="{FF2B5EF4-FFF2-40B4-BE49-F238E27FC236}">
                  <a16:creationId xmlns:a16="http://schemas.microsoft.com/office/drawing/2014/main" id="{A4F9CC76-BD48-4130-A19B-A7D0C9AD8CBF}"/>
                </a:ext>
              </a:extLst>
            </p:cNvPr>
            <p:cNvSpPr/>
            <p:nvPr/>
          </p:nvSpPr>
          <p:spPr>
            <a:xfrm>
              <a:off x="1907704" y="5910792"/>
              <a:ext cx="5688632" cy="947208"/>
            </a:xfrm>
            <a:prstGeom prst="trapezoid">
              <a:avLst>
                <a:gd name="adj" fmla="val 63029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Picture 4" descr="http://www.chacocanyon.com/images/pencil-mug.gif">
              <a:extLst>
                <a:ext uri="{FF2B5EF4-FFF2-40B4-BE49-F238E27FC236}">
                  <a16:creationId xmlns:a16="http://schemas.microsoft.com/office/drawing/2014/main" id="{C0F99BF3-86CD-4F24-B530-C5C503B5D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6494" y1="68889" x2="57143" y2="80889"/>
                          <a14:foregroundMark x1="68831" y1="70667" x2="67532" y2="84889"/>
                          <a14:foregroundMark x1="79221" y1="73333" x2="79870" y2="86667"/>
                          <a14:foregroundMark x1="84416" y1="83556" x2="83766" y2="90222"/>
                          <a14:foregroundMark x1="90260" y1="70667" x2="94156" y2="71111"/>
                          <a14:foregroundMark x1="94805" y1="73778" x2="94805" y2="80889"/>
                          <a14:foregroundMark x1="81169" y1="60889" x2="67532" y2="60444"/>
                          <a14:foregroundMark x1="48701" y1="60889" x2="48701" y2="60889"/>
                          <a14:foregroundMark x1="48701" y1="59556" x2="48701" y2="59556"/>
                          <a14:foregroundMark x1="23377" y1="25333" x2="48701" y2="54667"/>
                          <a14:foregroundMark x1="81169" y1="18222" x2="79221" y2="24000"/>
                          <a14:foregroundMark x1="86364" y1="24889" x2="86364" y2="27111"/>
                          <a14:foregroundMark x1="87013" y1="78667" x2="87013" y2="78667"/>
                          <a14:foregroundMark x1="84416" y1="79556" x2="80519" y2="85778"/>
                          <a14:foregroundMark x1="83117" y1="51111" x2="79221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124" y="5196818"/>
              <a:ext cx="818824" cy="119633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http://images.colourbox.com/thumb_COLOURBOX4179477.jpg">
              <a:extLst>
                <a:ext uri="{FF2B5EF4-FFF2-40B4-BE49-F238E27FC236}">
                  <a16:creationId xmlns:a16="http://schemas.microsoft.com/office/drawing/2014/main" id="{2343A0B6-EE2D-49EB-BBEA-6224541F9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63" b="100000" l="22794" r="77941">
                          <a14:foregroundMark x1="63603" y1="88125" x2="65074" y2="92500"/>
                          <a14:foregroundMark x1="64706" y1="95625" x2="64706" y2="97500"/>
                          <a14:foregroundMark x1="38235" y1="91250" x2="38235" y2="92813"/>
                          <a14:foregroundMark x1="39338" y1="93750" x2="38603" y2="95938"/>
                          <a14:foregroundMark x1="63603" y1="99063" x2="56618" y2="99688"/>
                          <a14:foregroundMark x1="37500" y1="57188" x2="39338" y2="57188"/>
                          <a14:foregroundMark x1="48529" y1="55625" x2="53309" y2="57500"/>
                          <a14:foregroundMark x1="30882" y1="80000" x2="34191" y2="80313"/>
                          <a14:foregroundMark x1="64338" y1="94063" x2="65074" y2="95938"/>
                          <a14:foregroundMark x1="65074" y1="95938" x2="64706" y2="97188"/>
                          <a14:foregroundMark x1="62868" y1="58438" x2="66912" y2="59062"/>
                          <a14:backgroundMark x1="38235" y1="91250" x2="36765" y2="93438"/>
                          <a14:backgroundMark x1="38603" y1="94063" x2="38235" y2="96563"/>
                          <a14:backgroundMark x1="46691" y1="99688" x2="47426" y2="99688"/>
                          <a14:backgroundMark x1="29779" y1="80313" x2="31985" y2="80938"/>
                          <a14:backgroundMark x1="32353" y1="80938" x2="34191" y2="80938"/>
                          <a14:backgroundMark x1="30147" y1="80313" x2="31618" y2="80625"/>
                          <a14:backgroundMark x1="38603" y1="93750" x2="38603" y2="93750"/>
                          <a14:backgroundMark x1="65441" y1="95313" x2="65074" y2="98125"/>
                          <a14:backgroundMark x1="53676" y1="99688" x2="53676" y2="9968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5" t="52197" r="22930"/>
            <a:stretch/>
          </p:blipFill>
          <p:spPr bwMode="auto">
            <a:xfrm>
              <a:off x="2987824" y="3539496"/>
              <a:ext cx="2448272" cy="2553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26 Trapecio">
              <a:extLst>
                <a:ext uri="{FF2B5EF4-FFF2-40B4-BE49-F238E27FC236}">
                  <a16:creationId xmlns:a16="http://schemas.microsoft.com/office/drawing/2014/main" id="{82464C3F-86CC-4205-8BD9-C560FA210C5C}"/>
                </a:ext>
              </a:extLst>
            </p:cNvPr>
            <p:cNvSpPr/>
            <p:nvPr/>
          </p:nvSpPr>
          <p:spPr>
            <a:xfrm>
              <a:off x="3802106" y="6204737"/>
              <a:ext cx="1129934" cy="473604"/>
            </a:xfrm>
            <a:prstGeom prst="trapezoid">
              <a:avLst>
                <a:gd name="adj" fmla="val 3302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وسيلة شرح على شكل سحابة 22">
            <a:extLst>
              <a:ext uri="{FF2B5EF4-FFF2-40B4-BE49-F238E27FC236}">
                <a16:creationId xmlns:a16="http://schemas.microsoft.com/office/drawing/2014/main" id="{EDB7BD68-146C-4A1A-B104-44E4BDC1F88F}"/>
              </a:ext>
            </a:extLst>
          </p:cNvPr>
          <p:cNvSpPr/>
          <p:nvPr/>
        </p:nvSpPr>
        <p:spPr>
          <a:xfrm>
            <a:off x="4832506" y="615518"/>
            <a:ext cx="3881188" cy="2628501"/>
          </a:xfrm>
          <a:prstGeom prst="cloudCallout">
            <a:avLst>
              <a:gd name="adj1" fmla="val -53367"/>
              <a:gd name="adj2" fmla="val 589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17 CuadroTexto">
            <a:extLst>
              <a:ext uri="{FF2B5EF4-FFF2-40B4-BE49-F238E27FC236}">
                <a16:creationId xmlns:a16="http://schemas.microsoft.com/office/drawing/2014/main" id="{7CCF6264-90FC-45C3-8D04-9656EBF29746}"/>
              </a:ext>
            </a:extLst>
          </p:cNvPr>
          <p:cNvSpPr txBox="1"/>
          <p:nvPr/>
        </p:nvSpPr>
        <p:spPr>
          <a:xfrm>
            <a:off x="322729" y="1572387"/>
            <a:ext cx="3895805" cy="715089"/>
          </a:xfrm>
          <a:prstGeom prst="wedgeRoundRectCallout">
            <a:avLst>
              <a:gd name="adj1" fmla="val 28253"/>
              <a:gd name="adj2" fmla="val 9633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                               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harder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by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11:00a.m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Thursday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D84BD4C-B950-436A-AE0A-678EC8253998}"/>
              </a:ext>
            </a:extLst>
          </p:cNvPr>
          <p:cNvSpPr txBox="1"/>
          <p:nvPr/>
        </p:nvSpPr>
        <p:spPr>
          <a:xfrm>
            <a:off x="633932" y="1601914"/>
            <a:ext cx="2086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will </a:t>
            </a:r>
            <a:r>
              <a:rPr lang="en-US" sz="1800" b="1">
                <a:solidFill>
                  <a:schemeClr val="tx2">
                    <a:lumMod val="75000"/>
                  </a:schemeClr>
                </a:solidFill>
              </a:rPr>
              <a:t>have studied</a:t>
            </a:r>
            <a:endParaRPr lang="ar-SA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4" name="Picture 2" descr="Boy Studying Stock Illustrations – 12,415 Boy Studying Stock Illustrations,  Vectors &amp; Clipart - Dreamstime">
            <a:extLst>
              <a:ext uri="{FF2B5EF4-FFF2-40B4-BE49-F238E27FC236}">
                <a16:creationId xmlns:a16="http://schemas.microsoft.com/office/drawing/2014/main" id="{0BA4D7E5-7CCA-45DC-AFDD-B548F57B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69" y="921525"/>
            <a:ext cx="2237325" cy="15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ixaDeTexto 2">
            <a:extLst>
              <a:ext uri="{FF2B5EF4-FFF2-40B4-BE49-F238E27FC236}">
                <a16:creationId xmlns:a16="http://schemas.microsoft.com/office/drawing/2014/main" id="{92D0C504-13F0-48F8-8AE3-9AF47104B83A}"/>
              </a:ext>
            </a:extLst>
          </p:cNvPr>
          <p:cNvSpPr txBox="1"/>
          <p:nvPr/>
        </p:nvSpPr>
        <p:spPr>
          <a:xfrm>
            <a:off x="5410460" y="2549320"/>
            <a:ext cx="32275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study harder-  11:00 am </a:t>
            </a:r>
          </a:p>
          <a:p>
            <a:r>
              <a:rPr lang="en-US" b="1" dirty="0">
                <a:latin typeface="+mn-lt"/>
              </a:rPr>
              <a:t>           on Thursday</a:t>
            </a:r>
          </a:p>
          <a:p>
            <a:endParaRPr lang="pt-BR" sz="1800" b="1" dirty="0">
              <a:latin typeface="Berlin Sans FB" pitchFamily="34" charset="0"/>
            </a:endParaRPr>
          </a:p>
        </p:txBody>
      </p:sp>
      <p:pic>
        <p:nvPicPr>
          <p:cNvPr id="37" name="رسم 36" descr="شارة علامة 1 مع تعبئة خالصة">
            <a:extLst>
              <a:ext uri="{FF2B5EF4-FFF2-40B4-BE49-F238E27FC236}">
                <a16:creationId xmlns:a16="http://schemas.microsoft.com/office/drawing/2014/main" id="{A8D451B3-3010-41F3-9DA5-B9C4F39F0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31731" y="776372"/>
            <a:ext cx="914400" cy="914400"/>
          </a:xfrm>
          <a:prstGeom prst="rect">
            <a:avLst/>
          </a:prstGeom>
        </p:spPr>
      </p:pic>
      <p:sp>
        <p:nvSpPr>
          <p:cNvPr id="38" name="CaixaDeTexto 2">
            <a:extLst>
              <a:ext uri="{FF2B5EF4-FFF2-40B4-BE49-F238E27FC236}">
                <a16:creationId xmlns:a16="http://schemas.microsoft.com/office/drawing/2014/main" id="{0B559649-0838-4825-8E5D-2D02C194916F}"/>
              </a:ext>
            </a:extLst>
          </p:cNvPr>
          <p:cNvSpPr txBox="1"/>
          <p:nvPr/>
        </p:nvSpPr>
        <p:spPr>
          <a:xfrm>
            <a:off x="2302718" y="137176"/>
            <a:ext cx="428419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Complete using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Future Perfect</a:t>
            </a:r>
          </a:p>
        </p:txBody>
      </p:sp>
    </p:spTree>
    <p:extLst>
      <p:ext uri="{BB962C8B-B14F-4D97-AF65-F5344CB8AC3E}">
        <p14:creationId xmlns:p14="http://schemas.microsoft.com/office/powerpoint/2010/main" val="37375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44"/>
          <p:cNvSpPr/>
          <p:nvPr/>
        </p:nvSpPr>
        <p:spPr>
          <a:xfrm>
            <a:off x="8180188" y="539488"/>
            <a:ext cx="329179" cy="365757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494;p42">
            <a:extLst>
              <a:ext uri="{FF2B5EF4-FFF2-40B4-BE49-F238E27FC236}">
                <a16:creationId xmlns:a16="http://schemas.microsoft.com/office/drawing/2014/main" id="{A859BB2C-E1C6-47E9-8113-7CB69A7FE759}"/>
              </a:ext>
            </a:extLst>
          </p:cNvPr>
          <p:cNvSpPr txBox="1">
            <a:spLocks/>
          </p:cNvSpPr>
          <p:nvPr/>
        </p:nvSpPr>
        <p:spPr>
          <a:xfrm>
            <a:off x="528808" y="280628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matic SC"/>
              <a:buNone/>
              <a:defRPr sz="2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en-US" sz="2700" dirty="0">
                <a:latin typeface="Amasis MT Pro" panose="02040504050005020304" pitchFamily="18" charset="0"/>
              </a:rPr>
              <a:t>The Expressions for the 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Future Perfect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8B579F51-2F5A-47C2-83A3-12BF2041E38C}"/>
              </a:ext>
            </a:extLst>
          </p:cNvPr>
          <p:cNvSpPr txBox="1"/>
          <p:nvPr/>
        </p:nvSpPr>
        <p:spPr>
          <a:xfrm>
            <a:off x="1377756" y="1601899"/>
            <a:ext cx="6897947" cy="23083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6 am,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2030,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next weekend………..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then,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November,……….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By the end of this month, 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Before ….. , </a:t>
            </a:r>
          </a:p>
          <a:p>
            <a:endParaRPr lang="en-US" sz="900" b="1" dirty="0">
              <a:solidFill>
                <a:schemeClr val="tx1"/>
              </a:solidFill>
              <a:latin typeface="+mj-lt"/>
            </a:endParaRPr>
          </a:p>
          <a:p>
            <a:r>
              <a:rPr lang="en-US" sz="1800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tx1"/>
                </a:solidFill>
                <a:latin typeface="Handlee" panose="02000000000000000000" pitchFamily="2" charset="0"/>
              </a:rPr>
              <a:t>(All these expressions mean at the end of a period of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sz="5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9" name="Google Shape;1364;p37">
            <a:extLst>
              <a:ext uri="{FF2B5EF4-FFF2-40B4-BE49-F238E27FC236}">
                <a16:creationId xmlns:a16="http://schemas.microsoft.com/office/drawing/2014/main" id="{474F7291-E94C-43EB-B140-8646325A1F77}"/>
              </a:ext>
            </a:extLst>
          </p:cNvPr>
          <p:cNvGrpSpPr/>
          <p:nvPr/>
        </p:nvGrpSpPr>
        <p:grpSpPr>
          <a:xfrm>
            <a:off x="506117" y="1161426"/>
            <a:ext cx="792681" cy="785103"/>
            <a:chOff x="1798050" y="2142863"/>
            <a:chExt cx="792681" cy="785103"/>
          </a:xfrm>
        </p:grpSpPr>
        <p:sp>
          <p:nvSpPr>
            <p:cNvPr id="110" name="Google Shape;1365;p37">
              <a:extLst>
                <a:ext uri="{FF2B5EF4-FFF2-40B4-BE49-F238E27FC236}">
                  <a16:creationId xmlns:a16="http://schemas.microsoft.com/office/drawing/2014/main" id="{8A64A110-73C9-4E91-BA6F-612690B4A435}"/>
                </a:ext>
              </a:extLst>
            </p:cNvPr>
            <p:cNvSpPr/>
            <p:nvPr/>
          </p:nvSpPr>
          <p:spPr>
            <a:xfrm>
              <a:off x="2021483" y="2142863"/>
              <a:ext cx="569247" cy="581989"/>
            </a:xfrm>
            <a:custGeom>
              <a:avLst/>
              <a:gdLst/>
              <a:ahLst/>
              <a:cxnLst/>
              <a:rect l="l" t="t" r="r" b="b"/>
              <a:pathLst>
                <a:path w="6344" h="6486" extrusionOk="0">
                  <a:moveTo>
                    <a:pt x="5377" y="479"/>
                  </a:moveTo>
                  <a:cubicBezTo>
                    <a:pt x="5429" y="479"/>
                    <a:pt x="5482" y="492"/>
                    <a:pt x="5532" y="522"/>
                  </a:cubicBezTo>
                  <a:cubicBezTo>
                    <a:pt x="5689" y="617"/>
                    <a:pt x="5758" y="836"/>
                    <a:pt x="5793" y="1039"/>
                  </a:cubicBezTo>
                  <a:cubicBezTo>
                    <a:pt x="5838" y="1307"/>
                    <a:pt x="5811" y="1596"/>
                    <a:pt x="5787" y="1868"/>
                  </a:cubicBezTo>
                  <a:cubicBezTo>
                    <a:pt x="5727" y="2565"/>
                    <a:pt x="5598" y="3259"/>
                    <a:pt x="5410" y="3931"/>
                  </a:cubicBezTo>
                  <a:cubicBezTo>
                    <a:pt x="5219" y="4601"/>
                    <a:pt x="4963" y="5249"/>
                    <a:pt x="4654" y="5873"/>
                  </a:cubicBezTo>
                  <a:cubicBezTo>
                    <a:pt x="3430" y="5117"/>
                    <a:pt x="2315" y="4189"/>
                    <a:pt x="1345" y="3127"/>
                  </a:cubicBezTo>
                  <a:cubicBezTo>
                    <a:pt x="1088" y="2840"/>
                    <a:pt x="806" y="2551"/>
                    <a:pt x="613" y="2213"/>
                  </a:cubicBezTo>
                  <a:cubicBezTo>
                    <a:pt x="478" y="1965"/>
                    <a:pt x="391" y="1603"/>
                    <a:pt x="600" y="1370"/>
                  </a:cubicBezTo>
                  <a:cubicBezTo>
                    <a:pt x="700" y="1259"/>
                    <a:pt x="836" y="1220"/>
                    <a:pt x="978" y="1220"/>
                  </a:cubicBezTo>
                  <a:cubicBezTo>
                    <a:pt x="1121" y="1220"/>
                    <a:pt x="1270" y="1259"/>
                    <a:pt x="1395" y="1303"/>
                  </a:cubicBezTo>
                  <a:cubicBezTo>
                    <a:pt x="1705" y="1415"/>
                    <a:pt x="1994" y="1613"/>
                    <a:pt x="2252" y="1812"/>
                  </a:cubicBezTo>
                  <a:cubicBezTo>
                    <a:pt x="2900" y="2311"/>
                    <a:pt x="3416" y="2966"/>
                    <a:pt x="3768" y="3705"/>
                  </a:cubicBezTo>
                  <a:cubicBezTo>
                    <a:pt x="3805" y="3785"/>
                    <a:pt x="3881" y="3820"/>
                    <a:pt x="3959" y="3820"/>
                  </a:cubicBezTo>
                  <a:cubicBezTo>
                    <a:pt x="4086" y="3820"/>
                    <a:pt x="4218" y="3729"/>
                    <a:pt x="4207" y="3587"/>
                  </a:cubicBezTo>
                  <a:cubicBezTo>
                    <a:pt x="4155" y="2889"/>
                    <a:pt x="4257" y="2195"/>
                    <a:pt x="4503" y="1544"/>
                  </a:cubicBezTo>
                  <a:cubicBezTo>
                    <a:pt x="4615" y="1254"/>
                    <a:pt x="4751" y="944"/>
                    <a:pt x="4960" y="711"/>
                  </a:cubicBezTo>
                  <a:cubicBezTo>
                    <a:pt x="5072" y="591"/>
                    <a:pt x="5224" y="479"/>
                    <a:pt x="5377" y="479"/>
                  </a:cubicBezTo>
                  <a:close/>
                  <a:moveTo>
                    <a:pt x="5377" y="1"/>
                  </a:moveTo>
                  <a:cubicBezTo>
                    <a:pt x="5200" y="1"/>
                    <a:pt x="5023" y="56"/>
                    <a:pt x="4876" y="157"/>
                  </a:cubicBezTo>
                  <a:cubicBezTo>
                    <a:pt x="4574" y="362"/>
                    <a:pt x="4378" y="675"/>
                    <a:pt x="4221" y="1000"/>
                  </a:cubicBezTo>
                  <a:cubicBezTo>
                    <a:pt x="3964" y="1544"/>
                    <a:pt x="3803" y="2126"/>
                    <a:pt x="3747" y="2722"/>
                  </a:cubicBezTo>
                  <a:cubicBezTo>
                    <a:pt x="3454" y="2293"/>
                    <a:pt x="3102" y="1906"/>
                    <a:pt x="2705" y="1579"/>
                  </a:cubicBezTo>
                  <a:cubicBezTo>
                    <a:pt x="2402" y="1328"/>
                    <a:pt x="2071" y="1087"/>
                    <a:pt x="1708" y="931"/>
                  </a:cubicBezTo>
                  <a:cubicBezTo>
                    <a:pt x="1485" y="831"/>
                    <a:pt x="1230" y="753"/>
                    <a:pt x="980" y="753"/>
                  </a:cubicBezTo>
                  <a:cubicBezTo>
                    <a:pt x="852" y="753"/>
                    <a:pt x="725" y="774"/>
                    <a:pt x="603" y="822"/>
                  </a:cubicBezTo>
                  <a:cubicBezTo>
                    <a:pt x="216" y="976"/>
                    <a:pt x="0" y="1359"/>
                    <a:pt x="11" y="1767"/>
                  </a:cubicBezTo>
                  <a:cubicBezTo>
                    <a:pt x="24" y="2213"/>
                    <a:pt x="275" y="2586"/>
                    <a:pt x="550" y="2917"/>
                  </a:cubicBezTo>
                  <a:cubicBezTo>
                    <a:pt x="1108" y="3579"/>
                    <a:pt x="1726" y="4193"/>
                    <a:pt x="2388" y="4750"/>
                  </a:cubicBezTo>
                  <a:cubicBezTo>
                    <a:pt x="3047" y="5302"/>
                    <a:pt x="3758" y="5793"/>
                    <a:pt x="4503" y="6225"/>
                  </a:cubicBezTo>
                  <a:cubicBezTo>
                    <a:pt x="4496" y="6370"/>
                    <a:pt x="4630" y="6486"/>
                    <a:pt x="4761" y="6486"/>
                  </a:cubicBezTo>
                  <a:cubicBezTo>
                    <a:pt x="4809" y="6486"/>
                    <a:pt x="4857" y="6470"/>
                    <a:pt x="4897" y="6434"/>
                  </a:cubicBezTo>
                  <a:cubicBezTo>
                    <a:pt x="4901" y="6435"/>
                    <a:pt x="4905" y="6435"/>
                    <a:pt x="4909" y="6435"/>
                  </a:cubicBezTo>
                  <a:cubicBezTo>
                    <a:pt x="5049" y="6435"/>
                    <a:pt x="5149" y="6253"/>
                    <a:pt x="5065" y="6138"/>
                  </a:cubicBezTo>
                  <a:cubicBezTo>
                    <a:pt x="5745" y="4796"/>
                    <a:pt x="6156" y="3325"/>
                    <a:pt x="6274" y="1826"/>
                  </a:cubicBezTo>
                  <a:cubicBezTo>
                    <a:pt x="6316" y="1254"/>
                    <a:pt x="6344" y="481"/>
                    <a:pt x="5797" y="122"/>
                  </a:cubicBezTo>
                  <a:cubicBezTo>
                    <a:pt x="5670" y="39"/>
                    <a:pt x="5524" y="1"/>
                    <a:pt x="537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66;p37">
              <a:extLst>
                <a:ext uri="{FF2B5EF4-FFF2-40B4-BE49-F238E27FC236}">
                  <a16:creationId xmlns:a16="http://schemas.microsoft.com/office/drawing/2014/main" id="{4A7A1FFC-88DB-4737-ACFB-8BD392CC9CEC}"/>
                </a:ext>
              </a:extLst>
            </p:cNvPr>
            <p:cNvSpPr/>
            <p:nvPr/>
          </p:nvSpPr>
          <p:spPr>
            <a:xfrm>
              <a:off x="1798050" y="2537281"/>
              <a:ext cx="387275" cy="390684"/>
            </a:xfrm>
            <a:custGeom>
              <a:avLst/>
              <a:gdLst/>
              <a:ahLst/>
              <a:cxnLst/>
              <a:rect l="l" t="t" r="r" b="b"/>
              <a:pathLst>
                <a:path w="4316" h="4354" extrusionOk="0">
                  <a:moveTo>
                    <a:pt x="2424" y="426"/>
                  </a:moveTo>
                  <a:cubicBezTo>
                    <a:pt x="2451" y="426"/>
                    <a:pt x="2479" y="444"/>
                    <a:pt x="2511" y="467"/>
                  </a:cubicBezTo>
                  <a:cubicBezTo>
                    <a:pt x="2667" y="582"/>
                    <a:pt x="2796" y="767"/>
                    <a:pt x="2911" y="920"/>
                  </a:cubicBezTo>
                  <a:cubicBezTo>
                    <a:pt x="3034" y="1087"/>
                    <a:pt x="3145" y="1262"/>
                    <a:pt x="3246" y="1439"/>
                  </a:cubicBezTo>
                  <a:cubicBezTo>
                    <a:pt x="3444" y="1802"/>
                    <a:pt x="3598" y="2189"/>
                    <a:pt x="3703" y="2589"/>
                  </a:cubicBezTo>
                  <a:cubicBezTo>
                    <a:pt x="3807" y="3001"/>
                    <a:pt x="3846" y="3413"/>
                    <a:pt x="3832" y="3831"/>
                  </a:cubicBezTo>
                  <a:cubicBezTo>
                    <a:pt x="3492" y="3922"/>
                    <a:pt x="3142" y="3967"/>
                    <a:pt x="2792" y="3967"/>
                  </a:cubicBezTo>
                  <a:cubicBezTo>
                    <a:pt x="2474" y="3967"/>
                    <a:pt x="2155" y="3930"/>
                    <a:pt x="1845" y="3855"/>
                  </a:cubicBezTo>
                  <a:cubicBezTo>
                    <a:pt x="1486" y="3772"/>
                    <a:pt x="1140" y="3635"/>
                    <a:pt x="823" y="3450"/>
                  </a:cubicBezTo>
                  <a:cubicBezTo>
                    <a:pt x="698" y="3377"/>
                    <a:pt x="520" y="3280"/>
                    <a:pt x="479" y="3130"/>
                  </a:cubicBezTo>
                  <a:cubicBezTo>
                    <a:pt x="440" y="3001"/>
                    <a:pt x="659" y="2983"/>
                    <a:pt x="743" y="2966"/>
                  </a:cubicBezTo>
                  <a:cubicBezTo>
                    <a:pt x="1179" y="2867"/>
                    <a:pt x="1623" y="2821"/>
                    <a:pt x="2070" y="2821"/>
                  </a:cubicBezTo>
                  <a:cubicBezTo>
                    <a:pt x="2127" y="2821"/>
                    <a:pt x="2185" y="2821"/>
                    <a:pt x="2242" y="2823"/>
                  </a:cubicBezTo>
                  <a:cubicBezTo>
                    <a:pt x="2245" y="2823"/>
                    <a:pt x="2249" y="2823"/>
                    <a:pt x="2252" y="2823"/>
                  </a:cubicBezTo>
                  <a:cubicBezTo>
                    <a:pt x="2413" y="2823"/>
                    <a:pt x="2492" y="2643"/>
                    <a:pt x="2424" y="2509"/>
                  </a:cubicBezTo>
                  <a:cubicBezTo>
                    <a:pt x="2231" y="2140"/>
                    <a:pt x="2144" y="1725"/>
                    <a:pt x="2158" y="1307"/>
                  </a:cubicBezTo>
                  <a:cubicBezTo>
                    <a:pt x="2168" y="1098"/>
                    <a:pt x="2207" y="889"/>
                    <a:pt x="2270" y="686"/>
                  </a:cubicBezTo>
                  <a:cubicBezTo>
                    <a:pt x="2294" y="613"/>
                    <a:pt x="2319" y="509"/>
                    <a:pt x="2371" y="453"/>
                  </a:cubicBezTo>
                  <a:cubicBezTo>
                    <a:pt x="2389" y="434"/>
                    <a:pt x="2406" y="426"/>
                    <a:pt x="2424" y="426"/>
                  </a:cubicBezTo>
                  <a:close/>
                  <a:moveTo>
                    <a:pt x="2403" y="0"/>
                  </a:moveTo>
                  <a:cubicBezTo>
                    <a:pt x="1964" y="0"/>
                    <a:pt x="1815" y="680"/>
                    <a:pt x="1768" y="1032"/>
                  </a:cubicBezTo>
                  <a:cubicBezTo>
                    <a:pt x="1705" y="1499"/>
                    <a:pt x="1761" y="1970"/>
                    <a:pt x="1925" y="2405"/>
                  </a:cubicBezTo>
                  <a:cubicBezTo>
                    <a:pt x="1503" y="2415"/>
                    <a:pt x="1085" y="2461"/>
                    <a:pt x="677" y="2548"/>
                  </a:cubicBezTo>
                  <a:cubicBezTo>
                    <a:pt x="453" y="2597"/>
                    <a:pt x="210" y="2660"/>
                    <a:pt x="102" y="2879"/>
                  </a:cubicBezTo>
                  <a:cubicBezTo>
                    <a:pt x="1" y="3078"/>
                    <a:pt x="64" y="3294"/>
                    <a:pt x="189" y="3461"/>
                  </a:cubicBezTo>
                  <a:cubicBezTo>
                    <a:pt x="450" y="3810"/>
                    <a:pt x="939" y="3994"/>
                    <a:pt x="1336" y="4130"/>
                  </a:cubicBezTo>
                  <a:cubicBezTo>
                    <a:pt x="1761" y="4273"/>
                    <a:pt x="2214" y="4354"/>
                    <a:pt x="2664" y="4354"/>
                  </a:cubicBezTo>
                  <a:cubicBezTo>
                    <a:pt x="2674" y="4354"/>
                    <a:pt x="2685" y="4354"/>
                    <a:pt x="2696" y="4354"/>
                  </a:cubicBezTo>
                  <a:cubicBezTo>
                    <a:pt x="3103" y="4354"/>
                    <a:pt x="3510" y="4291"/>
                    <a:pt x="3901" y="4172"/>
                  </a:cubicBezTo>
                  <a:cubicBezTo>
                    <a:pt x="3942" y="4204"/>
                    <a:pt x="3997" y="4221"/>
                    <a:pt x="4052" y="4221"/>
                  </a:cubicBezTo>
                  <a:cubicBezTo>
                    <a:pt x="4170" y="4221"/>
                    <a:pt x="4293" y="4146"/>
                    <a:pt x="4295" y="3994"/>
                  </a:cubicBezTo>
                  <a:cubicBezTo>
                    <a:pt x="4316" y="3001"/>
                    <a:pt x="4065" y="1997"/>
                    <a:pt x="3556" y="1143"/>
                  </a:cubicBezTo>
                  <a:cubicBezTo>
                    <a:pt x="3428" y="920"/>
                    <a:pt x="3277" y="710"/>
                    <a:pt x="3117" y="512"/>
                  </a:cubicBezTo>
                  <a:cubicBezTo>
                    <a:pt x="2967" y="327"/>
                    <a:pt x="2803" y="115"/>
                    <a:pt x="2573" y="31"/>
                  </a:cubicBezTo>
                  <a:cubicBezTo>
                    <a:pt x="2512" y="10"/>
                    <a:pt x="2455" y="0"/>
                    <a:pt x="24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733;p46">
            <a:extLst>
              <a:ext uri="{FF2B5EF4-FFF2-40B4-BE49-F238E27FC236}">
                <a16:creationId xmlns:a16="http://schemas.microsoft.com/office/drawing/2014/main" id="{D2291517-DDE1-4DE4-B072-DDD2F275BBE3}"/>
              </a:ext>
            </a:extLst>
          </p:cNvPr>
          <p:cNvGrpSpPr/>
          <p:nvPr/>
        </p:nvGrpSpPr>
        <p:grpSpPr>
          <a:xfrm rot="-1159976">
            <a:off x="7442144" y="4313315"/>
            <a:ext cx="795526" cy="661231"/>
            <a:chOff x="3793999" y="1823413"/>
            <a:chExt cx="374416" cy="313028"/>
          </a:xfrm>
        </p:grpSpPr>
        <p:sp>
          <p:nvSpPr>
            <p:cNvPr id="113" name="Google Shape;1734;p46">
              <a:extLst>
                <a:ext uri="{FF2B5EF4-FFF2-40B4-BE49-F238E27FC236}">
                  <a16:creationId xmlns:a16="http://schemas.microsoft.com/office/drawing/2014/main" id="{741A616B-ACE1-42A0-9B99-4100F7190F09}"/>
                </a:ext>
              </a:extLst>
            </p:cNvPr>
            <p:cNvSpPr/>
            <p:nvPr/>
          </p:nvSpPr>
          <p:spPr>
            <a:xfrm>
              <a:off x="3793999" y="1823413"/>
              <a:ext cx="374416" cy="313028"/>
            </a:xfrm>
            <a:custGeom>
              <a:avLst/>
              <a:gdLst/>
              <a:ahLst/>
              <a:cxnLst/>
              <a:rect l="l" t="t" r="r" b="b"/>
              <a:pathLst>
                <a:path w="9106" h="7613" extrusionOk="0">
                  <a:moveTo>
                    <a:pt x="4342" y="322"/>
                  </a:moveTo>
                  <a:cubicBezTo>
                    <a:pt x="4599" y="322"/>
                    <a:pt x="4852" y="399"/>
                    <a:pt x="5062" y="572"/>
                  </a:cubicBezTo>
                  <a:cubicBezTo>
                    <a:pt x="5396" y="850"/>
                    <a:pt x="5581" y="1289"/>
                    <a:pt x="5616" y="1714"/>
                  </a:cubicBezTo>
                  <a:cubicBezTo>
                    <a:pt x="5668" y="2359"/>
                    <a:pt x="5432" y="2973"/>
                    <a:pt x="5212" y="3566"/>
                  </a:cubicBezTo>
                  <a:cubicBezTo>
                    <a:pt x="5184" y="3642"/>
                    <a:pt x="5237" y="3730"/>
                    <a:pt x="5303" y="3757"/>
                  </a:cubicBezTo>
                  <a:cubicBezTo>
                    <a:pt x="5323" y="3765"/>
                    <a:pt x="5343" y="3769"/>
                    <a:pt x="5363" y="3769"/>
                  </a:cubicBezTo>
                  <a:cubicBezTo>
                    <a:pt x="5419" y="3769"/>
                    <a:pt x="5468" y="3738"/>
                    <a:pt x="5505" y="3691"/>
                  </a:cubicBezTo>
                  <a:cubicBezTo>
                    <a:pt x="5645" y="3506"/>
                    <a:pt x="5879" y="3409"/>
                    <a:pt x="6111" y="3409"/>
                  </a:cubicBezTo>
                  <a:cubicBezTo>
                    <a:pt x="6277" y="3409"/>
                    <a:pt x="6442" y="3459"/>
                    <a:pt x="6572" y="3562"/>
                  </a:cubicBezTo>
                  <a:cubicBezTo>
                    <a:pt x="6881" y="3809"/>
                    <a:pt x="6927" y="4329"/>
                    <a:pt x="6669" y="4632"/>
                  </a:cubicBezTo>
                  <a:cubicBezTo>
                    <a:pt x="6570" y="4752"/>
                    <a:pt x="6657" y="4909"/>
                    <a:pt x="6788" y="4909"/>
                  </a:cubicBezTo>
                  <a:cubicBezTo>
                    <a:pt x="6814" y="4909"/>
                    <a:pt x="6840" y="4903"/>
                    <a:pt x="6868" y="4890"/>
                  </a:cubicBezTo>
                  <a:cubicBezTo>
                    <a:pt x="7029" y="4811"/>
                    <a:pt x="7203" y="4774"/>
                    <a:pt x="7378" y="4774"/>
                  </a:cubicBezTo>
                  <a:cubicBezTo>
                    <a:pt x="7758" y="4774"/>
                    <a:pt x="8141" y="4945"/>
                    <a:pt x="8398" y="5221"/>
                  </a:cubicBezTo>
                  <a:cubicBezTo>
                    <a:pt x="8820" y="5675"/>
                    <a:pt x="8768" y="6351"/>
                    <a:pt x="8391" y="6814"/>
                  </a:cubicBezTo>
                  <a:cubicBezTo>
                    <a:pt x="8186" y="7072"/>
                    <a:pt x="7900" y="7243"/>
                    <a:pt x="7576" y="7298"/>
                  </a:cubicBezTo>
                  <a:cubicBezTo>
                    <a:pt x="7203" y="7072"/>
                    <a:pt x="6743" y="6967"/>
                    <a:pt x="6334" y="6838"/>
                  </a:cubicBezTo>
                  <a:cubicBezTo>
                    <a:pt x="5892" y="6699"/>
                    <a:pt x="5449" y="6563"/>
                    <a:pt x="5007" y="6428"/>
                  </a:cubicBezTo>
                  <a:cubicBezTo>
                    <a:pt x="4114" y="6152"/>
                    <a:pt x="3226" y="5876"/>
                    <a:pt x="2333" y="5601"/>
                  </a:cubicBezTo>
                  <a:cubicBezTo>
                    <a:pt x="1879" y="5461"/>
                    <a:pt x="1423" y="5319"/>
                    <a:pt x="970" y="5179"/>
                  </a:cubicBezTo>
                  <a:cubicBezTo>
                    <a:pt x="967" y="5169"/>
                    <a:pt x="967" y="5158"/>
                    <a:pt x="959" y="5148"/>
                  </a:cubicBezTo>
                  <a:cubicBezTo>
                    <a:pt x="590" y="4388"/>
                    <a:pt x="98" y="3370"/>
                    <a:pt x="632" y="2565"/>
                  </a:cubicBezTo>
                  <a:cubicBezTo>
                    <a:pt x="809" y="2303"/>
                    <a:pt x="1126" y="2085"/>
                    <a:pt x="1452" y="2085"/>
                  </a:cubicBezTo>
                  <a:cubicBezTo>
                    <a:pt x="1498" y="2085"/>
                    <a:pt x="1544" y="2089"/>
                    <a:pt x="1590" y="2098"/>
                  </a:cubicBezTo>
                  <a:cubicBezTo>
                    <a:pt x="1942" y="2168"/>
                    <a:pt x="2217" y="2496"/>
                    <a:pt x="2172" y="2858"/>
                  </a:cubicBezTo>
                  <a:cubicBezTo>
                    <a:pt x="2166" y="2958"/>
                    <a:pt x="2235" y="3006"/>
                    <a:pt x="2310" y="3006"/>
                  </a:cubicBezTo>
                  <a:cubicBezTo>
                    <a:pt x="2387" y="3006"/>
                    <a:pt x="2470" y="2955"/>
                    <a:pt x="2483" y="2858"/>
                  </a:cubicBezTo>
                  <a:cubicBezTo>
                    <a:pt x="2552" y="1913"/>
                    <a:pt x="2845" y="794"/>
                    <a:pt x="3825" y="421"/>
                  </a:cubicBezTo>
                  <a:cubicBezTo>
                    <a:pt x="3992" y="357"/>
                    <a:pt x="4168" y="322"/>
                    <a:pt x="4342" y="322"/>
                  </a:cubicBezTo>
                  <a:close/>
                  <a:moveTo>
                    <a:pt x="4340" y="0"/>
                  </a:moveTo>
                  <a:cubicBezTo>
                    <a:pt x="4208" y="0"/>
                    <a:pt x="4075" y="16"/>
                    <a:pt x="3943" y="49"/>
                  </a:cubicBezTo>
                  <a:cubicBezTo>
                    <a:pt x="3420" y="178"/>
                    <a:pt x="2981" y="530"/>
                    <a:pt x="2695" y="979"/>
                  </a:cubicBezTo>
                  <a:cubicBezTo>
                    <a:pt x="2465" y="1341"/>
                    <a:pt x="2336" y="1749"/>
                    <a:pt x="2259" y="2168"/>
                  </a:cubicBezTo>
                  <a:cubicBezTo>
                    <a:pt x="2193" y="2087"/>
                    <a:pt x="2120" y="2018"/>
                    <a:pt x="2037" y="1959"/>
                  </a:cubicBezTo>
                  <a:cubicBezTo>
                    <a:pt x="1863" y="1838"/>
                    <a:pt x="1661" y="1781"/>
                    <a:pt x="1457" y="1781"/>
                  </a:cubicBezTo>
                  <a:cubicBezTo>
                    <a:pt x="1301" y="1781"/>
                    <a:pt x="1144" y="1815"/>
                    <a:pt x="998" y="1878"/>
                  </a:cubicBezTo>
                  <a:cubicBezTo>
                    <a:pt x="210" y="2213"/>
                    <a:pt x="1" y="3119"/>
                    <a:pt x="154" y="3889"/>
                  </a:cubicBezTo>
                  <a:cubicBezTo>
                    <a:pt x="245" y="4350"/>
                    <a:pt x="457" y="4775"/>
                    <a:pt x="674" y="5186"/>
                  </a:cubicBezTo>
                  <a:cubicBezTo>
                    <a:pt x="632" y="5260"/>
                    <a:pt x="642" y="5368"/>
                    <a:pt x="747" y="5403"/>
                  </a:cubicBezTo>
                  <a:cubicBezTo>
                    <a:pt x="2514" y="5984"/>
                    <a:pt x="4278" y="6566"/>
                    <a:pt x="6045" y="7149"/>
                  </a:cubicBezTo>
                  <a:cubicBezTo>
                    <a:pt x="6292" y="7229"/>
                    <a:pt x="6540" y="7309"/>
                    <a:pt x="6788" y="7385"/>
                  </a:cubicBezTo>
                  <a:cubicBezTo>
                    <a:pt x="7004" y="7452"/>
                    <a:pt x="7224" y="7515"/>
                    <a:pt x="7446" y="7543"/>
                  </a:cubicBezTo>
                  <a:cubicBezTo>
                    <a:pt x="7470" y="7582"/>
                    <a:pt x="7509" y="7612"/>
                    <a:pt x="7563" y="7612"/>
                  </a:cubicBezTo>
                  <a:cubicBezTo>
                    <a:pt x="7566" y="7612"/>
                    <a:pt x="7569" y="7612"/>
                    <a:pt x="7572" y="7612"/>
                  </a:cubicBezTo>
                  <a:cubicBezTo>
                    <a:pt x="8339" y="7553"/>
                    <a:pt x="8939" y="6880"/>
                    <a:pt x="9022" y="6131"/>
                  </a:cubicBezTo>
                  <a:cubicBezTo>
                    <a:pt x="9106" y="5385"/>
                    <a:pt x="8572" y="4740"/>
                    <a:pt x="7879" y="4524"/>
                  </a:cubicBezTo>
                  <a:cubicBezTo>
                    <a:pt x="7721" y="4474"/>
                    <a:pt x="7557" y="4448"/>
                    <a:pt x="7393" y="4448"/>
                  </a:cubicBezTo>
                  <a:cubicBezTo>
                    <a:pt x="7297" y="4448"/>
                    <a:pt x="7200" y="4457"/>
                    <a:pt x="7105" y="4475"/>
                  </a:cubicBezTo>
                  <a:cubicBezTo>
                    <a:pt x="7227" y="4064"/>
                    <a:pt x="7119" y="3590"/>
                    <a:pt x="6767" y="3311"/>
                  </a:cubicBezTo>
                  <a:cubicBezTo>
                    <a:pt x="6579" y="3164"/>
                    <a:pt x="6353" y="3095"/>
                    <a:pt x="6127" y="3095"/>
                  </a:cubicBezTo>
                  <a:cubicBezTo>
                    <a:pt x="5984" y="3095"/>
                    <a:pt x="5841" y="3122"/>
                    <a:pt x="5707" y="3175"/>
                  </a:cubicBezTo>
                  <a:cubicBezTo>
                    <a:pt x="6031" y="2237"/>
                    <a:pt x="6143" y="1143"/>
                    <a:pt x="5372" y="408"/>
                  </a:cubicBezTo>
                  <a:cubicBezTo>
                    <a:pt x="5088" y="135"/>
                    <a:pt x="4720" y="0"/>
                    <a:pt x="434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35;p46">
              <a:extLst>
                <a:ext uri="{FF2B5EF4-FFF2-40B4-BE49-F238E27FC236}">
                  <a16:creationId xmlns:a16="http://schemas.microsoft.com/office/drawing/2014/main" id="{3B9174A0-F9B3-48E9-A404-3AB15B3EDDC8}"/>
                </a:ext>
              </a:extLst>
            </p:cNvPr>
            <p:cNvSpPr/>
            <p:nvPr/>
          </p:nvSpPr>
          <p:spPr>
            <a:xfrm>
              <a:off x="3933885" y="1856678"/>
              <a:ext cx="78164" cy="45599"/>
            </a:xfrm>
            <a:custGeom>
              <a:avLst/>
              <a:gdLst/>
              <a:ahLst/>
              <a:cxnLst/>
              <a:rect l="l" t="t" r="r" b="b"/>
              <a:pathLst>
                <a:path w="1901" h="1109" extrusionOk="0">
                  <a:moveTo>
                    <a:pt x="833" y="0"/>
                  </a:moveTo>
                  <a:cubicBezTo>
                    <a:pt x="523" y="0"/>
                    <a:pt x="217" y="161"/>
                    <a:pt x="39" y="418"/>
                  </a:cubicBezTo>
                  <a:cubicBezTo>
                    <a:pt x="1" y="469"/>
                    <a:pt x="29" y="553"/>
                    <a:pt x="85" y="585"/>
                  </a:cubicBezTo>
                  <a:cubicBezTo>
                    <a:pt x="105" y="597"/>
                    <a:pt x="125" y="603"/>
                    <a:pt x="144" y="603"/>
                  </a:cubicBezTo>
                  <a:cubicBezTo>
                    <a:pt x="187" y="603"/>
                    <a:pt x="226" y="577"/>
                    <a:pt x="252" y="540"/>
                  </a:cubicBezTo>
                  <a:cubicBezTo>
                    <a:pt x="380" y="366"/>
                    <a:pt x="597" y="267"/>
                    <a:pt x="811" y="267"/>
                  </a:cubicBezTo>
                  <a:cubicBezTo>
                    <a:pt x="894" y="267"/>
                    <a:pt x="976" y="282"/>
                    <a:pt x="1053" y="313"/>
                  </a:cubicBezTo>
                  <a:cubicBezTo>
                    <a:pt x="1190" y="369"/>
                    <a:pt x="1294" y="477"/>
                    <a:pt x="1364" y="602"/>
                  </a:cubicBezTo>
                  <a:cubicBezTo>
                    <a:pt x="1444" y="741"/>
                    <a:pt x="1476" y="899"/>
                    <a:pt x="1524" y="1048"/>
                  </a:cubicBezTo>
                  <a:cubicBezTo>
                    <a:pt x="1536" y="1086"/>
                    <a:pt x="1572" y="1108"/>
                    <a:pt x="1608" y="1108"/>
                  </a:cubicBezTo>
                  <a:cubicBezTo>
                    <a:pt x="1635" y="1108"/>
                    <a:pt x="1661" y="1096"/>
                    <a:pt x="1677" y="1069"/>
                  </a:cubicBezTo>
                  <a:cubicBezTo>
                    <a:pt x="1901" y="665"/>
                    <a:pt x="1500" y="191"/>
                    <a:pt x="1137" y="55"/>
                  </a:cubicBezTo>
                  <a:cubicBezTo>
                    <a:pt x="1038" y="18"/>
                    <a:pt x="936" y="0"/>
                    <a:pt x="83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367;p37">
            <a:extLst>
              <a:ext uri="{FF2B5EF4-FFF2-40B4-BE49-F238E27FC236}">
                <a16:creationId xmlns:a16="http://schemas.microsoft.com/office/drawing/2014/main" id="{5E58F1C9-FB9A-496B-92A2-AAB7652B10E8}"/>
              </a:ext>
            </a:extLst>
          </p:cNvPr>
          <p:cNvSpPr/>
          <p:nvPr/>
        </p:nvSpPr>
        <p:spPr>
          <a:xfrm rot="-1699421" flipH="1">
            <a:off x="8066870" y="4048835"/>
            <a:ext cx="387274" cy="431700"/>
          </a:xfrm>
          <a:custGeom>
            <a:avLst/>
            <a:gdLst/>
            <a:ahLst/>
            <a:cxnLst/>
            <a:rect l="l" t="t" r="r" b="b"/>
            <a:pathLst>
              <a:path w="4316" h="4354" extrusionOk="0">
                <a:moveTo>
                  <a:pt x="2424" y="426"/>
                </a:moveTo>
                <a:cubicBezTo>
                  <a:pt x="2451" y="426"/>
                  <a:pt x="2479" y="444"/>
                  <a:pt x="2511" y="467"/>
                </a:cubicBezTo>
                <a:cubicBezTo>
                  <a:pt x="2667" y="582"/>
                  <a:pt x="2796" y="767"/>
                  <a:pt x="2911" y="920"/>
                </a:cubicBezTo>
                <a:cubicBezTo>
                  <a:pt x="3034" y="1087"/>
                  <a:pt x="3145" y="1262"/>
                  <a:pt x="3246" y="1439"/>
                </a:cubicBezTo>
                <a:cubicBezTo>
                  <a:pt x="3444" y="1802"/>
                  <a:pt x="3598" y="2189"/>
                  <a:pt x="3703" y="2589"/>
                </a:cubicBezTo>
                <a:cubicBezTo>
                  <a:pt x="3807" y="3001"/>
                  <a:pt x="3846" y="3413"/>
                  <a:pt x="3832" y="3831"/>
                </a:cubicBezTo>
                <a:cubicBezTo>
                  <a:pt x="3492" y="3922"/>
                  <a:pt x="3142" y="3967"/>
                  <a:pt x="2792" y="3967"/>
                </a:cubicBezTo>
                <a:cubicBezTo>
                  <a:pt x="2474" y="3967"/>
                  <a:pt x="2155" y="3930"/>
                  <a:pt x="1845" y="3855"/>
                </a:cubicBezTo>
                <a:cubicBezTo>
                  <a:pt x="1486" y="3772"/>
                  <a:pt x="1140" y="3635"/>
                  <a:pt x="823" y="3450"/>
                </a:cubicBezTo>
                <a:cubicBezTo>
                  <a:pt x="698" y="3377"/>
                  <a:pt x="520" y="3280"/>
                  <a:pt x="479" y="3130"/>
                </a:cubicBezTo>
                <a:cubicBezTo>
                  <a:pt x="440" y="3001"/>
                  <a:pt x="659" y="2983"/>
                  <a:pt x="743" y="2966"/>
                </a:cubicBezTo>
                <a:cubicBezTo>
                  <a:pt x="1179" y="2867"/>
                  <a:pt x="1623" y="2821"/>
                  <a:pt x="2070" y="2821"/>
                </a:cubicBezTo>
                <a:cubicBezTo>
                  <a:pt x="2127" y="2821"/>
                  <a:pt x="2185" y="2821"/>
                  <a:pt x="2242" y="2823"/>
                </a:cubicBezTo>
                <a:cubicBezTo>
                  <a:pt x="2245" y="2823"/>
                  <a:pt x="2249" y="2823"/>
                  <a:pt x="2252" y="2823"/>
                </a:cubicBezTo>
                <a:cubicBezTo>
                  <a:pt x="2413" y="2823"/>
                  <a:pt x="2492" y="2643"/>
                  <a:pt x="2424" y="2509"/>
                </a:cubicBezTo>
                <a:cubicBezTo>
                  <a:pt x="2231" y="2140"/>
                  <a:pt x="2144" y="1725"/>
                  <a:pt x="2158" y="1307"/>
                </a:cubicBezTo>
                <a:cubicBezTo>
                  <a:pt x="2168" y="1098"/>
                  <a:pt x="2207" y="889"/>
                  <a:pt x="2270" y="686"/>
                </a:cubicBezTo>
                <a:cubicBezTo>
                  <a:pt x="2294" y="613"/>
                  <a:pt x="2319" y="509"/>
                  <a:pt x="2371" y="453"/>
                </a:cubicBezTo>
                <a:cubicBezTo>
                  <a:pt x="2389" y="434"/>
                  <a:pt x="2406" y="426"/>
                  <a:pt x="2424" y="426"/>
                </a:cubicBezTo>
                <a:close/>
                <a:moveTo>
                  <a:pt x="2403" y="0"/>
                </a:moveTo>
                <a:cubicBezTo>
                  <a:pt x="1964" y="0"/>
                  <a:pt x="1815" y="680"/>
                  <a:pt x="1768" y="1032"/>
                </a:cubicBezTo>
                <a:cubicBezTo>
                  <a:pt x="1705" y="1499"/>
                  <a:pt x="1761" y="1970"/>
                  <a:pt x="1925" y="2405"/>
                </a:cubicBezTo>
                <a:cubicBezTo>
                  <a:pt x="1503" y="2415"/>
                  <a:pt x="1085" y="2461"/>
                  <a:pt x="677" y="2548"/>
                </a:cubicBezTo>
                <a:cubicBezTo>
                  <a:pt x="453" y="2597"/>
                  <a:pt x="210" y="2660"/>
                  <a:pt x="102" y="2879"/>
                </a:cubicBezTo>
                <a:cubicBezTo>
                  <a:pt x="1" y="3078"/>
                  <a:pt x="64" y="3294"/>
                  <a:pt x="189" y="3461"/>
                </a:cubicBezTo>
                <a:cubicBezTo>
                  <a:pt x="450" y="3810"/>
                  <a:pt x="939" y="3994"/>
                  <a:pt x="1336" y="4130"/>
                </a:cubicBezTo>
                <a:cubicBezTo>
                  <a:pt x="1761" y="4273"/>
                  <a:pt x="2214" y="4354"/>
                  <a:pt x="2664" y="4354"/>
                </a:cubicBezTo>
                <a:cubicBezTo>
                  <a:pt x="2674" y="4354"/>
                  <a:pt x="2685" y="4354"/>
                  <a:pt x="2696" y="4354"/>
                </a:cubicBezTo>
                <a:cubicBezTo>
                  <a:pt x="3103" y="4354"/>
                  <a:pt x="3510" y="4291"/>
                  <a:pt x="3901" y="4172"/>
                </a:cubicBezTo>
                <a:cubicBezTo>
                  <a:pt x="3942" y="4204"/>
                  <a:pt x="3997" y="4221"/>
                  <a:pt x="4052" y="4221"/>
                </a:cubicBezTo>
                <a:cubicBezTo>
                  <a:pt x="4170" y="4221"/>
                  <a:pt x="4293" y="4146"/>
                  <a:pt x="4295" y="3994"/>
                </a:cubicBezTo>
                <a:cubicBezTo>
                  <a:pt x="4316" y="3001"/>
                  <a:pt x="4065" y="1997"/>
                  <a:pt x="3556" y="1143"/>
                </a:cubicBezTo>
                <a:cubicBezTo>
                  <a:pt x="3428" y="920"/>
                  <a:pt x="3277" y="710"/>
                  <a:pt x="3117" y="512"/>
                </a:cubicBezTo>
                <a:cubicBezTo>
                  <a:pt x="2967" y="327"/>
                  <a:pt x="2803" y="115"/>
                  <a:pt x="2573" y="31"/>
                </a:cubicBezTo>
                <a:cubicBezTo>
                  <a:pt x="2512" y="10"/>
                  <a:pt x="2455" y="0"/>
                  <a:pt x="2403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54"/>
          <p:cNvSpPr txBox="1">
            <a:spLocks noGrp="1"/>
          </p:cNvSpPr>
          <p:nvPr>
            <p:ph type="title"/>
          </p:nvPr>
        </p:nvSpPr>
        <p:spPr>
          <a:xfrm>
            <a:off x="4491467" y="1141237"/>
            <a:ext cx="376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Amasis MT Pro Medium" panose="02040604050005020304" pitchFamily="18" charset="0"/>
              </a:rPr>
              <a:t>Book Open</a:t>
            </a:r>
            <a:endParaRPr sz="5400" dirty="0">
              <a:solidFill>
                <a:schemeClr val="tx2">
                  <a:lumMod val="60000"/>
                  <a:lumOff val="4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BE56618-5439-5470-F00A-86F41D604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85" y="815554"/>
            <a:ext cx="4067102" cy="416610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74" name="Google Shape;1974;p54"/>
          <p:cNvSpPr txBox="1">
            <a:spLocks noGrp="1"/>
          </p:cNvSpPr>
          <p:nvPr>
            <p:ph type="body" idx="1"/>
          </p:nvPr>
        </p:nvSpPr>
        <p:spPr>
          <a:xfrm>
            <a:off x="4665970" y="2063580"/>
            <a:ext cx="3861600" cy="6949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1800" dirty="0"/>
              <a:t>Page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( 59 )</a:t>
            </a:r>
            <a:endParaRPr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grpSp>
        <p:nvGrpSpPr>
          <p:cNvPr id="1975" name="Google Shape;1975;p54"/>
          <p:cNvGrpSpPr/>
          <p:nvPr/>
        </p:nvGrpSpPr>
        <p:grpSpPr>
          <a:xfrm>
            <a:off x="8214200" y="4299375"/>
            <a:ext cx="433129" cy="609250"/>
            <a:chOff x="8214200" y="930525"/>
            <a:chExt cx="433129" cy="609250"/>
          </a:xfrm>
        </p:grpSpPr>
        <p:sp>
          <p:nvSpPr>
            <p:cNvPr id="1976" name="Google Shape;1976;p54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4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8" name="Google Shape;1978;p54"/>
          <p:cNvGrpSpPr/>
          <p:nvPr/>
        </p:nvGrpSpPr>
        <p:grpSpPr>
          <a:xfrm rot="10800000">
            <a:off x="-61855" y="2581097"/>
            <a:ext cx="3762702" cy="2618261"/>
            <a:chOff x="6386692" y="-36991"/>
            <a:chExt cx="2796508" cy="1945939"/>
          </a:xfrm>
        </p:grpSpPr>
        <p:sp>
          <p:nvSpPr>
            <p:cNvPr id="1979" name="Google Shape;1979;p54"/>
            <p:cNvSpPr/>
            <p:nvPr/>
          </p:nvSpPr>
          <p:spPr>
            <a:xfrm rot="5400000" flipH="1">
              <a:off x="6847236" y="-417278"/>
              <a:ext cx="1893374" cy="26926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4"/>
            <p:cNvSpPr/>
            <p:nvPr/>
          </p:nvSpPr>
          <p:spPr>
            <a:xfrm rot="5400000" flipH="1">
              <a:off x="6811976" y="-462275"/>
              <a:ext cx="1945939" cy="2796508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875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43"/>
          <p:cNvSpPr txBox="1">
            <a:spLocks noGrp="1"/>
          </p:cNvSpPr>
          <p:nvPr>
            <p:ph type="title" idx="8"/>
          </p:nvPr>
        </p:nvSpPr>
        <p:spPr>
          <a:xfrm>
            <a:off x="705541" y="242207"/>
            <a:ext cx="31902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Amasis MT Pro" panose="02040504050005020304" pitchFamily="18" charset="0"/>
              </a:rPr>
              <a:t>Used to</a:t>
            </a:r>
            <a:r>
              <a:rPr lang="en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Amasis MT Pro" panose="02040504050005020304" pitchFamily="18" charset="0"/>
              </a:rPr>
              <a:t>:</a:t>
            </a:r>
            <a:endParaRPr sz="3600" dirty="0">
              <a:solidFill>
                <a:schemeClr val="tx2">
                  <a:lumMod val="20000"/>
                  <a:lumOff val="8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66" name="Google Shape;650;p17">
            <a:extLst>
              <a:ext uri="{FF2B5EF4-FFF2-40B4-BE49-F238E27FC236}">
                <a16:creationId xmlns:a16="http://schemas.microsoft.com/office/drawing/2014/main" id="{4E65A83D-27DA-446D-8BA8-584F8130A1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96807" y="1220646"/>
            <a:ext cx="6841374" cy="925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>
                <a:solidFill>
                  <a:schemeClr val="tx1"/>
                </a:solidFill>
                <a:latin typeface="Comic Sans MS" pitchFamily="66" charset="0"/>
                <a:sym typeface="Wingdings 3"/>
              </a:rPr>
              <a:t>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We use </a:t>
            </a:r>
            <a:r>
              <a:rPr lang="en-US" sz="1800" b="1" u="sng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Used to</a:t>
            </a:r>
            <a:r>
              <a:rPr lang="en-US" sz="1800" b="1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+</a:t>
            </a:r>
            <a:r>
              <a:rPr lang="en-US" sz="1800" b="1" u="sng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infinitive</a:t>
            </a:r>
            <a:r>
              <a:rPr lang="en-US" sz="1800" b="1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when we want to say that something happened </a:t>
            </a:r>
            <a:r>
              <a:rPr lang="en-US" sz="1800" b="1" u="sng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regularly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 in the </a:t>
            </a:r>
            <a:r>
              <a:rPr lang="en-US" sz="1800" b="1" u="sng" dirty="0">
                <a:solidFill>
                  <a:srgbClr val="C00000"/>
                </a:solidFill>
                <a:latin typeface="+mn-lt"/>
                <a:ea typeface="Microsoft Himalaya" pitchFamily="2" charset="0"/>
                <a:cs typeface="+mj-cs"/>
              </a:rPr>
              <a:t>past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, but that it doesn’t happen any more . </a:t>
            </a:r>
          </a:p>
          <a:p>
            <a:pPr marL="0" indent="0"/>
            <a:endParaRPr lang="en-US" sz="1800" dirty="0">
              <a:solidFill>
                <a:schemeClr val="tx1"/>
              </a:solidFill>
              <a:latin typeface="+mn-lt"/>
              <a:cs typeface="Motken noqta ii" pitchFamily="2" charset="-7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02E58ACE-228F-4347-9CCD-0184464C3A6F}"/>
              </a:ext>
            </a:extLst>
          </p:cNvPr>
          <p:cNvSpPr txBox="1"/>
          <p:nvPr/>
        </p:nvSpPr>
        <p:spPr>
          <a:xfrm>
            <a:off x="220627" y="2408170"/>
            <a:ext cx="1493052" cy="457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8EFDFA5B-77F1-4020-A0F2-ACCD89E75859}"/>
              </a:ext>
            </a:extLst>
          </p:cNvPr>
          <p:cNvSpPr txBox="1"/>
          <p:nvPr/>
        </p:nvSpPr>
        <p:spPr>
          <a:xfrm>
            <a:off x="4312908" y="2350415"/>
            <a:ext cx="1846824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Used to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A59E8352-B82F-43C8-A654-5D6429F91E59}"/>
              </a:ext>
            </a:extLst>
          </p:cNvPr>
          <p:cNvSpPr txBox="1"/>
          <p:nvPr/>
        </p:nvSpPr>
        <p:spPr>
          <a:xfrm>
            <a:off x="175804" y="1464594"/>
            <a:ext cx="147533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70" name="علامة الجمع 69">
            <a:extLst>
              <a:ext uri="{FF2B5EF4-FFF2-40B4-BE49-F238E27FC236}">
                <a16:creationId xmlns:a16="http://schemas.microsoft.com/office/drawing/2014/main" id="{BED86C20-9D4C-4F09-BE87-3BFDA7C56CE3}"/>
              </a:ext>
            </a:extLst>
          </p:cNvPr>
          <p:cNvSpPr/>
          <p:nvPr/>
        </p:nvSpPr>
        <p:spPr>
          <a:xfrm>
            <a:off x="6236296" y="2345236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69D46D5D-2C98-4147-9C1F-E9CA8297F8FB}"/>
              </a:ext>
            </a:extLst>
          </p:cNvPr>
          <p:cNvSpPr txBox="1"/>
          <p:nvPr/>
        </p:nvSpPr>
        <p:spPr>
          <a:xfrm>
            <a:off x="6762135" y="2353812"/>
            <a:ext cx="1846824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V1 </a:t>
            </a:r>
            <a:r>
              <a:rPr lang="en-US" sz="1600" b="1" dirty="0">
                <a:solidFill>
                  <a:schemeClr val="bg1"/>
                </a:solidFill>
              </a:rPr>
              <a:t>infinitive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711DBA75-78CD-49BB-8A57-A0F0CA81FDED}"/>
              </a:ext>
            </a:extLst>
          </p:cNvPr>
          <p:cNvSpPr txBox="1"/>
          <p:nvPr/>
        </p:nvSpPr>
        <p:spPr>
          <a:xfrm>
            <a:off x="211522" y="3168378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73" name="علامة الجمع 72">
            <a:extLst>
              <a:ext uri="{FF2B5EF4-FFF2-40B4-BE49-F238E27FC236}">
                <a16:creationId xmlns:a16="http://schemas.microsoft.com/office/drawing/2014/main" id="{417B3BFF-E721-494A-93E2-CC242BCF9B9E}"/>
              </a:ext>
            </a:extLst>
          </p:cNvPr>
          <p:cNvSpPr/>
          <p:nvPr/>
        </p:nvSpPr>
        <p:spPr>
          <a:xfrm>
            <a:off x="3788070" y="2395997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41604DC0-797F-4426-8B9D-57D55A7214C9}"/>
              </a:ext>
            </a:extLst>
          </p:cNvPr>
          <p:cNvSpPr txBox="1"/>
          <p:nvPr/>
        </p:nvSpPr>
        <p:spPr>
          <a:xfrm>
            <a:off x="1865310" y="2368553"/>
            <a:ext cx="1846824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05505239-8E5C-4097-A112-E4A65522AC79}"/>
              </a:ext>
            </a:extLst>
          </p:cNvPr>
          <p:cNvSpPr txBox="1"/>
          <p:nvPr/>
        </p:nvSpPr>
        <p:spPr>
          <a:xfrm>
            <a:off x="1846054" y="3249922"/>
            <a:ext cx="3840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  <a:cs typeface="+mj-cs"/>
              </a:rPr>
              <a:t>Nora</a:t>
            </a:r>
            <a:r>
              <a:rPr lang="en-US" sz="1800" dirty="0"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used to</a:t>
            </a:r>
            <a:r>
              <a:rPr lang="tr-TR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j-cs"/>
              </a:rPr>
              <a:t>eat</a:t>
            </a:r>
            <a:r>
              <a:rPr lang="tr-TR" sz="1800" dirty="0">
                <a:latin typeface="+mn-lt"/>
                <a:cs typeface="+mj-cs"/>
              </a:rPr>
              <a:t> </a:t>
            </a:r>
            <a:r>
              <a:rPr lang="tr-TR" sz="1800" dirty="0">
                <a:solidFill>
                  <a:schemeClr val="bg1"/>
                </a:solidFill>
                <a:latin typeface="+mn-lt"/>
                <a:cs typeface="+mj-cs"/>
              </a:rPr>
              <a:t>chocolate a lot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+mj-cs"/>
              </a:rPr>
              <a:t>.</a:t>
            </a:r>
            <a:endParaRPr lang="tr-TR" sz="1800" dirty="0">
              <a:solidFill>
                <a:schemeClr val="bg1"/>
              </a:solidFill>
              <a:latin typeface="+mn-lt"/>
              <a:cs typeface="+mj-cs"/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6AECCC42-8E79-4E90-85FB-3C74D15A5B96}"/>
              </a:ext>
            </a:extLst>
          </p:cNvPr>
          <p:cNvCxnSpPr>
            <a:cxnSpLocks/>
          </p:cNvCxnSpPr>
          <p:nvPr/>
        </p:nvCxnSpPr>
        <p:spPr>
          <a:xfrm>
            <a:off x="5524821" y="3495723"/>
            <a:ext cx="507146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D6334C1-F6FD-4280-AE96-608C46E3147D}"/>
              </a:ext>
            </a:extLst>
          </p:cNvPr>
          <p:cNvSpPr txBox="1"/>
          <p:nvPr/>
        </p:nvSpPr>
        <p:spPr>
          <a:xfrm>
            <a:off x="6153990" y="3291115"/>
            <a:ext cx="1115107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positive(+)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D9CE76-7927-4442-ADE2-250B6FC59F77}"/>
              </a:ext>
            </a:extLst>
          </p:cNvPr>
          <p:cNvSpPr txBox="1"/>
          <p:nvPr/>
        </p:nvSpPr>
        <p:spPr>
          <a:xfrm>
            <a:off x="1844773" y="3671263"/>
            <a:ext cx="4348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  <a:cs typeface="+mj-cs"/>
              </a:rPr>
              <a:t>Nora</a:t>
            </a:r>
            <a:r>
              <a:rPr lang="en-US" sz="1800" dirty="0">
                <a:latin typeface="+mn-lt"/>
                <a:cs typeface="+mj-cs"/>
              </a:rPr>
              <a:t> </a:t>
            </a:r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didn’t</a:t>
            </a:r>
            <a:r>
              <a:rPr lang="en-US" sz="1800" dirty="0"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use to</a:t>
            </a:r>
            <a:r>
              <a:rPr lang="tr-TR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j-cs"/>
              </a:rPr>
              <a:t>eat</a:t>
            </a:r>
            <a:r>
              <a:rPr lang="tr-TR" sz="1800" dirty="0">
                <a:latin typeface="+mn-lt"/>
                <a:cs typeface="+mj-cs"/>
              </a:rPr>
              <a:t> </a:t>
            </a:r>
            <a:r>
              <a:rPr lang="tr-TR" sz="1800" dirty="0">
                <a:solidFill>
                  <a:schemeClr val="bg1"/>
                </a:solidFill>
                <a:latin typeface="+mn-lt"/>
                <a:cs typeface="+mj-cs"/>
              </a:rPr>
              <a:t>chocolate a lot </a:t>
            </a:r>
            <a:r>
              <a:rPr lang="en-US" sz="1800" b="1" dirty="0">
                <a:solidFill>
                  <a:schemeClr val="bg1"/>
                </a:solidFill>
                <a:latin typeface="+mn-lt"/>
                <a:cs typeface="+mj-cs"/>
              </a:rPr>
              <a:t>.</a:t>
            </a:r>
            <a:endParaRPr lang="tr-TR" sz="1800" dirty="0">
              <a:solidFill>
                <a:schemeClr val="bg1"/>
              </a:solidFill>
              <a:latin typeface="+mn-lt"/>
              <a:cs typeface="+mj-cs"/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E45289D0-F784-48FC-A368-515923E225AE}"/>
              </a:ext>
            </a:extLst>
          </p:cNvPr>
          <p:cNvCxnSpPr>
            <a:cxnSpLocks/>
          </p:cNvCxnSpPr>
          <p:nvPr/>
        </p:nvCxnSpPr>
        <p:spPr>
          <a:xfrm>
            <a:off x="6061422" y="3932432"/>
            <a:ext cx="507146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112DA57-C441-4648-9F4D-B9C9C26F99C2}"/>
              </a:ext>
            </a:extLst>
          </p:cNvPr>
          <p:cNvSpPr txBox="1"/>
          <p:nvPr/>
        </p:nvSpPr>
        <p:spPr>
          <a:xfrm>
            <a:off x="6645769" y="3782893"/>
            <a:ext cx="1115107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negative(-)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995B694-F9B8-4D79-8F5A-636B6F61D02F}"/>
              </a:ext>
            </a:extLst>
          </p:cNvPr>
          <p:cNvSpPr txBox="1"/>
          <p:nvPr/>
        </p:nvSpPr>
        <p:spPr>
          <a:xfrm>
            <a:off x="1789704" y="4054186"/>
            <a:ext cx="4256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Did </a:t>
            </a:r>
            <a:r>
              <a:rPr lang="en-US" sz="1800" dirty="0">
                <a:solidFill>
                  <a:schemeClr val="bg1"/>
                </a:solidFill>
                <a:latin typeface="+mn-lt"/>
                <a:cs typeface="+mj-cs"/>
              </a:rPr>
              <a:t>Nora</a:t>
            </a:r>
            <a:r>
              <a:rPr lang="en-US" sz="1800" dirty="0"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use to</a:t>
            </a:r>
            <a:r>
              <a:rPr lang="tr-TR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 </a:t>
            </a:r>
            <a:r>
              <a:rPr lang="tr-TR" sz="2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j-cs"/>
              </a:rPr>
              <a:t>eat</a:t>
            </a:r>
            <a:r>
              <a:rPr lang="tr-TR" sz="1800" dirty="0">
                <a:latin typeface="+mn-lt"/>
                <a:cs typeface="+mj-cs"/>
              </a:rPr>
              <a:t> </a:t>
            </a:r>
            <a:r>
              <a:rPr lang="tr-TR" sz="1800" dirty="0">
                <a:solidFill>
                  <a:schemeClr val="bg1"/>
                </a:solidFill>
                <a:latin typeface="+mn-lt"/>
                <a:cs typeface="+mj-cs"/>
              </a:rPr>
              <a:t>chocolate a lot</a:t>
            </a:r>
            <a:r>
              <a:rPr lang="en-US" sz="1800" dirty="0">
                <a:solidFill>
                  <a:schemeClr val="bg1"/>
                </a:solidFill>
                <a:latin typeface="+mn-lt"/>
                <a:cs typeface="+mj-cs"/>
              </a:rPr>
              <a:t> </a:t>
            </a:r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?</a:t>
            </a:r>
            <a:r>
              <a:rPr lang="tr-TR" sz="1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+mj-cs"/>
              </a:rPr>
              <a:t> 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16093AD4-562D-4D29-820A-FFC1CF2AC3F6}"/>
              </a:ext>
            </a:extLst>
          </p:cNvPr>
          <p:cNvCxnSpPr>
            <a:cxnSpLocks/>
          </p:cNvCxnSpPr>
          <p:nvPr/>
        </p:nvCxnSpPr>
        <p:spPr>
          <a:xfrm>
            <a:off x="5868041" y="4269249"/>
            <a:ext cx="507146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0C43A23-FC6F-49EC-8E4F-338CD30799BD}"/>
              </a:ext>
            </a:extLst>
          </p:cNvPr>
          <p:cNvSpPr txBox="1"/>
          <p:nvPr/>
        </p:nvSpPr>
        <p:spPr>
          <a:xfrm>
            <a:off x="6536909" y="4188867"/>
            <a:ext cx="1177861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Question(?)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 animBg="1"/>
      <p:bldP spid="68" grpId="0" animBg="1"/>
      <p:bldP spid="70" grpId="0" animBg="1"/>
      <p:bldP spid="71" grpId="0" animBg="1"/>
      <p:bldP spid="73" grpId="0" animBg="1"/>
      <p:bldP spid="74" grpId="0" animBg="1"/>
      <p:bldP spid="76" grpId="0"/>
      <p:bldP spid="14" grpId="0" animBg="1"/>
      <p:bldP spid="15" grpId="0"/>
      <p:bldP spid="17" grpId="0" animBg="1"/>
      <p:bldP spid="18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Google Shape;1927;p52"/>
          <p:cNvGrpSpPr/>
          <p:nvPr/>
        </p:nvGrpSpPr>
        <p:grpSpPr>
          <a:xfrm flipH="1">
            <a:off x="768938" y="595225"/>
            <a:ext cx="433129" cy="609250"/>
            <a:chOff x="8214200" y="930525"/>
            <a:chExt cx="433129" cy="609250"/>
          </a:xfrm>
        </p:grpSpPr>
        <p:sp>
          <p:nvSpPr>
            <p:cNvPr id="1928" name="Google Shape;1928;p52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2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641;p16">
            <a:extLst>
              <a:ext uri="{FF2B5EF4-FFF2-40B4-BE49-F238E27FC236}">
                <a16:creationId xmlns:a16="http://schemas.microsoft.com/office/drawing/2014/main" id="{5C481687-6CE2-47C1-88B3-98CE17CE65C1}"/>
              </a:ext>
            </a:extLst>
          </p:cNvPr>
          <p:cNvSpPr txBox="1">
            <a:spLocks/>
          </p:cNvSpPr>
          <p:nvPr/>
        </p:nvSpPr>
        <p:spPr>
          <a:xfrm>
            <a:off x="1753424" y="0"/>
            <a:ext cx="4512816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Positive Form 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graphicFrame>
        <p:nvGraphicFramePr>
          <p:cNvPr id="25" name="6 Tablo">
            <a:extLst>
              <a:ext uri="{FF2B5EF4-FFF2-40B4-BE49-F238E27FC236}">
                <a16:creationId xmlns:a16="http://schemas.microsoft.com/office/drawing/2014/main" id="{03CFC79F-8192-4571-BC6C-8FF3724FD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21281"/>
              </p:ext>
            </p:extLst>
          </p:nvPr>
        </p:nvGraphicFramePr>
        <p:xfrm>
          <a:off x="1672890" y="1021314"/>
          <a:ext cx="5616624" cy="192024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5CD2D">
                        <a:tint val="35000"/>
                        <a:satMod val="260000"/>
                      </a:srgbClr>
                    </a:gs>
                    <a:gs pos="30000">
                      <a:srgbClr val="F5CD2D">
                        <a:tint val="38000"/>
                        <a:satMod val="260000"/>
                      </a:srgbClr>
                    </a:gs>
                    <a:gs pos="75000">
                      <a:srgbClr val="F5CD2D">
                        <a:tint val="55000"/>
                        <a:satMod val="255000"/>
                      </a:srgbClr>
                    </a:gs>
                    <a:gs pos="100000">
                      <a:srgbClr val="F5CD2D">
                        <a:tint val="70000"/>
                        <a:satMod val="255000"/>
                      </a:srgbClr>
                    </a:gs>
                  </a:gsLst>
                  <a:path path="circle">
                    <a:fillToRect l="5000" t="100000" r="120000" b="10000"/>
                  </a:path>
                </a:gradFill>
                <a:effectLst>
                  <a:outerShdw blurRad="50800" dist="25000" dir="540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2036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I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You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He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She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It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We</a:t>
                      </a: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/>
                        <a:t>They</a:t>
                      </a:r>
                      <a:endParaRPr lang="tr-TR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latin typeface="Bookman Old Style" pitchFamily="18" charset="0"/>
                        </a:rPr>
                        <a:t>USED TO</a:t>
                      </a:r>
                      <a:endParaRPr lang="tr-TR" sz="1800" b="1" i="1" u="sng" dirty="0">
                        <a:solidFill>
                          <a:srgbClr val="00B050"/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800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800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u="sng" dirty="0"/>
                        <a:t>play</a:t>
                      </a:r>
                      <a:r>
                        <a:rPr lang="en-US" sz="1800" dirty="0"/>
                        <a:t>     </a:t>
                      </a:r>
                      <a:r>
                        <a:rPr lang="en-US" sz="1800" u="sng" dirty="0"/>
                        <a:t>tennis</a:t>
                      </a:r>
                      <a:r>
                        <a:rPr lang="en-US" sz="1800" dirty="0"/>
                        <a:t>.</a:t>
                      </a:r>
                      <a:endParaRPr lang="tr-TR" sz="1800" dirty="0"/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500" b="1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/>
                        <a:t>   V(1)        O</a:t>
                      </a:r>
                      <a:endParaRPr lang="tr-TR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F5CD2D">
                          <a:shade val="70000"/>
                          <a:satMod val="1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 Box 9">
            <a:extLst>
              <a:ext uri="{FF2B5EF4-FFF2-40B4-BE49-F238E27FC236}">
                <a16:creationId xmlns:a16="http://schemas.microsoft.com/office/drawing/2014/main" id="{222114D3-4DCF-4528-8BAD-532352D4E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19" y="3641964"/>
            <a:ext cx="4465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In</a:t>
            </a:r>
            <a:r>
              <a:rPr kumimoji="0" lang="tr-TR" sz="18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1" i="0" u="sng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old</a:t>
            </a:r>
            <a:r>
              <a:rPr kumimoji="0" lang="tr-TR" sz="18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1" i="0" u="sng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days</a:t>
            </a:r>
            <a:endParaRPr kumimoji="0" lang="tr-TR" sz="1800" b="1" i="0" u="sng" strike="noStrike" kern="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Women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used to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wash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their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tr-TR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dirty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clothes by hand.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9A31FA2B-D913-4A07-AD28-B79470652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499" y="3544567"/>
            <a:ext cx="309634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Now</a:t>
            </a:r>
            <a:endParaRPr kumimoji="0" lang="tr-TR" sz="1800" b="1" i="0" u="sng" strike="noStrike" kern="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They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use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washing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machine</a:t>
            </a:r>
            <a:r>
              <a:rPr kumimoji="0" lang="tr-TR" sz="18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707A9A9-DC9A-4BA6-BDE5-AF4E34A748EF}"/>
              </a:ext>
            </a:extLst>
          </p:cNvPr>
          <p:cNvSpPr txBox="1"/>
          <p:nvPr/>
        </p:nvSpPr>
        <p:spPr>
          <a:xfrm>
            <a:off x="609904" y="3162300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oogle Shape;1442;p40"/>
          <p:cNvGrpSpPr/>
          <p:nvPr/>
        </p:nvGrpSpPr>
        <p:grpSpPr>
          <a:xfrm>
            <a:off x="455270" y="1378997"/>
            <a:ext cx="792681" cy="785103"/>
            <a:chOff x="1390100" y="1499663"/>
            <a:chExt cx="792681" cy="785103"/>
          </a:xfrm>
        </p:grpSpPr>
        <p:sp>
          <p:nvSpPr>
            <p:cNvPr id="1443" name="Google Shape;1443;p40"/>
            <p:cNvSpPr/>
            <p:nvPr/>
          </p:nvSpPr>
          <p:spPr>
            <a:xfrm>
              <a:off x="1613533" y="1499663"/>
              <a:ext cx="569247" cy="581989"/>
            </a:xfrm>
            <a:custGeom>
              <a:avLst/>
              <a:gdLst/>
              <a:ahLst/>
              <a:cxnLst/>
              <a:rect l="l" t="t" r="r" b="b"/>
              <a:pathLst>
                <a:path w="6344" h="6486" extrusionOk="0">
                  <a:moveTo>
                    <a:pt x="5377" y="479"/>
                  </a:moveTo>
                  <a:cubicBezTo>
                    <a:pt x="5429" y="479"/>
                    <a:pt x="5482" y="492"/>
                    <a:pt x="5532" y="522"/>
                  </a:cubicBezTo>
                  <a:cubicBezTo>
                    <a:pt x="5689" y="617"/>
                    <a:pt x="5758" y="836"/>
                    <a:pt x="5793" y="1039"/>
                  </a:cubicBezTo>
                  <a:cubicBezTo>
                    <a:pt x="5838" y="1307"/>
                    <a:pt x="5811" y="1596"/>
                    <a:pt x="5787" y="1868"/>
                  </a:cubicBezTo>
                  <a:cubicBezTo>
                    <a:pt x="5727" y="2565"/>
                    <a:pt x="5598" y="3259"/>
                    <a:pt x="5410" y="3931"/>
                  </a:cubicBezTo>
                  <a:cubicBezTo>
                    <a:pt x="5219" y="4601"/>
                    <a:pt x="4963" y="5249"/>
                    <a:pt x="4654" y="5873"/>
                  </a:cubicBezTo>
                  <a:cubicBezTo>
                    <a:pt x="3430" y="5117"/>
                    <a:pt x="2315" y="4189"/>
                    <a:pt x="1345" y="3127"/>
                  </a:cubicBezTo>
                  <a:cubicBezTo>
                    <a:pt x="1088" y="2840"/>
                    <a:pt x="806" y="2551"/>
                    <a:pt x="613" y="2213"/>
                  </a:cubicBezTo>
                  <a:cubicBezTo>
                    <a:pt x="478" y="1965"/>
                    <a:pt x="391" y="1603"/>
                    <a:pt x="600" y="1370"/>
                  </a:cubicBezTo>
                  <a:cubicBezTo>
                    <a:pt x="700" y="1259"/>
                    <a:pt x="836" y="1220"/>
                    <a:pt x="978" y="1220"/>
                  </a:cubicBezTo>
                  <a:cubicBezTo>
                    <a:pt x="1121" y="1220"/>
                    <a:pt x="1270" y="1259"/>
                    <a:pt x="1395" y="1303"/>
                  </a:cubicBezTo>
                  <a:cubicBezTo>
                    <a:pt x="1705" y="1415"/>
                    <a:pt x="1994" y="1613"/>
                    <a:pt x="2252" y="1812"/>
                  </a:cubicBezTo>
                  <a:cubicBezTo>
                    <a:pt x="2900" y="2311"/>
                    <a:pt x="3416" y="2966"/>
                    <a:pt x="3768" y="3705"/>
                  </a:cubicBezTo>
                  <a:cubicBezTo>
                    <a:pt x="3805" y="3785"/>
                    <a:pt x="3881" y="3820"/>
                    <a:pt x="3959" y="3820"/>
                  </a:cubicBezTo>
                  <a:cubicBezTo>
                    <a:pt x="4086" y="3820"/>
                    <a:pt x="4218" y="3729"/>
                    <a:pt x="4207" y="3587"/>
                  </a:cubicBezTo>
                  <a:cubicBezTo>
                    <a:pt x="4155" y="2889"/>
                    <a:pt x="4257" y="2195"/>
                    <a:pt x="4503" y="1544"/>
                  </a:cubicBezTo>
                  <a:cubicBezTo>
                    <a:pt x="4615" y="1254"/>
                    <a:pt x="4751" y="944"/>
                    <a:pt x="4960" y="711"/>
                  </a:cubicBezTo>
                  <a:cubicBezTo>
                    <a:pt x="5072" y="591"/>
                    <a:pt x="5224" y="479"/>
                    <a:pt x="5377" y="479"/>
                  </a:cubicBezTo>
                  <a:close/>
                  <a:moveTo>
                    <a:pt x="5377" y="1"/>
                  </a:moveTo>
                  <a:cubicBezTo>
                    <a:pt x="5200" y="1"/>
                    <a:pt x="5023" y="56"/>
                    <a:pt x="4876" y="157"/>
                  </a:cubicBezTo>
                  <a:cubicBezTo>
                    <a:pt x="4574" y="362"/>
                    <a:pt x="4378" y="675"/>
                    <a:pt x="4221" y="1000"/>
                  </a:cubicBezTo>
                  <a:cubicBezTo>
                    <a:pt x="3964" y="1544"/>
                    <a:pt x="3803" y="2126"/>
                    <a:pt x="3747" y="2722"/>
                  </a:cubicBezTo>
                  <a:cubicBezTo>
                    <a:pt x="3454" y="2293"/>
                    <a:pt x="3102" y="1906"/>
                    <a:pt x="2705" y="1579"/>
                  </a:cubicBezTo>
                  <a:cubicBezTo>
                    <a:pt x="2402" y="1328"/>
                    <a:pt x="2071" y="1087"/>
                    <a:pt x="1708" y="931"/>
                  </a:cubicBezTo>
                  <a:cubicBezTo>
                    <a:pt x="1485" y="831"/>
                    <a:pt x="1230" y="753"/>
                    <a:pt x="980" y="753"/>
                  </a:cubicBezTo>
                  <a:cubicBezTo>
                    <a:pt x="852" y="753"/>
                    <a:pt x="725" y="774"/>
                    <a:pt x="603" y="822"/>
                  </a:cubicBezTo>
                  <a:cubicBezTo>
                    <a:pt x="216" y="976"/>
                    <a:pt x="0" y="1359"/>
                    <a:pt x="11" y="1767"/>
                  </a:cubicBezTo>
                  <a:cubicBezTo>
                    <a:pt x="24" y="2213"/>
                    <a:pt x="275" y="2586"/>
                    <a:pt x="550" y="2917"/>
                  </a:cubicBezTo>
                  <a:cubicBezTo>
                    <a:pt x="1108" y="3579"/>
                    <a:pt x="1726" y="4193"/>
                    <a:pt x="2388" y="4750"/>
                  </a:cubicBezTo>
                  <a:cubicBezTo>
                    <a:pt x="3047" y="5302"/>
                    <a:pt x="3758" y="5793"/>
                    <a:pt x="4503" y="6225"/>
                  </a:cubicBezTo>
                  <a:cubicBezTo>
                    <a:pt x="4496" y="6370"/>
                    <a:pt x="4630" y="6486"/>
                    <a:pt x="4761" y="6486"/>
                  </a:cubicBezTo>
                  <a:cubicBezTo>
                    <a:pt x="4809" y="6486"/>
                    <a:pt x="4857" y="6470"/>
                    <a:pt x="4897" y="6434"/>
                  </a:cubicBezTo>
                  <a:cubicBezTo>
                    <a:pt x="4901" y="6435"/>
                    <a:pt x="4905" y="6435"/>
                    <a:pt x="4909" y="6435"/>
                  </a:cubicBezTo>
                  <a:cubicBezTo>
                    <a:pt x="5049" y="6435"/>
                    <a:pt x="5149" y="6253"/>
                    <a:pt x="5065" y="6138"/>
                  </a:cubicBezTo>
                  <a:cubicBezTo>
                    <a:pt x="5745" y="4796"/>
                    <a:pt x="6156" y="3325"/>
                    <a:pt x="6274" y="1826"/>
                  </a:cubicBezTo>
                  <a:cubicBezTo>
                    <a:pt x="6316" y="1254"/>
                    <a:pt x="6344" y="481"/>
                    <a:pt x="5797" y="122"/>
                  </a:cubicBezTo>
                  <a:cubicBezTo>
                    <a:pt x="5670" y="39"/>
                    <a:pt x="5524" y="1"/>
                    <a:pt x="537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390100" y="1894081"/>
              <a:ext cx="387275" cy="390684"/>
            </a:xfrm>
            <a:custGeom>
              <a:avLst/>
              <a:gdLst/>
              <a:ahLst/>
              <a:cxnLst/>
              <a:rect l="l" t="t" r="r" b="b"/>
              <a:pathLst>
                <a:path w="4316" h="4354" extrusionOk="0">
                  <a:moveTo>
                    <a:pt x="2424" y="426"/>
                  </a:moveTo>
                  <a:cubicBezTo>
                    <a:pt x="2451" y="426"/>
                    <a:pt x="2479" y="444"/>
                    <a:pt x="2511" y="467"/>
                  </a:cubicBezTo>
                  <a:cubicBezTo>
                    <a:pt x="2667" y="582"/>
                    <a:pt x="2796" y="767"/>
                    <a:pt x="2911" y="920"/>
                  </a:cubicBezTo>
                  <a:cubicBezTo>
                    <a:pt x="3034" y="1087"/>
                    <a:pt x="3145" y="1262"/>
                    <a:pt x="3246" y="1439"/>
                  </a:cubicBezTo>
                  <a:cubicBezTo>
                    <a:pt x="3444" y="1802"/>
                    <a:pt x="3598" y="2189"/>
                    <a:pt x="3703" y="2589"/>
                  </a:cubicBezTo>
                  <a:cubicBezTo>
                    <a:pt x="3807" y="3001"/>
                    <a:pt x="3846" y="3413"/>
                    <a:pt x="3832" y="3831"/>
                  </a:cubicBezTo>
                  <a:cubicBezTo>
                    <a:pt x="3492" y="3922"/>
                    <a:pt x="3142" y="3967"/>
                    <a:pt x="2792" y="3967"/>
                  </a:cubicBezTo>
                  <a:cubicBezTo>
                    <a:pt x="2474" y="3967"/>
                    <a:pt x="2155" y="3930"/>
                    <a:pt x="1845" y="3855"/>
                  </a:cubicBezTo>
                  <a:cubicBezTo>
                    <a:pt x="1486" y="3772"/>
                    <a:pt x="1140" y="3635"/>
                    <a:pt x="823" y="3450"/>
                  </a:cubicBezTo>
                  <a:cubicBezTo>
                    <a:pt x="698" y="3377"/>
                    <a:pt x="520" y="3280"/>
                    <a:pt x="479" y="3130"/>
                  </a:cubicBezTo>
                  <a:cubicBezTo>
                    <a:pt x="440" y="3001"/>
                    <a:pt x="659" y="2983"/>
                    <a:pt x="743" y="2966"/>
                  </a:cubicBezTo>
                  <a:cubicBezTo>
                    <a:pt x="1179" y="2867"/>
                    <a:pt x="1623" y="2821"/>
                    <a:pt x="2070" y="2821"/>
                  </a:cubicBezTo>
                  <a:cubicBezTo>
                    <a:pt x="2127" y="2821"/>
                    <a:pt x="2185" y="2821"/>
                    <a:pt x="2242" y="2823"/>
                  </a:cubicBezTo>
                  <a:cubicBezTo>
                    <a:pt x="2245" y="2823"/>
                    <a:pt x="2249" y="2823"/>
                    <a:pt x="2252" y="2823"/>
                  </a:cubicBezTo>
                  <a:cubicBezTo>
                    <a:pt x="2413" y="2823"/>
                    <a:pt x="2492" y="2643"/>
                    <a:pt x="2424" y="2509"/>
                  </a:cubicBezTo>
                  <a:cubicBezTo>
                    <a:pt x="2231" y="2140"/>
                    <a:pt x="2144" y="1725"/>
                    <a:pt x="2158" y="1307"/>
                  </a:cubicBezTo>
                  <a:cubicBezTo>
                    <a:pt x="2168" y="1098"/>
                    <a:pt x="2207" y="889"/>
                    <a:pt x="2270" y="686"/>
                  </a:cubicBezTo>
                  <a:cubicBezTo>
                    <a:pt x="2294" y="613"/>
                    <a:pt x="2319" y="509"/>
                    <a:pt x="2371" y="453"/>
                  </a:cubicBezTo>
                  <a:cubicBezTo>
                    <a:pt x="2389" y="434"/>
                    <a:pt x="2406" y="426"/>
                    <a:pt x="2424" y="426"/>
                  </a:cubicBezTo>
                  <a:close/>
                  <a:moveTo>
                    <a:pt x="2403" y="0"/>
                  </a:moveTo>
                  <a:cubicBezTo>
                    <a:pt x="1964" y="0"/>
                    <a:pt x="1815" y="680"/>
                    <a:pt x="1768" y="1032"/>
                  </a:cubicBezTo>
                  <a:cubicBezTo>
                    <a:pt x="1705" y="1499"/>
                    <a:pt x="1761" y="1970"/>
                    <a:pt x="1925" y="2405"/>
                  </a:cubicBezTo>
                  <a:cubicBezTo>
                    <a:pt x="1503" y="2415"/>
                    <a:pt x="1085" y="2461"/>
                    <a:pt x="677" y="2548"/>
                  </a:cubicBezTo>
                  <a:cubicBezTo>
                    <a:pt x="453" y="2597"/>
                    <a:pt x="210" y="2660"/>
                    <a:pt x="102" y="2879"/>
                  </a:cubicBezTo>
                  <a:cubicBezTo>
                    <a:pt x="1" y="3078"/>
                    <a:pt x="64" y="3294"/>
                    <a:pt x="189" y="3461"/>
                  </a:cubicBezTo>
                  <a:cubicBezTo>
                    <a:pt x="450" y="3810"/>
                    <a:pt x="939" y="3994"/>
                    <a:pt x="1336" y="4130"/>
                  </a:cubicBezTo>
                  <a:cubicBezTo>
                    <a:pt x="1761" y="4273"/>
                    <a:pt x="2214" y="4354"/>
                    <a:pt x="2664" y="4354"/>
                  </a:cubicBezTo>
                  <a:cubicBezTo>
                    <a:pt x="2674" y="4354"/>
                    <a:pt x="2685" y="4354"/>
                    <a:pt x="2696" y="4354"/>
                  </a:cubicBezTo>
                  <a:cubicBezTo>
                    <a:pt x="3103" y="4354"/>
                    <a:pt x="3510" y="4291"/>
                    <a:pt x="3901" y="4172"/>
                  </a:cubicBezTo>
                  <a:cubicBezTo>
                    <a:pt x="3942" y="4204"/>
                    <a:pt x="3997" y="4221"/>
                    <a:pt x="4052" y="4221"/>
                  </a:cubicBezTo>
                  <a:cubicBezTo>
                    <a:pt x="4170" y="4221"/>
                    <a:pt x="4293" y="4146"/>
                    <a:pt x="4295" y="3994"/>
                  </a:cubicBezTo>
                  <a:cubicBezTo>
                    <a:pt x="4316" y="3001"/>
                    <a:pt x="4065" y="1997"/>
                    <a:pt x="3556" y="1143"/>
                  </a:cubicBezTo>
                  <a:cubicBezTo>
                    <a:pt x="3428" y="920"/>
                    <a:pt x="3277" y="710"/>
                    <a:pt x="3117" y="512"/>
                  </a:cubicBezTo>
                  <a:cubicBezTo>
                    <a:pt x="2967" y="327"/>
                    <a:pt x="2803" y="115"/>
                    <a:pt x="2573" y="31"/>
                  </a:cubicBezTo>
                  <a:cubicBezTo>
                    <a:pt x="2512" y="10"/>
                    <a:pt x="2455" y="0"/>
                    <a:pt x="24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6" name="Google Shape;1446;p40"/>
          <p:cNvSpPr/>
          <p:nvPr/>
        </p:nvSpPr>
        <p:spPr>
          <a:xfrm>
            <a:off x="7788727" y="319829"/>
            <a:ext cx="453384" cy="534632"/>
          </a:xfrm>
          <a:custGeom>
            <a:avLst/>
            <a:gdLst/>
            <a:ahLst/>
            <a:cxnLst/>
            <a:rect l="l" t="t" r="r" b="b"/>
            <a:pathLst>
              <a:path w="4972" h="5863" extrusionOk="0">
                <a:moveTo>
                  <a:pt x="3772" y="1282"/>
                </a:moveTo>
                <a:lnTo>
                  <a:pt x="3772" y="1282"/>
                </a:lnTo>
                <a:cubicBezTo>
                  <a:pt x="3463" y="2049"/>
                  <a:pt x="3368" y="2903"/>
                  <a:pt x="3515" y="3726"/>
                </a:cubicBezTo>
                <a:cubicBezTo>
                  <a:pt x="3546" y="3904"/>
                  <a:pt x="3592" y="4078"/>
                  <a:pt x="3647" y="4248"/>
                </a:cubicBezTo>
                <a:cubicBezTo>
                  <a:pt x="3654" y="4266"/>
                  <a:pt x="3661" y="4284"/>
                  <a:pt x="3668" y="4305"/>
                </a:cubicBezTo>
                <a:cubicBezTo>
                  <a:pt x="3498" y="4284"/>
                  <a:pt x="3328" y="4274"/>
                  <a:pt x="3158" y="4274"/>
                </a:cubicBezTo>
                <a:cubicBezTo>
                  <a:pt x="2408" y="4274"/>
                  <a:pt x="1662" y="4472"/>
                  <a:pt x="1008" y="4841"/>
                </a:cubicBezTo>
                <a:cubicBezTo>
                  <a:pt x="1346" y="3983"/>
                  <a:pt x="1409" y="3011"/>
                  <a:pt x="1124" y="2143"/>
                </a:cubicBezTo>
                <a:cubicBezTo>
                  <a:pt x="2068" y="2098"/>
                  <a:pt x="2988" y="1795"/>
                  <a:pt x="3772" y="1282"/>
                </a:cubicBezTo>
                <a:close/>
                <a:moveTo>
                  <a:pt x="4674" y="0"/>
                </a:moveTo>
                <a:cubicBezTo>
                  <a:pt x="4626" y="0"/>
                  <a:pt x="4576" y="21"/>
                  <a:pt x="4533" y="69"/>
                </a:cubicBezTo>
                <a:cubicBezTo>
                  <a:pt x="3633" y="1108"/>
                  <a:pt x="2305" y="1750"/>
                  <a:pt x="932" y="1798"/>
                </a:cubicBezTo>
                <a:cubicBezTo>
                  <a:pt x="813" y="1801"/>
                  <a:pt x="757" y="1899"/>
                  <a:pt x="765" y="1990"/>
                </a:cubicBezTo>
                <a:cubicBezTo>
                  <a:pt x="733" y="2028"/>
                  <a:pt x="719" y="2080"/>
                  <a:pt x="733" y="2143"/>
                </a:cubicBezTo>
                <a:cubicBezTo>
                  <a:pt x="1005" y="3311"/>
                  <a:pt x="820" y="4541"/>
                  <a:pt x="116" y="5524"/>
                </a:cubicBezTo>
                <a:cubicBezTo>
                  <a:pt x="0" y="5687"/>
                  <a:pt x="160" y="5862"/>
                  <a:pt x="323" y="5862"/>
                </a:cubicBezTo>
                <a:cubicBezTo>
                  <a:pt x="377" y="5862"/>
                  <a:pt x="431" y="5843"/>
                  <a:pt x="475" y="5799"/>
                </a:cubicBezTo>
                <a:cubicBezTo>
                  <a:pt x="1183" y="5102"/>
                  <a:pt x="2163" y="4719"/>
                  <a:pt x="3149" y="4719"/>
                </a:cubicBezTo>
                <a:cubicBezTo>
                  <a:pt x="3434" y="4719"/>
                  <a:pt x="3719" y="4751"/>
                  <a:pt x="3999" y="4817"/>
                </a:cubicBezTo>
                <a:cubicBezTo>
                  <a:pt x="4017" y="4824"/>
                  <a:pt x="4037" y="4827"/>
                  <a:pt x="4055" y="4827"/>
                </a:cubicBezTo>
                <a:cubicBezTo>
                  <a:pt x="4065" y="4829"/>
                  <a:pt x="4075" y="4829"/>
                  <a:pt x="4085" y="4829"/>
                </a:cubicBezTo>
                <a:cubicBezTo>
                  <a:pt x="4304" y="4829"/>
                  <a:pt x="4391" y="4513"/>
                  <a:pt x="4205" y="4412"/>
                </a:cubicBezTo>
                <a:cubicBezTo>
                  <a:pt x="4195" y="4377"/>
                  <a:pt x="4184" y="4343"/>
                  <a:pt x="4170" y="4308"/>
                </a:cubicBezTo>
                <a:cubicBezTo>
                  <a:pt x="4135" y="4221"/>
                  <a:pt x="4104" y="4130"/>
                  <a:pt x="4076" y="4036"/>
                </a:cubicBezTo>
                <a:cubicBezTo>
                  <a:pt x="4017" y="3854"/>
                  <a:pt x="3975" y="3666"/>
                  <a:pt x="3944" y="3478"/>
                </a:cubicBezTo>
                <a:cubicBezTo>
                  <a:pt x="3888" y="3119"/>
                  <a:pt x="3888" y="2743"/>
                  <a:pt x="3933" y="2384"/>
                </a:cubicBezTo>
                <a:cubicBezTo>
                  <a:pt x="4031" y="1645"/>
                  <a:pt x="4341" y="926"/>
                  <a:pt x="4836" y="369"/>
                </a:cubicBezTo>
                <a:cubicBezTo>
                  <a:pt x="4972" y="214"/>
                  <a:pt x="4831" y="0"/>
                  <a:pt x="4674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7" name="Google Shape;1447;p40"/>
          <p:cNvGrpSpPr/>
          <p:nvPr/>
        </p:nvGrpSpPr>
        <p:grpSpPr>
          <a:xfrm>
            <a:off x="8214200" y="930525"/>
            <a:ext cx="433129" cy="609250"/>
            <a:chOff x="8214200" y="930525"/>
            <a:chExt cx="433129" cy="609250"/>
          </a:xfrm>
        </p:grpSpPr>
        <p:sp>
          <p:nvSpPr>
            <p:cNvPr id="1448" name="Google Shape;1448;p40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0" name="Google Shape;1450;p40"/>
          <p:cNvSpPr/>
          <p:nvPr/>
        </p:nvSpPr>
        <p:spPr>
          <a:xfrm flipH="1">
            <a:off x="913681" y="3479909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41;p16">
            <a:extLst>
              <a:ext uri="{FF2B5EF4-FFF2-40B4-BE49-F238E27FC236}">
                <a16:creationId xmlns:a16="http://schemas.microsoft.com/office/drawing/2014/main" id="{63A48BC2-96D1-43D3-A049-F70F0FE5517B}"/>
              </a:ext>
            </a:extLst>
          </p:cNvPr>
          <p:cNvSpPr txBox="1">
            <a:spLocks/>
          </p:cNvSpPr>
          <p:nvPr/>
        </p:nvSpPr>
        <p:spPr>
          <a:xfrm>
            <a:off x="2302064" y="0"/>
            <a:ext cx="4512816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Negative Form </a:t>
            </a:r>
            <a:r>
              <a:rPr lang="en-US" sz="5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graphicFrame>
        <p:nvGraphicFramePr>
          <p:cNvPr id="11" name="2 Tablo">
            <a:extLst>
              <a:ext uri="{FF2B5EF4-FFF2-40B4-BE49-F238E27FC236}">
                <a16:creationId xmlns:a16="http://schemas.microsoft.com/office/drawing/2014/main" id="{9DC7E813-D4F5-4345-A63E-4BDE33076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67487"/>
              </p:ext>
            </p:extLst>
          </p:nvPr>
        </p:nvGraphicFramePr>
        <p:xfrm>
          <a:off x="1919304" y="1011693"/>
          <a:ext cx="5400600" cy="170688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19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40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I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You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He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She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It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We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They</a:t>
                      </a:r>
                      <a:endParaRPr lang="tr-TR" sz="1600" b="0" dirty="0">
                        <a:latin typeface="Bookman Old Style" pitchFamily="18" charset="0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dirty="0"/>
                        <a:t>DIDN’T</a:t>
                      </a:r>
                      <a:endParaRPr lang="tr-TR" sz="1600" b="1" u="sng" dirty="0">
                        <a:solidFill>
                          <a:srgbClr val="00B050"/>
                        </a:solidFill>
                        <a:latin typeface="Bookman Old Style" pitchFamily="18" charset="0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u="sng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dirty="0"/>
                        <a:t>USE TO</a:t>
                      </a:r>
                      <a:endParaRPr lang="tr-TR" sz="1600" b="1" u="sng" dirty="0">
                        <a:solidFill>
                          <a:srgbClr val="00B050"/>
                        </a:solidFill>
                        <a:latin typeface="Bookman Old Style" pitchFamily="18" charset="0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play tennis.</a:t>
                      </a:r>
                      <a:endParaRPr lang="tr-TR" sz="1600" b="0" dirty="0">
                        <a:latin typeface="Bookman Old Style" pitchFamily="18" charset="0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 Box 9">
            <a:extLst>
              <a:ext uri="{FF2B5EF4-FFF2-40B4-BE49-F238E27FC236}">
                <a16:creationId xmlns:a16="http://schemas.microsoft.com/office/drawing/2014/main" id="{78104580-98FF-4616-93B3-2C85D575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05" y="3400896"/>
            <a:ext cx="70989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In old days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,People</a:t>
            </a:r>
            <a:r>
              <a:rPr lang="en-US" sz="180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didn’t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kumimoji="0" lang="tr-TR" sz="1800" b="1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USE TO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travel</a:t>
            </a:r>
            <a:r>
              <a:rPr kumimoji="0" lang="en-US" sz="1800" b="1" i="0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by</a:t>
            </a:r>
            <a:r>
              <a:rPr lang="en-US" sz="1800" noProof="0" dirty="0">
                <a:solidFill>
                  <a:schemeClr val="bg1"/>
                </a:solidFill>
                <a:latin typeface="+mn-lt"/>
              </a:rPr>
              <a:t> c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ar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and plane but now they do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5A5D9-0006-4EA7-8600-871CFC6262E9}"/>
              </a:ext>
            </a:extLst>
          </p:cNvPr>
          <p:cNvSpPr txBox="1"/>
          <p:nvPr/>
        </p:nvSpPr>
        <p:spPr>
          <a:xfrm>
            <a:off x="884224" y="2871354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7950B20E-80B5-4583-BA51-69C4B7876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62" y="4252974"/>
            <a:ext cx="6768752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itchFamily="34" charset="0"/>
                <a:cs typeface="+mn-cs"/>
              </a:rPr>
              <a:t>Note :</a:t>
            </a:r>
            <a:r>
              <a:rPr lang="en-US" sz="1800" dirty="0">
                <a:solidFill>
                  <a:schemeClr val="tx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For the negative , use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itchFamily="18" charset="0"/>
                <a:cs typeface="+mn-cs"/>
              </a:rPr>
              <a:t>didn’t use to </a:t>
            </a:r>
            <a:r>
              <a:rPr lang="en-US" sz="1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( omit the – </a:t>
            </a:r>
            <a:r>
              <a:rPr lang="en-US" sz="1800" dirty="0">
                <a:solidFill>
                  <a:schemeClr val="accent1"/>
                </a:solidFill>
                <a:latin typeface="Arial Rounded MT Bold" pitchFamily="34" charset="0"/>
                <a:cs typeface="+mn-cs"/>
              </a:rPr>
              <a:t>d</a:t>
            </a:r>
            <a:r>
              <a:rPr lang="en-US" sz="1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) </a:t>
            </a:r>
            <a:endParaRPr lang="tr-TR" sz="1800" dirty="0">
              <a:solidFill>
                <a:schemeClr val="bg1"/>
              </a:solidFill>
              <a:latin typeface="Arial Rounded MT Bol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0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7" name="Google Shape;1897;p51"/>
          <p:cNvGrpSpPr/>
          <p:nvPr/>
        </p:nvGrpSpPr>
        <p:grpSpPr>
          <a:xfrm>
            <a:off x="8214200" y="234875"/>
            <a:ext cx="433129" cy="609250"/>
            <a:chOff x="8214200" y="930525"/>
            <a:chExt cx="433129" cy="609250"/>
          </a:xfrm>
        </p:grpSpPr>
        <p:sp>
          <p:nvSpPr>
            <p:cNvPr id="1898" name="Google Shape;1898;p51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1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0" name="Google Shape;1900;p51"/>
          <p:cNvSpPr/>
          <p:nvPr/>
        </p:nvSpPr>
        <p:spPr>
          <a:xfrm flipH="1">
            <a:off x="567900" y="4217576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41;p16">
            <a:extLst>
              <a:ext uri="{FF2B5EF4-FFF2-40B4-BE49-F238E27FC236}">
                <a16:creationId xmlns:a16="http://schemas.microsoft.com/office/drawing/2014/main" id="{E35E2C36-846D-4E8A-B060-FFFAC9698AFE}"/>
              </a:ext>
            </a:extLst>
          </p:cNvPr>
          <p:cNvSpPr txBox="1">
            <a:spLocks/>
          </p:cNvSpPr>
          <p:nvPr/>
        </p:nvSpPr>
        <p:spPr>
          <a:xfrm>
            <a:off x="614580" y="-103654"/>
            <a:ext cx="4512816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Form 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graphicFrame>
        <p:nvGraphicFramePr>
          <p:cNvPr id="29" name="5 Tablo">
            <a:extLst>
              <a:ext uri="{FF2B5EF4-FFF2-40B4-BE49-F238E27FC236}">
                <a16:creationId xmlns:a16="http://schemas.microsoft.com/office/drawing/2014/main" id="{2286D0FF-99B6-4AE8-A565-4665D7B88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445498"/>
              </p:ext>
            </p:extLst>
          </p:nvPr>
        </p:nvGraphicFramePr>
        <p:xfrm>
          <a:off x="2035842" y="865690"/>
          <a:ext cx="4650351" cy="17281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3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81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dirty="0"/>
                        <a:t>DID</a:t>
                      </a:r>
                      <a:endParaRPr lang="tr-TR" sz="1600" b="1" i="1" u="sng" dirty="0">
                        <a:solidFill>
                          <a:srgbClr val="00B050"/>
                        </a:solidFill>
                        <a:latin typeface="Bookman Old Style" pitchFamily="18" charset="0"/>
                        <a:ea typeface="Times New Roman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I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You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He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She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It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We</a:t>
                      </a: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They</a:t>
                      </a:r>
                      <a:endParaRPr lang="tr-TR" sz="1600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dirty="0"/>
                        <a:t>USE</a:t>
                      </a:r>
                      <a:r>
                        <a:rPr lang="tr-TR" sz="1600" b="1" u="sng" dirty="0"/>
                        <a:t> TO</a:t>
                      </a:r>
                      <a:r>
                        <a:rPr lang="en-US" sz="1600" b="1" u="sng" dirty="0"/>
                        <a:t> </a:t>
                      </a:r>
                      <a:endParaRPr lang="tr-TR" sz="1600" b="1" i="1" u="sng" dirty="0">
                        <a:solidFill>
                          <a:srgbClr val="00B050"/>
                        </a:solidFill>
                        <a:latin typeface="Bookman Old Style" pitchFamily="18" charset="0"/>
                        <a:ea typeface="Times New Roman"/>
                        <a:cs typeface="+mj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Schoolbook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tr-TR" sz="16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/>
                        <a:t>play tennis?</a:t>
                      </a:r>
                      <a:endParaRPr lang="tr-TR" sz="1600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 Box 9">
            <a:extLst>
              <a:ext uri="{FF2B5EF4-FFF2-40B4-BE49-F238E27FC236}">
                <a16:creationId xmlns:a16="http://schemas.microsoft.com/office/drawing/2014/main" id="{249BCB61-0525-4B87-A89E-699C13FA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49" y="3336533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Did</a:t>
            </a:r>
            <a:r>
              <a:rPr lang="tr-TR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tr-TR" sz="1800" dirty="0">
                <a:solidFill>
                  <a:schemeClr val="bg1"/>
                </a:solidFill>
                <a:latin typeface="+mn-lt"/>
              </a:rPr>
              <a:t>people</a:t>
            </a:r>
            <a:r>
              <a:rPr lang="tr-TR" sz="1800" dirty="0">
                <a:latin typeface="+mn-lt"/>
              </a:rPr>
              <a:t> </a:t>
            </a:r>
            <a:r>
              <a:rPr lang="tr-TR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use to</a:t>
            </a:r>
            <a:r>
              <a:rPr lang="tr-TR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tr-TR" sz="1800" dirty="0">
                <a:solidFill>
                  <a:schemeClr val="bg1"/>
                </a:solidFill>
                <a:latin typeface="+mn-lt"/>
              </a:rPr>
              <a:t>travel by horse carriages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50CC5CD4-184C-46D4-B5C8-03B259D33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253" y="3364315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8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Yes</a:t>
            </a:r>
            <a:r>
              <a:rPr lang="tr-TR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tr-TR" sz="1800" dirty="0" err="1">
                <a:solidFill>
                  <a:schemeClr val="bg1"/>
                </a:solidFill>
                <a:latin typeface="+mn-lt"/>
              </a:rPr>
              <a:t>they</a:t>
            </a:r>
            <a:r>
              <a:rPr lang="tr-T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did</a:t>
            </a:r>
            <a:endParaRPr lang="tr-TR" sz="18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2597E6C-4587-4D8B-8509-562F3954ECD7}"/>
              </a:ext>
            </a:extLst>
          </p:cNvPr>
          <p:cNvSpPr txBox="1"/>
          <p:nvPr/>
        </p:nvSpPr>
        <p:spPr>
          <a:xfrm>
            <a:off x="842661" y="2771602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5FC258D1-A1E1-4366-A2E9-0B0BC203A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33" y="4228041"/>
            <a:ext cx="34420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Did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people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1" i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use to 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use calculator to make calculation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t>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DEFCCFBC-3C60-43F8-95DA-C67040DFE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835" y="4356301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No</a:t>
            </a:r>
            <a:r>
              <a:rPr lang="tr-TR" sz="1800" dirty="0">
                <a:solidFill>
                  <a:schemeClr val="bg1"/>
                </a:solidFill>
                <a:latin typeface="+mn-lt"/>
              </a:rPr>
              <a:t>, they </a:t>
            </a:r>
            <a:r>
              <a:rPr lang="tr-TR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did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n’t</a:t>
            </a:r>
            <a:endParaRPr lang="tr-TR" sz="1800" b="1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9"/>
          <p:cNvSpPr txBox="1">
            <a:spLocks noGrp="1"/>
          </p:cNvSpPr>
          <p:nvPr>
            <p:ph type="title"/>
          </p:nvPr>
        </p:nvSpPr>
        <p:spPr>
          <a:xfrm>
            <a:off x="720000" y="168866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Form</a:t>
            </a:r>
            <a:endParaRPr sz="3000" dirty="0"/>
          </a:p>
        </p:txBody>
      </p:sp>
      <p:sp>
        <p:nvSpPr>
          <p:cNvPr id="1416" name="Google Shape;1416;p39"/>
          <p:cNvSpPr txBox="1">
            <a:spLocks noGrp="1"/>
          </p:cNvSpPr>
          <p:nvPr>
            <p:ph type="title" idx="2"/>
          </p:nvPr>
        </p:nvSpPr>
        <p:spPr>
          <a:xfrm>
            <a:off x="720000" y="113997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417" name="Google Shape;1417;p39"/>
          <p:cNvSpPr txBox="1">
            <a:spLocks noGrp="1"/>
          </p:cNvSpPr>
          <p:nvPr>
            <p:ph type="subTitle" idx="1"/>
          </p:nvPr>
        </p:nvSpPr>
        <p:spPr>
          <a:xfrm>
            <a:off x="720000" y="2094062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</a:t>
            </a:r>
            <a:r>
              <a:rPr lang="en" sz="1600" dirty="0"/>
              <a:t>entences using </a:t>
            </a:r>
            <a:r>
              <a:rPr lang="en" sz="1600" b="1" dirty="0">
                <a:solidFill>
                  <a:schemeClr val="accent4"/>
                </a:solidFill>
              </a:rPr>
              <a:t>Future Progressive</a:t>
            </a:r>
            <a:endParaRPr sz="1600" b="1" dirty="0">
              <a:solidFill>
                <a:schemeClr val="accent4"/>
              </a:solidFill>
            </a:endParaRPr>
          </a:p>
        </p:txBody>
      </p:sp>
      <p:sp>
        <p:nvSpPr>
          <p:cNvPr id="1418" name="Google Shape;1418;p39"/>
          <p:cNvSpPr txBox="1">
            <a:spLocks noGrp="1"/>
          </p:cNvSpPr>
          <p:nvPr>
            <p:ph type="title" idx="3"/>
          </p:nvPr>
        </p:nvSpPr>
        <p:spPr>
          <a:xfrm>
            <a:off x="3403800" y="168866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Form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19" name="Google Shape;1419;p39"/>
          <p:cNvSpPr txBox="1">
            <a:spLocks noGrp="1"/>
          </p:cNvSpPr>
          <p:nvPr>
            <p:ph type="title" idx="4"/>
          </p:nvPr>
        </p:nvSpPr>
        <p:spPr>
          <a:xfrm>
            <a:off x="3403800" y="113997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420" name="Google Shape;1420;p39"/>
          <p:cNvSpPr txBox="1">
            <a:spLocks noGrp="1"/>
          </p:cNvSpPr>
          <p:nvPr>
            <p:ph type="subTitle" idx="5"/>
          </p:nvPr>
        </p:nvSpPr>
        <p:spPr>
          <a:xfrm>
            <a:off x="3403800" y="2094062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</a:t>
            </a:r>
            <a:r>
              <a:rPr lang="en" sz="1600" dirty="0"/>
              <a:t>entences using </a:t>
            </a:r>
            <a:r>
              <a:rPr lang="en" sz="1600" b="1" dirty="0">
                <a:solidFill>
                  <a:schemeClr val="bg2"/>
                </a:solidFill>
              </a:rPr>
              <a:t>Future Perfect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1421" name="Google Shape;1421;p39"/>
          <p:cNvSpPr txBox="1">
            <a:spLocks noGrp="1"/>
          </p:cNvSpPr>
          <p:nvPr>
            <p:ph type="title" idx="6"/>
          </p:nvPr>
        </p:nvSpPr>
        <p:spPr>
          <a:xfrm>
            <a:off x="6087600" y="168866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Use</a:t>
            </a:r>
            <a:endParaRPr sz="3000" dirty="0"/>
          </a:p>
        </p:txBody>
      </p:sp>
      <p:sp>
        <p:nvSpPr>
          <p:cNvPr id="1422" name="Google Shape;1422;p39"/>
          <p:cNvSpPr txBox="1">
            <a:spLocks noGrp="1"/>
          </p:cNvSpPr>
          <p:nvPr>
            <p:ph type="title" idx="7"/>
          </p:nvPr>
        </p:nvSpPr>
        <p:spPr>
          <a:xfrm>
            <a:off x="6087600" y="113997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23" name="Google Shape;1423;p39"/>
          <p:cNvSpPr txBox="1">
            <a:spLocks noGrp="1"/>
          </p:cNvSpPr>
          <p:nvPr>
            <p:ph type="subTitle" idx="8"/>
          </p:nvPr>
        </p:nvSpPr>
        <p:spPr>
          <a:xfrm>
            <a:off x="6087600" y="2094062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Time Expressions for </a:t>
            </a:r>
            <a:r>
              <a:rPr lang="en" sz="1600" b="1" dirty="0">
                <a:solidFill>
                  <a:schemeClr val="tx2"/>
                </a:solidFill>
              </a:rPr>
              <a:t>the future </a:t>
            </a:r>
            <a:r>
              <a:rPr lang="en" sz="1600" dirty="0"/>
              <a:t>correctly</a:t>
            </a:r>
            <a:endParaRPr sz="1600" dirty="0"/>
          </a:p>
        </p:txBody>
      </p:sp>
      <p:sp>
        <p:nvSpPr>
          <p:cNvPr id="1424" name="Google Shape;1424;p39"/>
          <p:cNvSpPr txBox="1">
            <a:spLocks noGrp="1"/>
          </p:cNvSpPr>
          <p:nvPr>
            <p:ph type="title" idx="9"/>
          </p:nvPr>
        </p:nvSpPr>
        <p:spPr>
          <a:xfrm>
            <a:off x="720000" y="364991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defferentiate</a:t>
            </a:r>
            <a:endParaRPr sz="3000" dirty="0"/>
          </a:p>
        </p:txBody>
      </p:sp>
      <p:sp>
        <p:nvSpPr>
          <p:cNvPr id="1425" name="Google Shape;1425;p39"/>
          <p:cNvSpPr txBox="1">
            <a:spLocks noGrp="1"/>
          </p:cNvSpPr>
          <p:nvPr>
            <p:ph type="title" idx="13"/>
          </p:nvPr>
        </p:nvSpPr>
        <p:spPr>
          <a:xfrm>
            <a:off x="720000" y="310122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26" name="Google Shape;1426;p39"/>
          <p:cNvSpPr txBox="1">
            <a:spLocks noGrp="1"/>
          </p:cNvSpPr>
          <p:nvPr>
            <p:ph type="subTitle" idx="14"/>
          </p:nvPr>
        </p:nvSpPr>
        <p:spPr>
          <a:xfrm>
            <a:off x="720000" y="4095772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</a:t>
            </a:r>
            <a:r>
              <a:rPr lang="en" sz="1600" dirty="0"/>
              <a:t>etween </a:t>
            </a:r>
            <a:r>
              <a:rPr lang="e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used to </a:t>
            </a:r>
            <a:r>
              <a:rPr lang="en" sz="1600" dirty="0"/>
              <a:t>and </a:t>
            </a:r>
            <a:r>
              <a:rPr lang="e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 used to</a:t>
            </a:r>
            <a:r>
              <a:rPr lang="en" sz="1600" dirty="0"/>
              <a:t> correctly</a:t>
            </a:r>
            <a:endParaRPr sz="1600" dirty="0"/>
          </a:p>
        </p:txBody>
      </p:sp>
      <p:sp>
        <p:nvSpPr>
          <p:cNvPr id="1427" name="Google Shape;1427;p39"/>
          <p:cNvSpPr txBox="1">
            <a:spLocks noGrp="1"/>
          </p:cNvSpPr>
          <p:nvPr>
            <p:ph type="title" idx="15"/>
          </p:nvPr>
        </p:nvSpPr>
        <p:spPr>
          <a:xfrm>
            <a:off x="3403800" y="364991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Form</a:t>
            </a:r>
            <a:endParaRPr sz="3000" dirty="0"/>
          </a:p>
        </p:txBody>
      </p:sp>
      <p:sp>
        <p:nvSpPr>
          <p:cNvPr id="1428" name="Google Shape;1428;p39"/>
          <p:cNvSpPr txBox="1">
            <a:spLocks noGrp="1"/>
          </p:cNvSpPr>
          <p:nvPr>
            <p:ph type="title" idx="16"/>
          </p:nvPr>
        </p:nvSpPr>
        <p:spPr>
          <a:xfrm>
            <a:off x="3403800" y="310122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1429" name="Google Shape;1429;p39"/>
          <p:cNvSpPr txBox="1">
            <a:spLocks noGrp="1"/>
          </p:cNvSpPr>
          <p:nvPr>
            <p:ph type="subTitle" idx="17"/>
          </p:nvPr>
        </p:nvSpPr>
        <p:spPr>
          <a:xfrm>
            <a:off x="3395708" y="4136232"/>
            <a:ext cx="2336173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</a:t>
            </a:r>
            <a:r>
              <a:rPr lang="en" sz="1600" dirty="0"/>
              <a:t>entences using was\were going to </a:t>
            </a:r>
            <a:r>
              <a:rPr lang="en" sz="1600" b="1" dirty="0">
                <a:solidFill>
                  <a:schemeClr val="accent2"/>
                </a:solidFill>
              </a:rPr>
              <a:t>(Future in the past)</a:t>
            </a:r>
            <a:endParaRPr sz="1600" b="1" dirty="0">
              <a:solidFill>
                <a:schemeClr val="accent2"/>
              </a:solidFill>
            </a:endParaRPr>
          </a:p>
        </p:txBody>
      </p:sp>
      <p:sp>
        <p:nvSpPr>
          <p:cNvPr id="1430" name="Google Shape;1430;p39"/>
          <p:cNvSpPr txBox="1">
            <a:spLocks noGrp="1"/>
          </p:cNvSpPr>
          <p:nvPr>
            <p:ph type="title" idx="18"/>
          </p:nvPr>
        </p:nvSpPr>
        <p:spPr>
          <a:xfrm>
            <a:off x="6087600" y="3649917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Apply</a:t>
            </a:r>
            <a:endParaRPr sz="3000" dirty="0"/>
          </a:p>
        </p:txBody>
      </p:sp>
      <p:sp>
        <p:nvSpPr>
          <p:cNvPr id="1431" name="Google Shape;1431;p39"/>
          <p:cNvSpPr txBox="1">
            <a:spLocks noGrp="1"/>
          </p:cNvSpPr>
          <p:nvPr>
            <p:ph type="title" idx="19"/>
          </p:nvPr>
        </p:nvSpPr>
        <p:spPr>
          <a:xfrm>
            <a:off x="6087600" y="3101225"/>
            <a:ext cx="107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432" name="Google Shape;1432;p39"/>
          <p:cNvSpPr txBox="1">
            <a:spLocks noGrp="1"/>
          </p:cNvSpPr>
          <p:nvPr>
            <p:ph type="subTitle" idx="20"/>
          </p:nvPr>
        </p:nvSpPr>
        <p:spPr>
          <a:xfrm>
            <a:off x="6087600" y="4055312"/>
            <a:ext cx="2336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</a:t>
            </a:r>
            <a:r>
              <a:rPr lang="en" sz="1600" dirty="0"/>
              <a:t>he rules to do exercises correctly</a:t>
            </a:r>
            <a:endParaRPr sz="1600" dirty="0"/>
          </a:p>
        </p:txBody>
      </p:sp>
      <p:sp>
        <p:nvSpPr>
          <p:cNvPr id="1433" name="Google Shape;1433;p39"/>
          <p:cNvSpPr txBox="1">
            <a:spLocks noGrp="1"/>
          </p:cNvSpPr>
          <p:nvPr>
            <p:ph type="title" idx="21"/>
          </p:nvPr>
        </p:nvSpPr>
        <p:spPr>
          <a:xfrm>
            <a:off x="697857" y="134631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Amasis MT Pro" panose="02040504050005020304" pitchFamily="18" charset="0"/>
              </a:rPr>
              <a:t>Lesson Objectives</a:t>
            </a:r>
            <a:endParaRPr sz="4800" dirty="0">
              <a:latin typeface="Amasis MT Pro" panose="02040504050005020304" pitchFamily="18" charset="0"/>
            </a:endParaRPr>
          </a:p>
        </p:txBody>
      </p:sp>
      <p:sp>
        <p:nvSpPr>
          <p:cNvPr id="1434" name="Google Shape;1434;p39"/>
          <p:cNvSpPr/>
          <p:nvPr/>
        </p:nvSpPr>
        <p:spPr>
          <a:xfrm>
            <a:off x="8072600" y="871251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oogle Shape;1442;p40"/>
          <p:cNvGrpSpPr/>
          <p:nvPr/>
        </p:nvGrpSpPr>
        <p:grpSpPr>
          <a:xfrm>
            <a:off x="6317839" y="2965332"/>
            <a:ext cx="792681" cy="785103"/>
            <a:chOff x="1390100" y="1499663"/>
            <a:chExt cx="792681" cy="785103"/>
          </a:xfrm>
        </p:grpSpPr>
        <p:sp>
          <p:nvSpPr>
            <p:cNvPr id="1443" name="Google Shape;1443;p40"/>
            <p:cNvSpPr/>
            <p:nvPr/>
          </p:nvSpPr>
          <p:spPr>
            <a:xfrm>
              <a:off x="1613533" y="1499663"/>
              <a:ext cx="569247" cy="581989"/>
            </a:xfrm>
            <a:custGeom>
              <a:avLst/>
              <a:gdLst/>
              <a:ahLst/>
              <a:cxnLst/>
              <a:rect l="l" t="t" r="r" b="b"/>
              <a:pathLst>
                <a:path w="6344" h="6486" extrusionOk="0">
                  <a:moveTo>
                    <a:pt x="5377" y="479"/>
                  </a:moveTo>
                  <a:cubicBezTo>
                    <a:pt x="5429" y="479"/>
                    <a:pt x="5482" y="492"/>
                    <a:pt x="5532" y="522"/>
                  </a:cubicBezTo>
                  <a:cubicBezTo>
                    <a:pt x="5689" y="617"/>
                    <a:pt x="5758" y="836"/>
                    <a:pt x="5793" y="1039"/>
                  </a:cubicBezTo>
                  <a:cubicBezTo>
                    <a:pt x="5838" y="1307"/>
                    <a:pt x="5811" y="1596"/>
                    <a:pt x="5787" y="1868"/>
                  </a:cubicBezTo>
                  <a:cubicBezTo>
                    <a:pt x="5727" y="2565"/>
                    <a:pt x="5598" y="3259"/>
                    <a:pt x="5410" y="3931"/>
                  </a:cubicBezTo>
                  <a:cubicBezTo>
                    <a:pt x="5219" y="4601"/>
                    <a:pt x="4963" y="5249"/>
                    <a:pt x="4654" y="5873"/>
                  </a:cubicBezTo>
                  <a:cubicBezTo>
                    <a:pt x="3430" y="5117"/>
                    <a:pt x="2315" y="4189"/>
                    <a:pt x="1345" y="3127"/>
                  </a:cubicBezTo>
                  <a:cubicBezTo>
                    <a:pt x="1088" y="2840"/>
                    <a:pt x="806" y="2551"/>
                    <a:pt x="613" y="2213"/>
                  </a:cubicBezTo>
                  <a:cubicBezTo>
                    <a:pt x="478" y="1965"/>
                    <a:pt x="391" y="1603"/>
                    <a:pt x="600" y="1370"/>
                  </a:cubicBezTo>
                  <a:cubicBezTo>
                    <a:pt x="700" y="1259"/>
                    <a:pt x="836" y="1220"/>
                    <a:pt x="978" y="1220"/>
                  </a:cubicBezTo>
                  <a:cubicBezTo>
                    <a:pt x="1121" y="1220"/>
                    <a:pt x="1270" y="1259"/>
                    <a:pt x="1395" y="1303"/>
                  </a:cubicBezTo>
                  <a:cubicBezTo>
                    <a:pt x="1705" y="1415"/>
                    <a:pt x="1994" y="1613"/>
                    <a:pt x="2252" y="1812"/>
                  </a:cubicBezTo>
                  <a:cubicBezTo>
                    <a:pt x="2900" y="2311"/>
                    <a:pt x="3416" y="2966"/>
                    <a:pt x="3768" y="3705"/>
                  </a:cubicBezTo>
                  <a:cubicBezTo>
                    <a:pt x="3805" y="3785"/>
                    <a:pt x="3881" y="3820"/>
                    <a:pt x="3959" y="3820"/>
                  </a:cubicBezTo>
                  <a:cubicBezTo>
                    <a:pt x="4086" y="3820"/>
                    <a:pt x="4218" y="3729"/>
                    <a:pt x="4207" y="3587"/>
                  </a:cubicBezTo>
                  <a:cubicBezTo>
                    <a:pt x="4155" y="2889"/>
                    <a:pt x="4257" y="2195"/>
                    <a:pt x="4503" y="1544"/>
                  </a:cubicBezTo>
                  <a:cubicBezTo>
                    <a:pt x="4615" y="1254"/>
                    <a:pt x="4751" y="944"/>
                    <a:pt x="4960" y="711"/>
                  </a:cubicBezTo>
                  <a:cubicBezTo>
                    <a:pt x="5072" y="591"/>
                    <a:pt x="5224" y="479"/>
                    <a:pt x="5377" y="479"/>
                  </a:cubicBezTo>
                  <a:close/>
                  <a:moveTo>
                    <a:pt x="5377" y="1"/>
                  </a:moveTo>
                  <a:cubicBezTo>
                    <a:pt x="5200" y="1"/>
                    <a:pt x="5023" y="56"/>
                    <a:pt x="4876" y="157"/>
                  </a:cubicBezTo>
                  <a:cubicBezTo>
                    <a:pt x="4574" y="362"/>
                    <a:pt x="4378" y="675"/>
                    <a:pt x="4221" y="1000"/>
                  </a:cubicBezTo>
                  <a:cubicBezTo>
                    <a:pt x="3964" y="1544"/>
                    <a:pt x="3803" y="2126"/>
                    <a:pt x="3747" y="2722"/>
                  </a:cubicBezTo>
                  <a:cubicBezTo>
                    <a:pt x="3454" y="2293"/>
                    <a:pt x="3102" y="1906"/>
                    <a:pt x="2705" y="1579"/>
                  </a:cubicBezTo>
                  <a:cubicBezTo>
                    <a:pt x="2402" y="1328"/>
                    <a:pt x="2071" y="1087"/>
                    <a:pt x="1708" y="931"/>
                  </a:cubicBezTo>
                  <a:cubicBezTo>
                    <a:pt x="1485" y="831"/>
                    <a:pt x="1230" y="753"/>
                    <a:pt x="980" y="753"/>
                  </a:cubicBezTo>
                  <a:cubicBezTo>
                    <a:pt x="852" y="753"/>
                    <a:pt x="725" y="774"/>
                    <a:pt x="603" y="822"/>
                  </a:cubicBezTo>
                  <a:cubicBezTo>
                    <a:pt x="216" y="976"/>
                    <a:pt x="0" y="1359"/>
                    <a:pt x="11" y="1767"/>
                  </a:cubicBezTo>
                  <a:cubicBezTo>
                    <a:pt x="24" y="2213"/>
                    <a:pt x="275" y="2586"/>
                    <a:pt x="550" y="2917"/>
                  </a:cubicBezTo>
                  <a:cubicBezTo>
                    <a:pt x="1108" y="3579"/>
                    <a:pt x="1726" y="4193"/>
                    <a:pt x="2388" y="4750"/>
                  </a:cubicBezTo>
                  <a:cubicBezTo>
                    <a:pt x="3047" y="5302"/>
                    <a:pt x="3758" y="5793"/>
                    <a:pt x="4503" y="6225"/>
                  </a:cubicBezTo>
                  <a:cubicBezTo>
                    <a:pt x="4496" y="6370"/>
                    <a:pt x="4630" y="6486"/>
                    <a:pt x="4761" y="6486"/>
                  </a:cubicBezTo>
                  <a:cubicBezTo>
                    <a:pt x="4809" y="6486"/>
                    <a:pt x="4857" y="6470"/>
                    <a:pt x="4897" y="6434"/>
                  </a:cubicBezTo>
                  <a:cubicBezTo>
                    <a:pt x="4901" y="6435"/>
                    <a:pt x="4905" y="6435"/>
                    <a:pt x="4909" y="6435"/>
                  </a:cubicBezTo>
                  <a:cubicBezTo>
                    <a:pt x="5049" y="6435"/>
                    <a:pt x="5149" y="6253"/>
                    <a:pt x="5065" y="6138"/>
                  </a:cubicBezTo>
                  <a:cubicBezTo>
                    <a:pt x="5745" y="4796"/>
                    <a:pt x="6156" y="3325"/>
                    <a:pt x="6274" y="1826"/>
                  </a:cubicBezTo>
                  <a:cubicBezTo>
                    <a:pt x="6316" y="1254"/>
                    <a:pt x="6344" y="481"/>
                    <a:pt x="5797" y="122"/>
                  </a:cubicBezTo>
                  <a:cubicBezTo>
                    <a:pt x="5670" y="39"/>
                    <a:pt x="5524" y="1"/>
                    <a:pt x="537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390100" y="1894081"/>
              <a:ext cx="387275" cy="390684"/>
            </a:xfrm>
            <a:custGeom>
              <a:avLst/>
              <a:gdLst/>
              <a:ahLst/>
              <a:cxnLst/>
              <a:rect l="l" t="t" r="r" b="b"/>
              <a:pathLst>
                <a:path w="4316" h="4354" extrusionOk="0">
                  <a:moveTo>
                    <a:pt x="2424" y="426"/>
                  </a:moveTo>
                  <a:cubicBezTo>
                    <a:pt x="2451" y="426"/>
                    <a:pt x="2479" y="444"/>
                    <a:pt x="2511" y="467"/>
                  </a:cubicBezTo>
                  <a:cubicBezTo>
                    <a:pt x="2667" y="582"/>
                    <a:pt x="2796" y="767"/>
                    <a:pt x="2911" y="920"/>
                  </a:cubicBezTo>
                  <a:cubicBezTo>
                    <a:pt x="3034" y="1087"/>
                    <a:pt x="3145" y="1262"/>
                    <a:pt x="3246" y="1439"/>
                  </a:cubicBezTo>
                  <a:cubicBezTo>
                    <a:pt x="3444" y="1802"/>
                    <a:pt x="3598" y="2189"/>
                    <a:pt x="3703" y="2589"/>
                  </a:cubicBezTo>
                  <a:cubicBezTo>
                    <a:pt x="3807" y="3001"/>
                    <a:pt x="3846" y="3413"/>
                    <a:pt x="3832" y="3831"/>
                  </a:cubicBezTo>
                  <a:cubicBezTo>
                    <a:pt x="3492" y="3922"/>
                    <a:pt x="3142" y="3967"/>
                    <a:pt x="2792" y="3967"/>
                  </a:cubicBezTo>
                  <a:cubicBezTo>
                    <a:pt x="2474" y="3967"/>
                    <a:pt x="2155" y="3930"/>
                    <a:pt x="1845" y="3855"/>
                  </a:cubicBezTo>
                  <a:cubicBezTo>
                    <a:pt x="1486" y="3772"/>
                    <a:pt x="1140" y="3635"/>
                    <a:pt x="823" y="3450"/>
                  </a:cubicBezTo>
                  <a:cubicBezTo>
                    <a:pt x="698" y="3377"/>
                    <a:pt x="520" y="3280"/>
                    <a:pt x="479" y="3130"/>
                  </a:cubicBezTo>
                  <a:cubicBezTo>
                    <a:pt x="440" y="3001"/>
                    <a:pt x="659" y="2983"/>
                    <a:pt x="743" y="2966"/>
                  </a:cubicBezTo>
                  <a:cubicBezTo>
                    <a:pt x="1179" y="2867"/>
                    <a:pt x="1623" y="2821"/>
                    <a:pt x="2070" y="2821"/>
                  </a:cubicBezTo>
                  <a:cubicBezTo>
                    <a:pt x="2127" y="2821"/>
                    <a:pt x="2185" y="2821"/>
                    <a:pt x="2242" y="2823"/>
                  </a:cubicBezTo>
                  <a:cubicBezTo>
                    <a:pt x="2245" y="2823"/>
                    <a:pt x="2249" y="2823"/>
                    <a:pt x="2252" y="2823"/>
                  </a:cubicBezTo>
                  <a:cubicBezTo>
                    <a:pt x="2413" y="2823"/>
                    <a:pt x="2492" y="2643"/>
                    <a:pt x="2424" y="2509"/>
                  </a:cubicBezTo>
                  <a:cubicBezTo>
                    <a:pt x="2231" y="2140"/>
                    <a:pt x="2144" y="1725"/>
                    <a:pt x="2158" y="1307"/>
                  </a:cubicBezTo>
                  <a:cubicBezTo>
                    <a:pt x="2168" y="1098"/>
                    <a:pt x="2207" y="889"/>
                    <a:pt x="2270" y="686"/>
                  </a:cubicBezTo>
                  <a:cubicBezTo>
                    <a:pt x="2294" y="613"/>
                    <a:pt x="2319" y="509"/>
                    <a:pt x="2371" y="453"/>
                  </a:cubicBezTo>
                  <a:cubicBezTo>
                    <a:pt x="2389" y="434"/>
                    <a:pt x="2406" y="426"/>
                    <a:pt x="2424" y="426"/>
                  </a:cubicBezTo>
                  <a:close/>
                  <a:moveTo>
                    <a:pt x="2403" y="0"/>
                  </a:moveTo>
                  <a:cubicBezTo>
                    <a:pt x="1964" y="0"/>
                    <a:pt x="1815" y="680"/>
                    <a:pt x="1768" y="1032"/>
                  </a:cubicBezTo>
                  <a:cubicBezTo>
                    <a:pt x="1705" y="1499"/>
                    <a:pt x="1761" y="1970"/>
                    <a:pt x="1925" y="2405"/>
                  </a:cubicBezTo>
                  <a:cubicBezTo>
                    <a:pt x="1503" y="2415"/>
                    <a:pt x="1085" y="2461"/>
                    <a:pt x="677" y="2548"/>
                  </a:cubicBezTo>
                  <a:cubicBezTo>
                    <a:pt x="453" y="2597"/>
                    <a:pt x="210" y="2660"/>
                    <a:pt x="102" y="2879"/>
                  </a:cubicBezTo>
                  <a:cubicBezTo>
                    <a:pt x="1" y="3078"/>
                    <a:pt x="64" y="3294"/>
                    <a:pt x="189" y="3461"/>
                  </a:cubicBezTo>
                  <a:cubicBezTo>
                    <a:pt x="450" y="3810"/>
                    <a:pt x="939" y="3994"/>
                    <a:pt x="1336" y="4130"/>
                  </a:cubicBezTo>
                  <a:cubicBezTo>
                    <a:pt x="1761" y="4273"/>
                    <a:pt x="2214" y="4354"/>
                    <a:pt x="2664" y="4354"/>
                  </a:cubicBezTo>
                  <a:cubicBezTo>
                    <a:pt x="2674" y="4354"/>
                    <a:pt x="2685" y="4354"/>
                    <a:pt x="2696" y="4354"/>
                  </a:cubicBezTo>
                  <a:cubicBezTo>
                    <a:pt x="3103" y="4354"/>
                    <a:pt x="3510" y="4291"/>
                    <a:pt x="3901" y="4172"/>
                  </a:cubicBezTo>
                  <a:cubicBezTo>
                    <a:pt x="3942" y="4204"/>
                    <a:pt x="3997" y="4221"/>
                    <a:pt x="4052" y="4221"/>
                  </a:cubicBezTo>
                  <a:cubicBezTo>
                    <a:pt x="4170" y="4221"/>
                    <a:pt x="4293" y="4146"/>
                    <a:pt x="4295" y="3994"/>
                  </a:cubicBezTo>
                  <a:cubicBezTo>
                    <a:pt x="4316" y="3001"/>
                    <a:pt x="4065" y="1997"/>
                    <a:pt x="3556" y="1143"/>
                  </a:cubicBezTo>
                  <a:cubicBezTo>
                    <a:pt x="3428" y="920"/>
                    <a:pt x="3277" y="710"/>
                    <a:pt x="3117" y="512"/>
                  </a:cubicBezTo>
                  <a:cubicBezTo>
                    <a:pt x="2967" y="327"/>
                    <a:pt x="2803" y="115"/>
                    <a:pt x="2573" y="31"/>
                  </a:cubicBezTo>
                  <a:cubicBezTo>
                    <a:pt x="2512" y="10"/>
                    <a:pt x="2455" y="0"/>
                    <a:pt x="24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6" name="Google Shape;1446;p40"/>
          <p:cNvSpPr/>
          <p:nvPr/>
        </p:nvSpPr>
        <p:spPr>
          <a:xfrm>
            <a:off x="173990" y="4334597"/>
            <a:ext cx="453384" cy="534632"/>
          </a:xfrm>
          <a:custGeom>
            <a:avLst/>
            <a:gdLst/>
            <a:ahLst/>
            <a:cxnLst/>
            <a:rect l="l" t="t" r="r" b="b"/>
            <a:pathLst>
              <a:path w="4972" h="5863" extrusionOk="0">
                <a:moveTo>
                  <a:pt x="3772" y="1282"/>
                </a:moveTo>
                <a:lnTo>
                  <a:pt x="3772" y="1282"/>
                </a:lnTo>
                <a:cubicBezTo>
                  <a:pt x="3463" y="2049"/>
                  <a:pt x="3368" y="2903"/>
                  <a:pt x="3515" y="3726"/>
                </a:cubicBezTo>
                <a:cubicBezTo>
                  <a:pt x="3546" y="3904"/>
                  <a:pt x="3592" y="4078"/>
                  <a:pt x="3647" y="4248"/>
                </a:cubicBezTo>
                <a:cubicBezTo>
                  <a:pt x="3654" y="4266"/>
                  <a:pt x="3661" y="4284"/>
                  <a:pt x="3668" y="4305"/>
                </a:cubicBezTo>
                <a:cubicBezTo>
                  <a:pt x="3498" y="4284"/>
                  <a:pt x="3328" y="4274"/>
                  <a:pt x="3158" y="4274"/>
                </a:cubicBezTo>
                <a:cubicBezTo>
                  <a:pt x="2408" y="4274"/>
                  <a:pt x="1662" y="4472"/>
                  <a:pt x="1008" y="4841"/>
                </a:cubicBezTo>
                <a:cubicBezTo>
                  <a:pt x="1346" y="3983"/>
                  <a:pt x="1409" y="3011"/>
                  <a:pt x="1124" y="2143"/>
                </a:cubicBezTo>
                <a:cubicBezTo>
                  <a:pt x="2068" y="2098"/>
                  <a:pt x="2988" y="1795"/>
                  <a:pt x="3772" y="1282"/>
                </a:cubicBezTo>
                <a:close/>
                <a:moveTo>
                  <a:pt x="4674" y="0"/>
                </a:moveTo>
                <a:cubicBezTo>
                  <a:pt x="4626" y="0"/>
                  <a:pt x="4576" y="21"/>
                  <a:pt x="4533" y="69"/>
                </a:cubicBezTo>
                <a:cubicBezTo>
                  <a:pt x="3633" y="1108"/>
                  <a:pt x="2305" y="1750"/>
                  <a:pt x="932" y="1798"/>
                </a:cubicBezTo>
                <a:cubicBezTo>
                  <a:pt x="813" y="1801"/>
                  <a:pt x="757" y="1899"/>
                  <a:pt x="765" y="1990"/>
                </a:cubicBezTo>
                <a:cubicBezTo>
                  <a:pt x="733" y="2028"/>
                  <a:pt x="719" y="2080"/>
                  <a:pt x="733" y="2143"/>
                </a:cubicBezTo>
                <a:cubicBezTo>
                  <a:pt x="1005" y="3311"/>
                  <a:pt x="820" y="4541"/>
                  <a:pt x="116" y="5524"/>
                </a:cubicBezTo>
                <a:cubicBezTo>
                  <a:pt x="0" y="5687"/>
                  <a:pt x="160" y="5862"/>
                  <a:pt x="323" y="5862"/>
                </a:cubicBezTo>
                <a:cubicBezTo>
                  <a:pt x="377" y="5862"/>
                  <a:pt x="431" y="5843"/>
                  <a:pt x="475" y="5799"/>
                </a:cubicBezTo>
                <a:cubicBezTo>
                  <a:pt x="1183" y="5102"/>
                  <a:pt x="2163" y="4719"/>
                  <a:pt x="3149" y="4719"/>
                </a:cubicBezTo>
                <a:cubicBezTo>
                  <a:pt x="3434" y="4719"/>
                  <a:pt x="3719" y="4751"/>
                  <a:pt x="3999" y="4817"/>
                </a:cubicBezTo>
                <a:cubicBezTo>
                  <a:pt x="4017" y="4824"/>
                  <a:pt x="4037" y="4827"/>
                  <a:pt x="4055" y="4827"/>
                </a:cubicBezTo>
                <a:cubicBezTo>
                  <a:pt x="4065" y="4829"/>
                  <a:pt x="4075" y="4829"/>
                  <a:pt x="4085" y="4829"/>
                </a:cubicBezTo>
                <a:cubicBezTo>
                  <a:pt x="4304" y="4829"/>
                  <a:pt x="4391" y="4513"/>
                  <a:pt x="4205" y="4412"/>
                </a:cubicBezTo>
                <a:cubicBezTo>
                  <a:pt x="4195" y="4377"/>
                  <a:pt x="4184" y="4343"/>
                  <a:pt x="4170" y="4308"/>
                </a:cubicBezTo>
                <a:cubicBezTo>
                  <a:pt x="4135" y="4221"/>
                  <a:pt x="4104" y="4130"/>
                  <a:pt x="4076" y="4036"/>
                </a:cubicBezTo>
                <a:cubicBezTo>
                  <a:pt x="4017" y="3854"/>
                  <a:pt x="3975" y="3666"/>
                  <a:pt x="3944" y="3478"/>
                </a:cubicBezTo>
                <a:cubicBezTo>
                  <a:pt x="3888" y="3119"/>
                  <a:pt x="3888" y="2743"/>
                  <a:pt x="3933" y="2384"/>
                </a:cubicBezTo>
                <a:cubicBezTo>
                  <a:pt x="4031" y="1645"/>
                  <a:pt x="4341" y="926"/>
                  <a:pt x="4836" y="369"/>
                </a:cubicBezTo>
                <a:cubicBezTo>
                  <a:pt x="4972" y="214"/>
                  <a:pt x="4831" y="0"/>
                  <a:pt x="4674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7" name="Google Shape;1447;p40"/>
          <p:cNvGrpSpPr/>
          <p:nvPr/>
        </p:nvGrpSpPr>
        <p:grpSpPr>
          <a:xfrm>
            <a:off x="8260304" y="139069"/>
            <a:ext cx="433129" cy="609250"/>
            <a:chOff x="8214200" y="930525"/>
            <a:chExt cx="433129" cy="609250"/>
          </a:xfrm>
        </p:grpSpPr>
        <p:sp>
          <p:nvSpPr>
            <p:cNvPr id="1448" name="Google Shape;1448;p40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0" name="Google Shape;1450;p40"/>
          <p:cNvSpPr/>
          <p:nvPr/>
        </p:nvSpPr>
        <p:spPr>
          <a:xfrm flipH="1">
            <a:off x="652424" y="1766369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688F3B6-59FF-47A5-ACFF-F12FE0AB0C52}"/>
              </a:ext>
            </a:extLst>
          </p:cNvPr>
          <p:cNvSpPr/>
          <p:nvPr/>
        </p:nvSpPr>
        <p:spPr>
          <a:xfrm>
            <a:off x="2297847" y="146650"/>
            <a:ext cx="3933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3300"/>
                </a:solidFill>
                <a:latin typeface="Romeral" pitchFamily="50" charset="0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meral" pitchFamily="50" charset="0"/>
                <a:ea typeface="Montserrat Light"/>
                <a:cs typeface="Montserrat Light"/>
                <a:sym typeface="Montserrat Light"/>
              </a:rPr>
              <a:t>Be Used to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Romeral" pitchFamily="50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" name="Google Shape;1450;p40">
            <a:extLst>
              <a:ext uri="{FF2B5EF4-FFF2-40B4-BE49-F238E27FC236}">
                <a16:creationId xmlns:a16="http://schemas.microsoft.com/office/drawing/2014/main" id="{738C0F67-E013-4C50-B338-A3D6529CAFA5}"/>
              </a:ext>
            </a:extLst>
          </p:cNvPr>
          <p:cNvSpPr/>
          <p:nvPr/>
        </p:nvSpPr>
        <p:spPr>
          <a:xfrm flipH="1">
            <a:off x="2502995" y="335859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50;p17">
            <a:extLst>
              <a:ext uri="{FF2B5EF4-FFF2-40B4-BE49-F238E27FC236}">
                <a16:creationId xmlns:a16="http://schemas.microsoft.com/office/drawing/2014/main" id="{5BAEB612-8E24-4983-B943-1FBA8F8773D4}"/>
              </a:ext>
            </a:extLst>
          </p:cNvPr>
          <p:cNvSpPr txBox="1">
            <a:spLocks/>
          </p:cNvSpPr>
          <p:nvPr/>
        </p:nvSpPr>
        <p:spPr>
          <a:xfrm>
            <a:off x="2058220" y="930063"/>
            <a:ext cx="5787178" cy="79208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n-lt"/>
                <a:sym typeface="Wingdings 3"/>
              </a:rPr>
              <a:t>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to talk about something that has become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ea typeface="Microsoft Himalaya" pitchFamily="2" charset="0"/>
                <a:cs typeface="+mj-cs"/>
              </a:rPr>
              <a:t>familiar or habitual .</a:t>
            </a:r>
          </a:p>
          <a:p>
            <a:endParaRPr lang="en-US" sz="1600" dirty="0">
              <a:solidFill>
                <a:schemeClr val="tx1"/>
              </a:solidFill>
              <a:latin typeface="Comic Sans MS" pitchFamily="66" charset="0"/>
              <a:cs typeface="Motken noqta ii" pitchFamily="2" charset="-78"/>
            </a:endParaRPr>
          </a:p>
          <a:p>
            <a:endParaRPr lang="en-US" sz="16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5263EC0-417F-41C5-8700-8207686DCDD7}"/>
              </a:ext>
            </a:extLst>
          </p:cNvPr>
          <p:cNvSpPr txBox="1"/>
          <p:nvPr/>
        </p:nvSpPr>
        <p:spPr>
          <a:xfrm>
            <a:off x="459973" y="1134181"/>
            <a:ext cx="147533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F1C7636-C111-4C1E-A823-00340AFAA12E}"/>
              </a:ext>
            </a:extLst>
          </p:cNvPr>
          <p:cNvSpPr txBox="1"/>
          <p:nvPr/>
        </p:nvSpPr>
        <p:spPr>
          <a:xfrm>
            <a:off x="427957" y="2177929"/>
            <a:ext cx="1493052" cy="457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802914A-3B5C-4E70-808F-85BD7D134EDA}"/>
              </a:ext>
            </a:extLst>
          </p:cNvPr>
          <p:cNvSpPr txBox="1"/>
          <p:nvPr/>
        </p:nvSpPr>
        <p:spPr>
          <a:xfrm>
            <a:off x="2144404" y="2124712"/>
            <a:ext cx="1436355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22" name="علامة الجمع 21">
            <a:extLst>
              <a:ext uri="{FF2B5EF4-FFF2-40B4-BE49-F238E27FC236}">
                <a16:creationId xmlns:a16="http://schemas.microsoft.com/office/drawing/2014/main" id="{3AFB090D-3E3A-42E0-8300-DABAE0BCD7BE}"/>
              </a:ext>
            </a:extLst>
          </p:cNvPr>
          <p:cNvSpPr/>
          <p:nvPr/>
        </p:nvSpPr>
        <p:spPr>
          <a:xfrm>
            <a:off x="3611498" y="2166896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40735F8-BB69-47D9-B34C-B6FD16FC6482}"/>
              </a:ext>
            </a:extLst>
          </p:cNvPr>
          <p:cNvSpPr txBox="1"/>
          <p:nvPr/>
        </p:nvSpPr>
        <p:spPr>
          <a:xfrm>
            <a:off x="4102552" y="2146484"/>
            <a:ext cx="1529845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Used to</a:t>
            </a:r>
          </a:p>
        </p:txBody>
      </p:sp>
      <p:sp>
        <p:nvSpPr>
          <p:cNvPr id="24" name="علامة الجمع 23">
            <a:extLst>
              <a:ext uri="{FF2B5EF4-FFF2-40B4-BE49-F238E27FC236}">
                <a16:creationId xmlns:a16="http://schemas.microsoft.com/office/drawing/2014/main" id="{C9081554-4EEB-4F1B-B3E5-D10D55228860}"/>
              </a:ext>
            </a:extLst>
          </p:cNvPr>
          <p:cNvSpPr/>
          <p:nvPr/>
        </p:nvSpPr>
        <p:spPr>
          <a:xfrm>
            <a:off x="5661854" y="2188668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62AC3A7-3B48-4CFE-8F8A-F053E2FF0DE3}"/>
              </a:ext>
            </a:extLst>
          </p:cNvPr>
          <p:cNvSpPr txBox="1"/>
          <p:nvPr/>
        </p:nvSpPr>
        <p:spPr>
          <a:xfrm>
            <a:off x="6114488" y="2129835"/>
            <a:ext cx="2929619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Gerund or noun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56E403E-C2F7-4732-863F-2BB17CD800A6}"/>
              </a:ext>
            </a:extLst>
          </p:cNvPr>
          <p:cNvSpPr txBox="1"/>
          <p:nvPr/>
        </p:nvSpPr>
        <p:spPr>
          <a:xfrm>
            <a:off x="438550" y="3055770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25505A3-1403-4602-87CD-5DE17B8DBDD2}"/>
              </a:ext>
            </a:extLst>
          </p:cNvPr>
          <p:cNvSpPr txBox="1"/>
          <p:nvPr/>
        </p:nvSpPr>
        <p:spPr>
          <a:xfrm>
            <a:off x="2024741" y="3431404"/>
            <a:ext cx="536729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used to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living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alone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1997283-77D4-463B-AFE8-45132C346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98" y="4389837"/>
            <a:ext cx="6864819" cy="338554"/>
          </a:xfrm>
          <a:prstGeom prst="rect">
            <a:avLst/>
          </a:prstGeom>
          <a:solidFill>
            <a:srgbClr val="FFEFEF"/>
          </a:solidFill>
          <a:ln>
            <a:solidFill>
              <a:srgbClr val="FF6699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Note </a:t>
            </a:r>
            <a:r>
              <a:rPr lang="en-US" sz="1600" dirty="0">
                <a:solidFill>
                  <a:schemeClr val="tx1"/>
                </a:solidFill>
                <a:latin typeface="Arial Rounded MT Bold" pitchFamily="34" charset="0"/>
              </a:rPr>
              <a:t>: For the negative , use </a:t>
            </a:r>
            <a:r>
              <a:rPr lang="en-US" sz="1600" b="1" u="sng" dirty="0">
                <a:solidFill>
                  <a:srgbClr val="FF6600"/>
                </a:solidFill>
                <a:latin typeface="Bookman Old Style" pitchFamily="18" charset="0"/>
              </a:rPr>
              <a:t>be + </a:t>
            </a:r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not</a:t>
            </a:r>
            <a:r>
              <a:rPr lang="en-US" sz="1600" b="1" u="sng" dirty="0">
                <a:solidFill>
                  <a:srgbClr val="FF6600"/>
                </a:solidFill>
                <a:latin typeface="Bookman Old Style" pitchFamily="18" charset="0"/>
              </a:rPr>
              <a:t> + used to </a:t>
            </a:r>
            <a:r>
              <a:rPr lang="en-US" sz="1600" dirty="0">
                <a:solidFill>
                  <a:schemeClr val="tx1"/>
                </a:solidFill>
                <a:latin typeface="Arial Rounded MT Bold" pitchFamily="34" charset="0"/>
              </a:rPr>
              <a:t>( don’t omit the – d) </a:t>
            </a:r>
            <a:endParaRPr lang="tr-TR" sz="1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27" name="فقاعة الكلام: بيضاوية 26">
            <a:extLst>
              <a:ext uri="{FF2B5EF4-FFF2-40B4-BE49-F238E27FC236}">
                <a16:creationId xmlns:a16="http://schemas.microsoft.com/office/drawing/2014/main" id="{008F1485-2504-470F-8C9D-D514D22977ED}"/>
              </a:ext>
            </a:extLst>
          </p:cNvPr>
          <p:cNvSpPr/>
          <p:nvPr/>
        </p:nvSpPr>
        <p:spPr>
          <a:xfrm>
            <a:off x="2151530" y="2849590"/>
            <a:ext cx="1782695" cy="492965"/>
          </a:xfrm>
          <a:prstGeom prst="wedgeEllipseCallout">
            <a:avLst>
              <a:gd name="adj1" fmla="val -29735"/>
              <a:gd name="adj2" fmla="val -102470"/>
            </a:avLst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am - is – are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7BBA18B-1D03-44CD-BF93-B3091ECEDA70}"/>
              </a:ext>
            </a:extLst>
          </p:cNvPr>
          <p:cNvSpPr/>
          <p:nvPr/>
        </p:nvSpPr>
        <p:spPr>
          <a:xfrm>
            <a:off x="2049904" y="3948408"/>
            <a:ext cx="1076217" cy="322635"/>
          </a:xfrm>
          <a:prstGeom prst="wedgeEllipseCallout">
            <a:avLst>
              <a:gd name="adj1" fmla="val 31398"/>
              <a:gd name="adj2" fmla="val -76272"/>
            </a:avLst>
          </a:prstGeom>
          <a:solidFill>
            <a:srgbClr val="FF93C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</a:rPr>
              <a:t>be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32" name="فقاعة الكلام: بيضاوية 31">
            <a:extLst>
              <a:ext uri="{FF2B5EF4-FFF2-40B4-BE49-F238E27FC236}">
                <a16:creationId xmlns:a16="http://schemas.microsoft.com/office/drawing/2014/main" id="{7D63D8C2-1B86-41E4-8CBE-D83EF96B2755}"/>
              </a:ext>
            </a:extLst>
          </p:cNvPr>
          <p:cNvSpPr/>
          <p:nvPr/>
        </p:nvSpPr>
        <p:spPr>
          <a:xfrm>
            <a:off x="3148721" y="3963775"/>
            <a:ext cx="1076217" cy="322635"/>
          </a:xfrm>
          <a:prstGeom prst="wedgeEllipseCallout">
            <a:avLst>
              <a:gd name="adj1" fmla="val -25721"/>
              <a:gd name="adj2" fmla="val -57219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</a:rPr>
              <a:t>modal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096BEE77-0501-4EA0-A0E3-0AACC5AD8048}"/>
              </a:ext>
            </a:extLst>
          </p:cNvPr>
          <p:cNvSpPr/>
          <p:nvPr/>
        </p:nvSpPr>
        <p:spPr>
          <a:xfrm>
            <a:off x="4416586" y="3940723"/>
            <a:ext cx="1076217" cy="322635"/>
          </a:xfrm>
          <a:prstGeom prst="wedgeEllipseCallout">
            <a:avLst>
              <a:gd name="adj1" fmla="val -45712"/>
              <a:gd name="adj2" fmla="val -5483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</a:rPr>
              <a:t>modal</a:t>
            </a:r>
            <a:endParaRPr lang="ar-SA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29" grpId="0" animBg="1"/>
      <p:bldP spid="27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8BF602E-D2B1-4EBF-A3E1-67529FD1C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"/>
          <a:stretch/>
        </p:blipFill>
        <p:spPr bwMode="auto">
          <a:xfrm>
            <a:off x="843191" y="159527"/>
            <a:ext cx="3888432" cy="4729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1B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846;p36">
            <a:extLst>
              <a:ext uri="{FF2B5EF4-FFF2-40B4-BE49-F238E27FC236}">
                <a16:creationId xmlns:a16="http://schemas.microsoft.com/office/drawing/2014/main" id="{0E653D80-1636-4A55-A47D-35B118D49906}"/>
              </a:ext>
            </a:extLst>
          </p:cNvPr>
          <p:cNvSpPr txBox="1">
            <a:spLocks/>
          </p:cNvSpPr>
          <p:nvPr/>
        </p:nvSpPr>
        <p:spPr>
          <a:xfrm>
            <a:off x="5039856" y="706355"/>
            <a:ext cx="329732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sis MT Pro Medium" panose="02040604050005020304" pitchFamily="18" charset="0"/>
              </a:rPr>
              <a:t>Summary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5" name="Google Shape;1885;p50"/>
          <p:cNvGrpSpPr/>
          <p:nvPr/>
        </p:nvGrpSpPr>
        <p:grpSpPr>
          <a:xfrm>
            <a:off x="5456278" y="-45062"/>
            <a:ext cx="3762702" cy="2618261"/>
            <a:chOff x="6386692" y="-36991"/>
            <a:chExt cx="2796508" cy="1945939"/>
          </a:xfrm>
        </p:grpSpPr>
        <p:sp>
          <p:nvSpPr>
            <p:cNvPr id="1886" name="Google Shape;1886;p50"/>
            <p:cNvSpPr/>
            <p:nvPr/>
          </p:nvSpPr>
          <p:spPr>
            <a:xfrm rot="5400000" flipH="1">
              <a:off x="6847236" y="-417278"/>
              <a:ext cx="1893374" cy="26926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0"/>
            <p:cNvSpPr/>
            <p:nvPr/>
          </p:nvSpPr>
          <p:spPr>
            <a:xfrm rot="5400000" flipH="1">
              <a:off x="6811976" y="-462275"/>
              <a:ext cx="1945939" cy="2796508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8" name="Google Shape;1888;p50"/>
          <p:cNvGrpSpPr/>
          <p:nvPr/>
        </p:nvGrpSpPr>
        <p:grpSpPr>
          <a:xfrm flipH="1">
            <a:off x="496663" y="4299375"/>
            <a:ext cx="433129" cy="609250"/>
            <a:chOff x="8214200" y="930525"/>
            <a:chExt cx="433129" cy="609250"/>
          </a:xfrm>
        </p:grpSpPr>
        <p:sp>
          <p:nvSpPr>
            <p:cNvPr id="1889" name="Google Shape;1889;p50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0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7FA02C9-6A32-40C3-AD67-48FCD3BFCCB5}"/>
              </a:ext>
            </a:extLst>
          </p:cNvPr>
          <p:cNvSpPr/>
          <p:nvPr/>
        </p:nvSpPr>
        <p:spPr>
          <a:xfrm>
            <a:off x="-61545" y="322729"/>
            <a:ext cx="61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Romeral" pitchFamily="50" charset="0"/>
                <a:ea typeface="Montserrat Light"/>
                <a:cs typeface="Montserrat Light"/>
                <a:sym typeface="Montserrat Light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8FC3">
                    <a:lumMod val="40000"/>
                    <a:lumOff val="60000"/>
                  </a:srgbClr>
                </a:solidFill>
                <a:effectLst/>
                <a:uLnTx/>
                <a:uFillTx/>
                <a:latin typeface="Romeral" pitchFamily="50" charset="0"/>
                <a:ea typeface="Montserrat Light"/>
                <a:cs typeface="Montserrat Light"/>
                <a:sym typeface="Montserrat Light"/>
              </a:rPr>
              <a:t>Be (was-were) going to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6D20FC3-E692-4A67-BA32-10FEF6191CB0}"/>
              </a:ext>
            </a:extLst>
          </p:cNvPr>
          <p:cNvSpPr txBox="1"/>
          <p:nvPr/>
        </p:nvSpPr>
        <p:spPr>
          <a:xfrm>
            <a:off x="1343900" y="1284698"/>
            <a:ext cx="6655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talk about a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14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prediction for the future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made in the past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or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A14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14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past plan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that was not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8FC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carried out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E122B8-9FAB-430D-8A34-E3FF8BCEDB4F}"/>
              </a:ext>
            </a:extLst>
          </p:cNvPr>
          <p:cNvSpPr txBox="1"/>
          <p:nvPr/>
        </p:nvSpPr>
        <p:spPr>
          <a:xfrm>
            <a:off x="106507" y="1318598"/>
            <a:ext cx="147533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Use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C864B2C-72E2-412E-8E94-C81CE1DFDA0B}"/>
              </a:ext>
            </a:extLst>
          </p:cNvPr>
          <p:cNvSpPr txBox="1"/>
          <p:nvPr/>
        </p:nvSpPr>
        <p:spPr>
          <a:xfrm>
            <a:off x="182068" y="2185613"/>
            <a:ext cx="1493052" cy="457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Form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A1BD103-B857-4EC4-B874-2C5128033890}"/>
              </a:ext>
            </a:extLst>
          </p:cNvPr>
          <p:cNvSpPr txBox="1"/>
          <p:nvPr/>
        </p:nvSpPr>
        <p:spPr>
          <a:xfrm>
            <a:off x="208029" y="3032718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Example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A0E8DFE-5D59-4949-BE92-C9585CF9EBD7}"/>
              </a:ext>
            </a:extLst>
          </p:cNvPr>
          <p:cNvSpPr txBox="1"/>
          <p:nvPr/>
        </p:nvSpPr>
        <p:spPr>
          <a:xfrm>
            <a:off x="2013775" y="2232289"/>
            <a:ext cx="2174023" cy="40011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Be( was- were)</a:t>
            </a:r>
          </a:p>
        </p:txBody>
      </p:sp>
      <p:sp>
        <p:nvSpPr>
          <p:cNvPr id="22" name="علامة الجمع 21">
            <a:extLst>
              <a:ext uri="{FF2B5EF4-FFF2-40B4-BE49-F238E27FC236}">
                <a16:creationId xmlns:a16="http://schemas.microsoft.com/office/drawing/2014/main" id="{BC617C69-3F4E-4113-B820-EAD38121090C}"/>
              </a:ext>
            </a:extLst>
          </p:cNvPr>
          <p:cNvSpPr/>
          <p:nvPr/>
        </p:nvSpPr>
        <p:spPr>
          <a:xfrm>
            <a:off x="4272325" y="2205316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1975EB4-9EAC-484A-B8FD-9B184FA3B623}"/>
              </a:ext>
            </a:extLst>
          </p:cNvPr>
          <p:cNvSpPr txBox="1"/>
          <p:nvPr/>
        </p:nvSpPr>
        <p:spPr>
          <a:xfrm>
            <a:off x="4794115" y="2184904"/>
            <a:ext cx="1529845" cy="40011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Going to</a:t>
            </a:r>
          </a:p>
        </p:txBody>
      </p:sp>
      <p:sp>
        <p:nvSpPr>
          <p:cNvPr id="24" name="علامة الجمع 23">
            <a:extLst>
              <a:ext uri="{FF2B5EF4-FFF2-40B4-BE49-F238E27FC236}">
                <a16:creationId xmlns:a16="http://schemas.microsoft.com/office/drawing/2014/main" id="{1E7293BF-23E7-4090-B60D-EBA26A50E810}"/>
              </a:ext>
            </a:extLst>
          </p:cNvPr>
          <p:cNvSpPr/>
          <p:nvPr/>
        </p:nvSpPr>
        <p:spPr>
          <a:xfrm>
            <a:off x="6376470" y="2173299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C4DBAE1-4AAD-473B-95F0-D22EFADC714A}"/>
              </a:ext>
            </a:extLst>
          </p:cNvPr>
          <p:cNvSpPr txBox="1"/>
          <p:nvPr/>
        </p:nvSpPr>
        <p:spPr>
          <a:xfrm>
            <a:off x="6836787" y="2214360"/>
            <a:ext cx="1529845" cy="40011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 infinitive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9FAC301-5ADC-431A-8496-AA7A9E7F5B4D}"/>
              </a:ext>
            </a:extLst>
          </p:cNvPr>
          <p:cNvSpPr txBox="1">
            <a:spLocks noChangeArrowheads="1"/>
          </p:cNvSpPr>
          <p:nvPr/>
        </p:nvSpPr>
        <p:spPr>
          <a:xfrm>
            <a:off x="1941252" y="3144765"/>
            <a:ext cx="6485132" cy="14375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8FC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 going to visit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8FC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my aunt when I went to Riyadh but she had gone to Dubai for the summer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A14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so I didn’t visit her).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8FC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were going to move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Riyadh next year , but we were offered better jobs here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A14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so we didn’t go)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56"/>
          <p:cNvSpPr txBox="1">
            <a:spLocks noGrp="1"/>
          </p:cNvSpPr>
          <p:nvPr>
            <p:ph type="title"/>
          </p:nvPr>
        </p:nvSpPr>
        <p:spPr>
          <a:xfrm>
            <a:off x="590281" y="119263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Remember</a:t>
            </a:r>
            <a:endParaRPr sz="6600" dirty="0"/>
          </a:p>
        </p:txBody>
      </p:sp>
      <p:grpSp>
        <p:nvGrpSpPr>
          <p:cNvPr id="2002" name="Google Shape;2002;p56"/>
          <p:cNvGrpSpPr/>
          <p:nvPr/>
        </p:nvGrpSpPr>
        <p:grpSpPr>
          <a:xfrm>
            <a:off x="713215" y="1700192"/>
            <a:ext cx="4504243" cy="2810336"/>
            <a:chOff x="687555" y="1580983"/>
            <a:chExt cx="3872420" cy="2344817"/>
          </a:xfrm>
        </p:grpSpPr>
        <p:sp>
          <p:nvSpPr>
            <p:cNvPr id="2003" name="Google Shape;2003;p56"/>
            <p:cNvSpPr/>
            <p:nvPr/>
          </p:nvSpPr>
          <p:spPr>
            <a:xfrm>
              <a:off x="725375" y="1612500"/>
              <a:ext cx="3834600" cy="2313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6"/>
            <p:cNvSpPr/>
            <p:nvPr/>
          </p:nvSpPr>
          <p:spPr>
            <a:xfrm>
              <a:off x="687555" y="1580983"/>
              <a:ext cx="3834600" cy="2313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75B3881-2D08-4C0B-810E-CFC0F5DE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33" y="1882590"/>
            <a:ext cx="4056690" cy="2435838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8C1982B-23EE-3A7A-B478-1DA38FA1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95" y="843080"/>
            <a:ext cx="3697365" cy="378736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12" name="Google Shape;2012;p57"/>
          <p:cNvSpPr txBox="1">
            <a:spLocks noGrp="1"/>
          </p:cNvSpPr>
          <p:nvPr>
            <p:ph type="title"/>
          </p:nvPr>
        </p:nvSpPr>
        <p:spPr>
          <a:xfrm>
            <a:off x="4640310" y="500404"/>
            <a:ext cx="38563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Home work</a:t>
            </a:r>
            <a:endParaRPr sz="8000" dirty="0"/>
          </a:p>
        </p:txBody>
      </p:sp>
      <p:sp>
        <p:nvSpPr>
          <p:cNvPr id="2018" name="Google Shape;2018;p57"/>
          <p:cNvSpPr txBox="1">
            <a:spLocks noGrp="1"/>
          </p:cNvSpPr>
          <p:nvPr>
            <p:ph type="subTitle" idx="1"/>
          </p:nvPr>
        </p:nvSpPr>
        <p:spPr>
          <a:xfrm>
            <a:off x="5041924" y="1159212"/>
            <a:ext cx="2815442" cy="2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, page </a:t>
            </a:r>
            <a:r>
              <a:rPr lang="en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( 120 ) </a:t>
            </a:r>
            <a:r>
              <a:rPr lang="en" sz="1800" dirty="0"/>
              <a:t>, exercise </a:t>
            </a:r>
            <a:r>
              <a:rPr lang="en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 N)</a:t>
            </a:r>
            <a:endParaRPr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68"/>
          <p:cNvSpPr txBox="1">
            <a:spLocks noGrp="1"/>
          </p:cNvSpPr>
          <p:nvPr>
            <p:ph type="ctrTitle"/>
          </p:nvPr>
        </p:nvSpPr>
        <p:spPr>
          <a:xfrm>
            <a:off x="2314689" y="185731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dirty="0"/>
              <a:t>thanks</a:t>
            </a:r>
            <a:endParaRPr sz="120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DE36D0D-D842-4842-B90E-6D4B87061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16"/>
          <a:stretch/>
        </p:blipFill>
        <p:spPr>
          <a:xfrm>
            <a:off x="2435837" y="1675121"/>
            <a:ext cx="4694945" cy="287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54"/>
          <p:cNvSpPr txBox="1">
            <a:spLocks noGrp="1"/>
          </p:cNvSpPr>
          <p:nvPr>
            <p:ph type="title"/>
          </p:nvPr>
        </p:nvSpPr>
        <p:spPr>
          <a:xfrm>
            <a:off x="4491467" y="1141237"/>
            <a:ext cx="376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Amasis MT Pro Medium" panose="02040604050005020304" pitchFamily="18" charset="0"/>
              </a:rPr>
              <a:t>Book Open</a:t>
            </a:r>
            <a:endParaRPr sz="5400" dirty="0">
              <a:solidFill>
                <a:schemeClr val="tx2">
                  <a:lumMod val="60000"/>
                  <a:lumOff val="40000"/>
                </a:schemeClr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6513044-6863-4942-101D-6913C0B38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3" y="783186"/>
            <a:ext cx="4067102" cy="416610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74" name="Google Shape;1974;p54"/>
          <p:cNvSpPr txBox="1">
            <a:spLocks noGrp="1"/>
          </p:cNvSpPr>
          <p:nvPr>
            <p:ph type="body" idx="1"/>
          </p:nvPr>
        </p:nvSpPr>
        <p:spPr>
          <a:xfrm>
            <a:off x="4665970" y="2063580"/>
            <a:ext cx="3861600" cy="6949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1800" dirty="0"/>
              <a:t>Page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( 58 )</a:t>
            </a:r>
            <a:endParaRPr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grpSp>
        <p:nvGrpSpPr>
          <p:cNvPr id="1975" name="Google Shape;1975;p54"/>
          <p:cNvGrpSpPr/>
          <p:nvPr/>
        </p:nvGrpSpPr>
        <p:grpSpPr>
          <a:xfrm>
            <a:off x="8214200" y="4299375"/>
            <a:ext cx="433129" cy="609250"/>
            <a:chOff x="8214200" y="930525"/>
            <a:chExt cx="433129" cy="609250"/>
          </a:xfrm>
        </p:grpSpPr>
        <p:sp>
          <p:nvSpPr>
            <p:cNvPr id="1976" name="Google Shape;1976;p54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4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8" name="Google Shape;1978;p54"/>
          <p:cNvGrpSpPr/>
          <p:nvPr/>
        </p:nvGrpSpPr>
        <p:grpSpPr>
          <a:xfrm rot="10800000">
            <a:off x="-61855" y="2581097"/>
            <a:ext cx="3762702" cy="2618261"/>
            <a:chOff x="6386692" y="-36991"/>
            <a:chExt cx="2796508" cy="1945939"/>
          </a:xfrm>
        </p:grpSpPr>
        <p:sp>
          <p:nvSpPr>
            <p:cNvPr id="1979" name="Google Shape;1979;p54"/>
            <p:cNvSpPr/>
            <p:nvPr/>
          </p:nvSpPr>
          <p:spPr>
            <a:xfrm rot="5400000" flipH="1">
              <a:off x="6847236" y="-417278"/>
              <a:ext cx="1893374" cy="2692623"/>
            </a:xfrm>
            <a:custGeom>
              <a:avLst/>
              <a:gdLst/>
              <a:ahLst/>
              <a:cxnLst/>
              <a:rect l="l" t="t" r="r" b="b"/>
              <a:pathLst>
                <a:path w="44448" h="62232" extrusionOk="0">
                  <a:moveTo>
                    <a:pt x="44448" y="0"/>
                  </a:moveTo>
                  <a:lnTo>
                    <a:pt x="1308" y="31"/>
                  </a:lnTo>
                  <a:cubicBezTo>
                    <a:pt x="0" y="2893"/>
                    <a:pt x="1569" y="6442"/>
                    <a:pt x="4135" y="8265"/>
                  </a:cubicBezTo>
                  <a:cubicBezTo>
                    <a:pt x="6700" y="10091"/>
                    <a:pt x="9984" y="10544"/>
                    <a:pt x="13131" y="10646"/>
                  </a:cubicBezTo>
                  <a:cubicBezTo>
                    <a:pt x="16276" y="10750"/>
                    <a:pt x="19472" y="10562"/>
                    <a:pt x="22529" y="11318"/>
                  </a:cubicBezTo>
                  <a:cubicBezTo>
                    <a:pt x="27636" y="12580"/>
                    <a:pt x="31944" y="16578"/>
                    <a:pt x="33739" y="21528"/>
                  </a:cubicBezTo>
                  <a:cubicBezTo>
                    <a:pt x="35531" y="26474"/>
                    <a:pt x="34823" y="32226"/>
                    <a:pt x="32020" y="36676"/>
                  </a:cubicBezTo>
                  <a:cubicBezTo>
                    <a:pt x="30187" y="39591"/>
                    <a:pt x="27566" y="41916"/>
                    <a:pt x="25440" y="44624"/>
                  </a:cubicBezTo>
                  <a:cubicBezTo>
                    <a:pt x="23310" y="47333"/>
                    <a:pt x="21630" y="50721"/>
                    <a:pt x="22198" y="54116"/>
                  </a:cubicBezTo>
                  <a:cubicBezTo>
                    <a:pt x="22912" y="58390"/>
                    <a:pt x="27116" y="61418"/>
                    <a:pt x="31400" y="62060"/>
                  </a:cubicBezTo>
                  <a:cubicBezTo>
                    <a:pt x="32188" y="62178"/>
                    <a:pt x="32977" y="62232"/>
                    <a:pt x="33765" y="62232"/>
                  </a:cubicBezTo>
                  <a:cubicBezTo>
                    <a:pt x="37270" y="62232"/>
                    <a:pt x="40765" y="61170"/>
                    <a:pt x="44088" y="59954"/>
                  </a:cubicBezTo>
                  <a:lnTo>
                    <a:pt x="44448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22000">
                  <a:schemeClr val="lt2"/>
                </a:gs>
                <a:gs pos="50000">
                  <a:schemeClr val="accent1"/>
                </a:gs>
                <a:gs pos="77000">
                  <a:schemeClr val="accent2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4"/>
            <p:cNvSpPr/>
            <p:nvPr/>
          </p:nvSpPr>
          <p:spPr>
            <a:xfrm rot="5400000" flipH="1">
              <a:off x="6811976" y="-462275"/>
              <a:ext cx="1945939" cy="2796508"/>
            </a:xfrm>
            <a:custGeom>
              <a:avLst/>
              <a:gdLst/>
              <a:ahLst/>
              <a:cxnLst/>
              <a:rect l="l" t="t" r="r" b="b"/>
              <a:pathLst>
                <a:path w="45682" h="64633" extrusionOk="0">
                  <a:moveTo>
                    <a:pt x="1906" y="1"/>
                  </a:moveTo>
                  <a:cubicBezTo>
                    <a:pt x="1868" y="1"/>
                    <a:pt x="1829" y="17"/>
                    <a:pt x="1802" y="55"/>
                  </a:cubicBezTo>
                  <a:cubicBezTo>
                    <a:pt x="0" y="2638"/>
                    <a:pt x="875" y="6079"/>
                    <a:pt x="2726" y="8376"/>
                  </a:cubicBezTo>
                  <a:cubicBezTo>
                    <a:pt x="5068" y="11286"/>
                    <a:pt x="8934" y="12144"/>
                    <a:pt x="12500" y="12300"/>
                  </a:cubicBezTo>
                  <a:cubicBezTo>
                    <a:pt x="13007" y="12323"/>
                    <a:pt x="13515" y="12332"/>
                    <a:pt x="14024" y="12332"/>
                  </a:cubicBezTo>
                  <a:cubicBezTo>
                    <a:pt x="16039" y="12332"/>
                    <a:pt x="18062" y="12192"/>
                    <a:pt x="20078" y="12192"/>
                  </a:cubicBezTo>
                  <a:cubicBezTo>
                    <a:pt x="21614" y="12192"/>
                    <a:pt x="23145" y="12273"/>
                    <a:pt x="24665" y="12559"/>
                  </a:cubicBezTo>
                  <a:cubicBezTo>
                    <a:pt x="26516" y="12911"/>
                    <a:pt x="28298" y="13587"/>
                    <a:pt x="29820" y="14713"/>
                  </a:cubicBezTo>
                  <a:cubicBezTo>
                    <a:pt x="31138" y="15688"/>
                    <a:pt x="32222" y="16961"/>
                    <a:pt x="33052" y="18370"/>
                  </a:cubicBezTo>
                  <a:cubicBezTo>
                    <a:pt x="34735" y="21221"/>
                    <a:pt x="35418" y="24647"/>
                    <a:pt x="35116" y="27934"/>
                  </a:cubicBezTo>
                  <a:cubicBezTo>
                    <a:pt x="34756" y="31884"/>
                    <a:pt x="33100" y="35606"/>
                    <a:pt x="30970" y="38908"/>
                  </a:cubicBezTo>
                  <a:cubicBezTo>
                    <a:pt x="29890" y="40584"/>
                    <a:pt x="28674" y="42163"/>
                    <a:pt x="27387" y="43686"/>
                  </a:cubicBezTo>
                  <a:cubicBezTo>
                    <a:pt x="26192" y="45108"/>
                    <a:pt x="24955" y="46513"/>
                    <a:pt x="23951" y="48082"/>
                  </a:cubicBezTo>
                  <a:cubicBezTo>
                    <a:pt x="22981" y="49598"/>
                    <a:pt x="22246" y="51289"/>
                    <a:pt x="22099" y="53101"/>
                  </a:cubicBezTo>
                  <a:cubicBezTo>
                    <a:pt x="21971" y="54726"/>
                    <a:pt x="22344" y="56357"/>
                    <a:pt x="23061" y="57814"/>
                  </a:cubicBezTo>
                  <a:cubicBezTo>
                    <a:pt x="24536" y="60815"/>
                    <a:pt x="27422" y="63116"/>
                    <a:pt x="30622" y="64036"/>
                  </a:cubicBezTo>
                  <a:cubicBezTo>
                    <a:pt x="32057" y="64450"/>
                    <a:pt x="33534" y="64633"/>
                    <a:pt x="35017" y="64633"/>
                  </a:cubicBezTo>
                  <a:cubicBezTo>
                    <a:pt x="37618" y="64633"/>
                    <a:pt x="40235" y="64070"/>
                    <a:pt x="42669" y="63206"/>
                  </a:cubicBezTo>
                  <a:cubicBezTo>
                    <a:pt x="43617" y="62871"/>
                    <a:pt x="44548" y="62488"/>
                    <a:pt x="45468" y="62073"/>
                  </a:cubicBezTo>
                  <a:cubicBezTo>
                    <a:pt x="45681" y="61979"/>
                    <a:pt x="45545" y="61695"/>
                    <a:pt x="45348" y="61695"/>
                  </a:cubicBezTo>
                  <a:cubicBezTo>
                    <a:pt x="45319" y="61695"/>
                    <a:pt x="45289" y="61701"/>
                    <a:pt x="45259" y="61714"/>
                  </a:cubicBezTo>
                  <a:cubicBezTo>
                    <a:pt x="42044" y="63121"/>
                    <a:pt x="38543" y="64181"/>
                    <a:pt x="35011" y="64181"/>
                  </a:cubicBezTo>
                  <a:cubicBezTo>
                    <a:pt x="34431" y="64181"/>
                    <a:pt x="33849" y="64152"/>
                    <a:pt x="33268" y="64092"/>
                  </a:cubicBezTo>
                  <a:cubicBezTo>
                    <a:pt x="29716" y="63722"/>
                    <a:pt x="26387" y="61980"/>
                    <a:pt x="24306" y="59031"/>
                  </a:cubicBezTo>
                  <a:cubicBezTo>
                    <a:pt x="23372" y="57705"/>
                    <a:pt x="22717" y="56162"/>
                    <a:pt x="22559" y="54537"/>
                  </a:cubicBezTo>
                  <a:cubicBezTo>
                    <a:pt x="22389" y="52760"/>
                    <a:pt x="22852" y="51013"/>
                    <a:pt x="23675" y="49444"/>
                  </a:cubicBezTo>
                  <a:cubicBezTo>
                    <a:pt x="24543" y="47785"/>
                    <a:pt x="25735" y="46332"/>
                    <a:pt x="26938" y="44910"/>
                  </a:cubicBezTo>
                  <a:cubicBezTo>
                    <a:pt x="28165" y="43453"/>
                    <a:pt x="29378" y="41992"/>
                    <a:pt x="30476" y="40434"/>
                  </a:cubicBezTo>
                  <a:cubicBezTo>
                    <a:pt x="32682" y="37297"/>
                    <a:pt x="34492" y="33794"/>
                    <a:pt x="35248" y="30005"/>
                  </a:cubicBezTo>
                  <a:cubicBezTo>
                    <a:pt x="35900" y="26749"/>
                    <a:pt x="35680" y="23347"/>
                    <a:pt x="34446" y="20248"/>
                  </a:cubicBezTo>
                  <a:cubicBezTo>
                    <a:pt x="33271" y="17303"/>
                    <a:pt x="31176" y="14695"/>
                    <a:pt x="28293" y="13291"/>
                  </a:cubicBezTo>
                  <a:cubicBezTo>
                    <a:pt x="25735" y="12045"/>
                    <a:pt x="22905" y="11778"/>
                    <a:pt x="20085" y="11778"/>
                  </a:cubicBezTo>
                  <a:cubicBezTo>
                    <a:pt x="18951" y="11778"/>
                    <a:pt x="17819" y="11821"/>
                    <a:pt x="16707" y="11861"/>
                  </a:cubicBezTo>
                  <a:cubicBezTo>
                    <a:pt x="15809" y="11894"/>
                    <a:pt x="14892" y="11923"/>
                    <a:pt x="13972" y="11923"/>
                  </a:cubicBezTo>
                  <a:cubicBezTo>
                    <a:pt x="10937" y="11923"/>
                    <a:pt x="7853" y="11606"/>
                    <a:pt x="5211" y="10052"/>
                  </a:cubicBezTo>
                  <a:cubicBezTo>
                    <a:pt x="2625" y="8532"/>
                    <a:pt x="634" y="5287"/>
                    <a:pt x="1182" y="2220"/>
                  </a:cubicBezTo>
                  <a:cubicBezTo>
                    <a:pt x="1314" y="1488"/>
                    <a:pt x="1597" y="797"/>
                    <a:pt x="2018" y="181"/>
                  </a:cubicBezTo>
                  <a:cubicBezTo>
                    <a:pt x="2081" y="88"/>
                    <a:pt x="1995" y="1"/>
                    <a:pt x="1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41"/>
          <p:cNvSpPr txBox="1">
            <a:spLocks noGrp="1"/>
          </p:cNvSpPr>
          <p:nvPr>
            <p:ph type="title"/>
          </p:nvPr>
        </p:nvSpPr>
        <p:spPr>
          <a:xfrm>
            <a:off x="605649" y="219155"/>
            <a:ext cx="4419709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masis MT Pro" panose="02040504050005020304" pitchFamily="18" charset="0"/>
              </a:rPr>
              <a:t>Future Progressive</a:t>
            </a:r>
            <a:endParaRPr dirty="0">
              <a:latin typeface="Amasis MT Pro" panose="02040504050005020304" pitchFamily="18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D2E4070-2E99-4059-A62B-F93C25EB54C6}"/>
              </a:ext>
            </a:extLst>
          </p:cNvPr>
          <p:cNvSpPr txBox="1"/>
          <p:nvPr/>
        </p:nvSpPr>
        <p:spPr>
          <a:xfrm>
            <a:off x="275556" y="1141865"/>
            <a:ext cx="147533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76E01147-B076-4360-9434-E26577757956}"/>
              </a:ext>
            </a:extLst>
          </p:cNvPr>
          <p:cNvSpPr txBox="1"/>
          <p:nvPr/>
        </p:nvSpPr>
        <p:spPr>
          <a:xfrm>
            <a:off x="1933885" y="1047236"/>
            <a:ext cx="576551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use for </a:t>
            </a:r>
            <a:r>
              <a:rPr lang="en-US" sz="1800" b="1" dirty="0"/>
              <a:t>continuous</a:t>
            </a:r>
            <a:r>
              <a:rPr lang="en-US" sz="1800" dirty="0"/>
              <a:t> </a:t>
            </a:r>
            <a:r>
              <a:rPr lang="en-US" sz="1800" b="1" dirty="0"/>
              <a:t>actions</a:t>
            </a:r>
            <a:r>
              <a:rPr lang="en-US" sz="1800" dirty="0"/>
              <a:t> in at a </a:t>
            </a:r>
            <a:r>
              <a:rPr lang="en-US" sz="1800" b="1" dirty="0"/>
              <a:t>certain time in the future </a:t>
            </a:r>
            <a:r>
              <a:rPr lang="en-US" sz="1800" dirty="0"/>
              <a:t>*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59F2044-3178-4438-A558-EFD7966D31FA}"/>
              </a:ext>
            </a:extLst>
          </p:cNvPr>
          <p:cNvSpPr txBox="1"/>
          <p:nvPr/>
        </p:nvSpPr>
        <p:spPr>
          <a:xfrm>
            <a:off x="328064" y="2016564"/>
            <a:ext cx="1493052" cy="457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435BB6F9-38DC-44A3-BAA0-DD6583E0F090}"/>
              </a:ext>
            </a:extLst>
          </p:cNvPr>
          <p:cNvSpPr txBox="1"/>
          <p:nvPr/>
        </p:nvSpPr>
        <p:spPr>
          <a:xfrm>
            <a:off x="2259665" y="1947980"/>
            <a:ext cx="1436355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</a:t>
            </a:r>
          </a:p>
        </p:txBody>
      </p:sp>
      <p:sp>
        <p:nvSpPr>
          <p:cNvPr id="49" name="علامة الجمع 48">
            <a:extLst>
              <a:ext uri="{FF2B5EF4-FFF2-40B4-BE49-F238E27FC236}">
                <a16:creationId xmlns:a16="http://schemas.microsoft.com/office/drawing/2014/main" id="{134202C3-917E-4417-B069-E82AA5A3470B}"/>
              </a:ext>
            </a:extLst>
          </p:cNvPr>
          <p:cNvSpPr/>
          <p:nvPr/>
        </p:nvSpPr>
        <p:spPr>
          <a:xfrm>
            <a:off x="3788231" y="2013215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0" name="علامة الجمع 49">
            <a:extLst>
              <a:ext uri="{FF2B5EF4-FFF2-40B4-BE49-F238E27FC236}">
                <a16:creationId xmlns:a16="http://schemas.microsoft.com/office/drawing/2014/main" id="{A2EE7D31-3FA6-44BA-AB03-C74B445EA339}"/>
              </a:ext>
            </a:extLst>
          </p:cNvPr>
          <p:cNvSpPr/>
          <p:nvPr/>
        </p:nvSpPr>
        <p:spPr>
          <a:xfrm>
            <a:off x="5869324" y="1981199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E62A906-E859-4D64-94F7-4B5A2B33000C}"/>
              </a:ext>
            </a:extLst>
          </p:cNvPr>
          <p:cNvSpPr txBox="1"/>
          <p:nvPr/>
        </p:nvSpPr>
        <p:spPr>
          <a:xfrm>
            <a:off x="4333073" y="1939015"/>
            <a:ext cx="1406899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A63A4105-120A-4717-B6CE-1F8EF365C051}"/>
              </a:ext>
            </a:extLst>
          </p:cNvPr>
          <p:cNvSpPr txBox="1"/>
          <p:nvPr/>
        </p:nvSpPr>
        <p:spPr>
          <a:xfrm>
            <a:off x="6421850" y="1899315"/>
            <a:ext cx="1406899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 -</a:t>
            </a:r>
            <a:r>
              <a:rPr lang="en-US" sz="2800" b="1" dirty="0" err="1">
                <a:solidFill>
                  <a:schemeClr val="bg1"/>
                </a:solidFill>
              </a:rPr>
              <a:t>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0F71CC3-A970-4047-9BCE-1D605988A441}"/>
              </a:ext>
            </a:extLst>
          </p:cNvPr>
          <p:cNvSpPr txBox="1"/>
          <p:nvPr/>
        </p:nvSpPr>
        <p:spPr>
          <a:xfrm>
            <a:off x="349835" y="2860527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7D5F0424-869D-41D2-BD76-454B0AE6ED83}"/>
              </a:ext>
            </a:extLst>
          </p:cNvPr>
          <p:cNvSpPr txBox="1"/>
          <p:nvPr/>
        </p:nvSpPr>
        <p:spPr>
          <a:xfrm>
            <a:off x="2093898" y="2850569"/>
            <a:ext cx="4560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 two months, I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will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graduating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8CF52B09-28CB-4C08-B1FC-1883F4EBAF09}"/>
              </a:ext>
            </a:extLst>
          </p:cNvPr>
          <p:cNvSpPr txBox="1"/>
          <p:nvPr/>
        </p:nvSpPr>
        <p:spPr>
          <a:xfrm>
            <a:off x="2069567" y="3318014"/>
            <a:ext cx="4700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Will</a:t>
            </a:r>
            <a:r>
              <a:rPr lang="en-US" sz="2000" dirty="0">
                <a:solidFill>
                  <a:schemeClr val="bg1"/>
                </a:solidFill>
              </a:rPr>
              <a:t> you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graduating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in two months?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40E1DBF-8A1D-499E-ADBF-2CE16E5B9A7E}"/>
              </a:ext>
            </a:extLst>
          </p:cNvPr>
          <p:cNvSpPr txBox="1"/>
          <p:nvPr/>
        </p:nvSpPr>
        <p:spPr>
          <a:xfrm>
            <a:off x="2083652" y="3808512"/>
            <a:ext cx="1904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Yes , </a:t>
            </a:r>
            <a:r>
              <a:rPr lang="en-US" sz="2000" dirty="0">
                <a:solidFill>
                  <a:schemeClr val="bg1"/>
                </a:solidFill>
              </a:rPr>
              <a:t>I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will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263F93D-39C5-481C-9CAB-E7423A87FE46}"/>
              </a:ext>
            </a:extLst>
          </p:cNvPr>
          <p:cNvSpPr txBox="1"/>
          <p:nvPr/>
        </p:nvSpPr>
        <p:spPr>
          <a:xfrm>
            <a:off x="2120792" y="4229853"/>
            <a:ext cx="1904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 , </a:t>
            </a:r>
            <a:r>
              <a:rPr lang="en-US" sz="2000" dirty="0">
                <a:solidFill>
                  <a:schemeClr val="bg1"/>
                </a:solidFill>
              </a:rPr>
              <a:t>I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won’t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0" name="رابط كسهم مستقيم 59">
            <a:extLst>
              <a:ext uri="{FF2B5EF4-FFF2-40B4-BE49-F238E27FC236}">
                <a16:creationId xmlns:a16="http://schemas.microsoft.com/office/drawing/2014/main" id="{87E60DAF-F976-4ABB-8DA8-A81E51A893D0}"/>
              </a:ext>
            </a:extLst>
          </p:cNvPr>
          <p:cNvCxnSpPr>
            <a:cxnSpLocks/>
          </p:cNvCxnSpPr>
          <p:nvPr/>
        </p:nvCxnSpPr>
        <p:spPr>
          <a:xfrm>
            <a:off x="3597649" y="3996466"/>
            <a:ext cx="886257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131DA922-89BC-4685-88C4-84FF1F40FEA4}"/>
              </a:ext>
            </a:extLst>
          </p:cNvPr>
          <p:cNvSpPr txBox="1"/>
          <p:nvPr/>
        </p:nvSpPr>
        <p:spPr>
          <a:xfrm>
            <a:off x="4527757" y="3807226"/>
            <a:ext cx="1614569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Short answer (+)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701ED95B-9019-4B34-950E-17F7827746E0}"/>
              </a:ext>
            </a:extLst>
          </p:cNvPr>
          <p:cNvSpPr txBox="1"/>
          <p:nvPr/>
        </p:nvSpPr>
        <p:spPr>
          <a:xfrm>
            <a:off x="4568616" y="4253205"/>
            <a:ext cx="1614569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Short answer (-)</a:t>
            </a: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FE62AD69-21CB-45BE-9F33-341B680A2D23}"/>
              </a:ext>
            </a:extLst>
          </p:cNvPr>
          <p:cNvCxnSpPr>
            <a:cxnSpLocks/>
          </p:cNvCxnSpPr>
          <p:nvPr/>
        </p:nvCxnSpPr>
        <p:spPr>
          <a:xfrm>
            <a:off x="3711629" y="4440857"/>
            <a:ext cx="691322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رابط كسهم مستقيم 64">
            <a:extLst>
              <a:ext uri="{FF2B5EF4-FFF2-40B4-BE49-F238E27FC236}">
                <a16:creationId xmlns:a16="http://schemas.microsoft.com/office/drawing/2014/main" id="{EF6CE059-7182-40CE-8F09-74864B54CB7D}"/>
              </a:ext>
            </a:extLst>
          </p:cNvPr>
          <p:cNvCxnSpPr>
            <a:cxnSpLocks/>
          </p:cNvCxnSpPr>
          <p:nvPr/>
        </p:nvCxnSpPr>
        <p:spPr>
          <a:xfrm>
            <a:off x="6339328" y="3065417"/>
            <a:ext cx="1147754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BAD88302-EE06-4A72-A574-F69625CEE79C}"/>
              </a:ext>
            </a:extLst>
          </p:cNvPr>
          <p:cNvSpPr txBox="1"/>
          <p:nvPr/>
        </p:nvSpPr>
        <p:spPr>
          <a:xfrm>
            <a:off x="7529431" y="2868494"/>
            <a:ext cx="1115107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positive(+)</a:t>
            </a:r>
          </a:p>
        </p:txBody>
      </p:sp>
      <p:cxnSp>
        <p:nvCxnSpPr>
          <p:cNvPr id="68" name="رابط كسهم مستقيم 67">
            <a:extLst>
              <a:ext uri="{FF2B5EF4-FFF2-40B4-BE49-F238E27FC236}">
                <a16:creationId xmlns:a16="http://schemas.microsoft.com/office/drawing/2014/main" id="{FF080D4A-5D8B-4638-A0CA-2F30BF846FB5}"/>
              </a:ext>
            </a:extLst>
          </p:cNvPr>
          <p:cNvCxnSpPr>
            <a:cxnSpLocks/>
          </p:cNvCxnSpPr>
          <p:nvPr/>
        </p:nvCxnSpPr>
        <p:spPr>
          <a:xfrm>
            <a:off x="6637725" y="3509810"/>
            <a:ext cx="961784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B87AA4A7-74E0-4864-9D13-1EFF512FFB09}"/>
              </a:ext>
            </a:extLst>
          </p:cNvPr>
          <p:cNvSpPr txBox="1"/>
          <p:nvPr/>
        </p:nvSpPr>
        <p:spPr>
          <a:xfrm>
            <a:off x="7658778" y="3351307"/>
            <a:ext cx="1231649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Question(?)</a:t>
            </a:r>
          </a:p>
        </p:txBody>
      </p:sp>
      <p:sp>
        <p:nvSpPr>
          <p:cNvPr id="71" name="5 - Θέση περιεχομένου">
            <a:extLst>
              <a:ext uri="{FF2B5EF4-FFF2-40B4-BE49-F238E27FC236}">
                <a16:creationId xmlns:a16="http://schemas.microsoft.com/office/drawing/2014/main" id="{2BE8CAA5-574D-4E6F-BE06-87778ABB7CA5}"/>
              </a:ext>
            </a:extLst>
          </p:cNvPr>
          <p:cNvSpPr txBox="1">
            <a:spLocks/>
          </p:cNvSpPr>
          <p:nvPr/>
        </p:nvSpPr>
        <p:spPr>
          <a:xfrm>
            <a:off x="6316276" y="3803597"/>
            <a:ext cx="2674043" cy="1091132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 fontScale="25000" lnSpcReduction="20000"/>
          </a:bodyPr>
          <a:lstStyle/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masis MT Pro" panose="02040504050005020304" pitchFamily="18" charset="0"/>
              </a:rPr>
              <a:t>Negative (</a:t>
            </a:r>
            <a:r>
              <a:rPr kumimoji="0" lang="en-US" sz="7200" b="1" i="0" u="sng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masis MT Pro" panose="02040504050005020304" pitchFamily="18" charset="0"/>
              </a:rPr>
              <a:t> - )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masis MT Pro" panose="02040504050005020304" pitchFamily="18" charset="0"/>
              </a:rPr>
              <a:t>:</a:t>
            </a: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I/you/He/She/It/We/They</a:t>
            </a: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0972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09728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109728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68000"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w</a:t>
            </a: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ill 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not</a:t>
            </a: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/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won’t</a:t>
            </a: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" panose="02040504050005020304" pitchFamily="18" charset="0"/>
              </a:rPr>
              <a:t> be graduating</a:t>
            </a:r>
            <a:endParaRPr kumimoji="0" lang="el-GR" sz="5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73" name="قوس كبير أيمن 72">
            <a:extLst>
              <a:ext uri="{FF2B5EF4-FFF2-40B4-BE49-F238E27FC236}">
                <a16:creationId xmlns:a16="http://schemas.microsoft.com/office/drawing/2014/main" id="{BB5AECE3-7254-4CB8-A452-725DA6F3B7AA}"/>
              </a:ext>
            </a:extLst>
          </p:cNvPr>
          <p:cNvSpPr/>
          <p:nvPr/>
        </p:nvSpPr>
        <p:spPr>
          <a:xfrm rot="5400000">
            <a:off x="7577387" y="3258964"/>
            <a:ext cx="268941" cy="2449346"/>
          </a:xfrm>
          <a:prstGeom prst="rightBrace">
            <a:avLst>
              <a:gd name="adj1" fmla="val 8333"/>
              <a:gd name="adj2" fmla="val 54156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8" grpId="0" animBg="1"/>
      <p:bldP spid="49" grpId="0" animBg="1"/>
      <p:bldP spid="50" grpId="0" animBg="1"/>
      <p:bldP spid="51" grpId="0" animBg="1"/>
      <p:bldP spid="52" grpId="0" animBg="1"/>
      <p:bldP spid="55" grpId="0"/>
      <p:bldP spid="56" grpId="0"/>
      <p:bldP spid="57" grpId="0"/>
      <p:bldP spid="58" grpId="0"/>
      <p:bldP spid="62" grpId="0" animBg="1"/>
      <p:bldP spid="63" grpId="0" animBg="1"/>
      <p:bldP spid="67" grpId="0" animBg="1"/>
      <p:bldP spid="69" grpId="0" animBg="1"/>
      <p:bldP spid="71" grpId="0" animBg="1"/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42"/>
          <p:cNvSpPr txBox="1">
            <a:spLocks noGrp="1"/>
          </p:cNvSpPr>
          <p:nvPr>
            <p:ph type="title" idx="6"/>
          </p:nvPr>
        </p:nvSpPr>
        <p:spPr>
          <a:xfrm>
            <a:off x="713225" y="36515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masis MT Pro" panose="02040504050005020304" pitchFamily="18" charset="0"/>
              </a:rPr>
              <a:t>The Expressions for the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Future Progressive</a:t>
            </a:r>
          </a:p>
        </p:txBody>
      </p:sp>
      <p:sp>
        <p:nvSpPr>
          <p:cNvPr id="1528" name="Google Shape;1528;p42"/>
          <p:cNvSpPr/>
          <p:nvPr/>
        </p:nvSpPr>
        <p:spPr>
          <a:xfrm>
            <a:off x="8249600" y="808126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2"/>
          <p:cNvSpPr/>
          <p:nvPr/>
        </p:nvSpPr>
        <p:spPr>
          <a:xfrm>
            <a:off x="8350098" y="470300"/>
            <a:ext cx="332631" cy="316168"/>
          </a:xfrm>
          <a:custGeom>
            <a:avLst/>
            <a:gdLst/>
            <a:ahLst/>
            <a:cxnLst/>
            <a:rect l="l" t="t" r="r" b="b"/>
            <a:pathLst>
              <a:path w="9092" h="8642" extrusionOk="0">
                <a:moveTo>
                  <a:pt x="4246" y="0"/>
                </a:moveTo>
                <a:lnTo>
                  <a:pt x="4246" y="3089"/>
                </a:lnTo>
                <a:lnTo>
                  <a:pt x="0" y="3576"/>
                </a:lnTo>
                <a:lnTo>
                  <a:pt x="4246" y="4926"/>
                </a:lnTo>
                <a:lnTo>
                  <a:pt x="3451" y="8642"/>
                </a:lnTo>
                <a:lnTo>
                  <a:pt x="5487" y="5177"/>
                </a:lnTo>
                <a:lnTo>
                  <a:pt x="8144" y="7502"/>
                </a:lnTo>
                <a:lnTo>
                  <a:pt x="6662" y="4472"/>
                </a:lnTo>
                <a:lnTo>
                  <a:pt x="9091" y="2681"/>
                </a:lnTo>
                <a:lnTo>
                  <a:pt x="5487" y="3089"/>
                </a:lnTo>
                <a:lnTo>
                  <a:pt x="424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42"/>
          <p:cNvSpPr/>
          <p:nvPr/>
        </p:nvSpPr>
        <p:spPr>
          <a:xfrm flipH="1">
            <a:off x="1361925" y="4549001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B32D9723-85D2-45F7-BE24-CBE000A67153}"/>
              </a:ext>
            </a:extLst>
          </p:cNvPr>
          <p:cNvSpPr txBox="1"/>
          <p:nvPr/>
        </p:nvSpPr>
        <p:spPr>
          <a:xfrm>
            <a:off x="1672199" y="1804354"/>
            <a:ext cx="6088675" cy="23237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In two months,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In a year,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A week from today,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At this time tomorrow,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This time tomorrow,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On Thursday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During the next three months</a:t>
            </a: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en-US" sz="1700" dirty="0">
                <a:solidFill>
                  <a:schemeClr val="tx1"/>
                </a:solidFill>
                <a:latin typeface="Handlee" panose="02000000000000000000" pitchFamily="2" charset="0"/>
              </a:rPr>
              <a:t>(</a:t>
            </a:r>
            <a:r>
              <a:rPr lang="en-US" sz="1700" dirty="0">
                <a:solidFill>
                  <a:schemeClr val="tx1"/>
                </a:solidFill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These expressions refer to a specific point in time or to a period of time.)</a:t>
            </a:r>
          </a:p>
        </p:txBody>
      </p:sp>
      <p:grpSp>
        <p:nvGrpSpPr>
          <p:cNvPr id="52" name="Google Shape;1364;p37">
            <a:extLst>
              <a:ext uri="{FF2B5EF4-FFF2-40B4-BE49-F238E27FC236}">
                <a16:creationId xmlns:a16="http://schemas.microsoft.com/office/drawing/2014/main" id="{64FE704E-AC99-4E36-976F-9A1E558BD7E7}"/>
              </a:ext>
            </a:extLst>
          </p:cNvPr>
          <p:cNvGrpSpPr/>
          <p:nvPr/>
        </p:nvGrpSpPr>
        <p:grpSpPr>
          <a:xfrm>
            <a:off x="790426" y="1361211"/>
            <a:ext cx="792681" cy="785103"/>
            <a:chOff x="1798050" y="2142863"/>
            <a:chExt cx="792681" cy="785103"/>
          </a:xfrm>
        </p:grpSpPr>
        <p:sp>
          <p:nvSpPr>
            <p:cNvPr id="53" name="Google Shape;1365;p37">
              <a:extLst>
                <a:ext uri="{FF2B5EF4-FFF2-40B4-BE49-F238E27FC236}">
                  <a16:creationId xmlns:a16="http://schemas.microsoft.com/office/drawing/2014/main" id="{18EDA19F-5453-41DB-8EE5-CA9547FB222D}"/>
                </a:ext>
              </a:extLst>
            </p:cNvPr>
            <p:cNvSpPr/>
            <p:nvPr/>
          </p:nvSpPr>
          <p:spPr>
            <a:xfrm>
              <a:off x="2021483" y="2142863"/>
              <a:ext cx="569247" cy="581989"/>
            </a:xfrm>
            <a:custGeom>
              <a:avLst/>
              <a:gdLst/>
              <a:ahLst/>
              <a:cxnLst/>
              <a:rect l="l" t="t" r="r" b="b"/>
              <a:pathLst>
                <a:path w="6344" h="6486" extrusionOk="0">
                  <a:moveTo>
                    <a:pt x="5377" y="479"/>
                  </a:moveTo>
                  <a:cubicBezTo>
                    <a:pt x="5429" y="479"/>
                    <a:pt x="5482" y="492"/>
                    <a:pt x="5532" y="522"/>
                  </a:cubicBezTo>
                  <a:cubicBezTo>
                    <a:pt x="5689" y="617"/>
                    <a:pt x="5758" y="836"/>
                    <a:pt x="5793" y="1039"/>
                  </a:cubicBezTo>
                  <a:cubicBezTo>
                    <a:pt x="5838" y="1307"/>
                    <a:pt x="5811" y="1596"/>
                    <a:pt x="5787" y="1868"/>
                  </a:cubicBezTo>
                  <a:cubicBezTo>
                    <a:pt x="5727" y="2565"/>
                    <a:pt x="5598" y="3259"/>
                    <a:pt x="5410" y="3931"/>
                  </a:cubicBezTo>
                  <a:cubicBezTo>
                    <a:pt x="5219" y="4601"/>
                    <a:pt x="4963" y="5249"/>
                    <a:pt x="4654" y="5873"/>
                  </a:cubicBezTo>
                  <a:cubicBezTo>
                    <a:pt x="3430" y="5117"/>
                    <a:pt x="2315" y="4189"/>
                    <a:pt x="1345" y="3127"/>
                  </a:cubicBezTo>
                  <a:cubicBezTo>
                    <a:pt x="1088" y="2840"/>
                    <a:pt x="806" y="2551"/>
                    <a:pt x="613" y="2213"/>
                  </a:cubicBezTo>
                  <a:cubicBezTo>
                    <a:pt x="478" y="1965"/>
                    <a:pt x="391" y="1603"/>
                    <a:pt x="600" y="1370"/>
                  </a:cubicBezTo>
                  <a:cubicBezTo>
                    <a:pt x="700" y="1259"/>
                    <a:pt x="836" y="1220"/>
                    <a:pt x="978" y="1220"/>
                  </a:cubicBezTo>
                  <a:cubicBezTo>
                    <a:pt x="1121" y="1220"/>
                    <a:pt x="1270" y="1259"/>
                    <a:pt x="1395" y="1303"/>
                  </a:cubicBezTo>
                  <a:cubicBezTo>
                    <a:pt x="1705" y="1415"/>
                    <a:pt x="1994" y="1613"/>
                    <a:pt x="2252" y="1812"/>
                  </a:cubicBezTo>
                  <a:cubicBezTo>
                    <a:pt x="2900" y="2311"/>
                    <a:pt x="3416" y="2966"/>
                    <a:pt x="3768" y="3705"/>
                  </a:cubicBezTo>
                  <a:cubicBezTo>
                    <a:pt x="3805" y="3785"/>
                    <a:pt x="3881" y="3820"/>
                    <a:pt x="3959" y="3820"/>
                  </a:cubicBezTo>
                  <a:cubicBezTo>
                    <a:pt x="4086" y="3820"/>
                    <a:pt x="4218" y="3729"/>
                    <a:pt x="4207" y="3587"/>
                  </a:cubicBezTo>
                  <a:cubicBezTo>
                    <a:pt x="4155" y="2889"/>
                    <a:pt x="4257" y="2195"/>
                    <a:pt x="4503" y="1544"/>
                  </a:cubicBezTo>
                  <a:cubicBezTo>
                    <a:pt x="4615" y="1254"/>
                    <a:pt x="4751" y="944"/>
                    <a:pt x="4960" y="711"/>
                  </a:cubicBezTo>
                  <a:cubicBezTo>
                    <a:pt x="5072" y="591"/>
                    <a:pt x="5224" y="479"/>
                    <a:pt x="5377" y="479"/>
                  </a:cubicBezTo>
                  <a:close/>
                  <a:moveTo>
                    <a:pt x="5377" y="1"/>
                  </a:moveTo>
                  <a:cubicBezTo>
                    <a:pt x="5200" y="1"/>
                    <a:pt x="5023" y="56"/>
                    <a:pt x="4876" y="157"/>
                  </a:cubicBezTo>
                  <a:cubicBezTo>
                    <a:pt x="4574" y="362"/>
                    <a:pt x="4378" y="675"/>
                    <a:pt x="4221" y="1000"/>
                  </a:cubicBezTo>
                  <a:cubicBezTo>
                    <a:pt x="3964" y="1544"/>
                    <a:pt x="3803" y="2126"/>
                    <a:pt x="3747" y="2722"/>
                  </a:cubicBezTo>
                  <a:cubicBezTo>
                    <a:pt x="3454" y="2293"/>
                    <a:pt x="3102" y="1906"/>
                    <a:pt x="2705" y="1579"/>
                  </a:cubicBezTo>
                  <a:cubicBezTo>
                    <a:pt x="2402" y="1328"/>
                    <a:pt x="2071" y="1087"/>
                    <a:pt x="1708" y="931"/>
                  </a:cubicBezTo>
                  <a:cubicBezTo>
                    <a:pt x="1485" y="831"/>
                    <a:pt x="1230" y="753"/>
                    <a:pt x="980" y="753"/>
                  </a:cubicBezTo>
                  <a:cubicBezTo>
                    <a:pt x="852" y="753"/>
                    <a:pt x="725" y="774"/>
                    <a:pt x="603" y="822"/>
                  </a:cubicBezTo>
                  <a:cubicBezTo>
                    <a:pt x="216" y="976"/>
                    <a:pt x="0" y="1359"/>
                    <a:pt x="11" y="1767"/>
                  </a:cubicBezTo>
                  <a:cubicBezTo>
                    <a:pt x="24" y="2213"/>
                    <a:pt x="275" y="2586"/>
                    <a:pt x="550" y="2917"/>
                  </a:cubicBezTo>
                  <a:cubicBezTo>
                    <a:pt x="1108" y="3579"/>
                    <a:pt x="1726" y="4193"/>
                    <a:pt x="2388" y="4750"/>
                  </a:cubicBezTo>
                  <a:cubicBezTo>
                    <a:pt x="3047" y="5302"/>
                    <a:pt x="3758" y="5793"/>
                    <a:pt x="4503" y="6225"/>
                  </a:cubicBezTo>
                  <a:cubicBezTo>
                    <a:pt x="4496" y="6370"/>
                    <a:pt x="4630" y="6486"/>
                    <a:pt x="4761" y="6486"/>
                  </a:cubicBezTo>
                  <a:cubicBezTo>
                    <a:pt x="4809" y="6486"/>
                    <a:pt x="4857" y="6470"/>
                    <a:pt x="4897" y="6434"/>
                  </a:cubicBezTo>
                  <a:cubicBezTo>
                    <a:pt x="4901" y="6435"/>
                    <a:pt x="4905" y="6435"/>
                    <a:pt x="4909" y="6435"/>
                  </a:cubicBezTo>
                  <a:cubicBezTo>
                    <a:pt x="5049" y="6435"/>
                    <a:pt x="5149" y="6253"/>
                    <a:pt x="5065" y="6138"/>
                  </a:cubicBezTo>
                  <a:cubicBezTo>
                    <a:pt x="5745" y="4796"/>
                    <a:pt x="6156" y="3325"/>
                    <a:pt x="6274" y="1826"/>
                  </a:cubicBezTo>
                  <a:cubicBezTo>
                    <a:pt x="6316" y="1254"/>
                    <a:pt x="6344" y="481"/>
                    <a:pt x="5797" y="122"/>
                  </a:cubicBezTo>
                  <a:cubicBezTo>
                    <a:pt x="5670" y="39"/>
                    <a:pt x="5524" y="1"/>
                    <a:pt x="537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66;p37">
              <a:extLst>
                <a:ext uri="{FF2B5EF4-FFF2-40B4-BE49-F238E27FC236}">
                  <a16:creationId xmlns:a16="http://schemas.microsoft.com/office/drawing/2014/main" id="{C8E59C03-BD43-492A-9F2B-C138C53C8142}"/>
                </a:ext>
              </a:extLst>
            </p:cNvPr>
            <p:cNvSpPr/>
            <p:nvPr/>
          </p:nvSpPr>
          <p:spPr>
            <a:xfrm>
              <a:off x="1798050" y="2537281"/>
              <a:ext cx="387275" cy="390684"/>
            </a:xfrm>
            <a:custGeom>
              <a:avLst/>
              <a:gdLst/>
              <a:ahLst/>
              <a:cxnLst/>
              <a:rect l="l" t="t" r="r" b="b"/>
              <a:pathLst>
                <a:path w="4316" h="4354" extrusionOk="0">
                  <a:moveTo>
                    <a:pt x="2424" y="426"/>
                  </a:moveTo>
                  <a:cubicBezTo>
                    <a:pt x="2451" y="426"/>
                    <a:pt x="2479" y="444"/>
                    <a:pt x="2511" y="467"/>
                  </a:cubicBezTo>
                  <a:cubicBezTo>
                    <a:pt x="2667" y="582"/>
                    <a:pt x="2796" y="767"/>
                    <a:pt x="2911" y="920"/>
                  </a:cubicBezTo>
                  <a:cubicBezTo>
                    <a:pt x="3034" y="1087"/>
                    <a:pt x="3145" y="1262"/>
                    <a:pt x="3246" y="1439"/>
                  </a:cubicBezTo>
                  <a:cubicBezTo>
                    <a:pt x="3444" y="1802"/>
                    <a:pt x="3598" y="2189"/>
                    <a:pt x="3703" y="2589"/>
                  </a:cubicBezTo>
                  <a:cubicBezTo>
                    <a:pt x="3807" y="3001"/>
                    <a:pt x="3846" y="3413"/>
                    <a:pt x="3832" y="3831"/>
                  </a:cubicBezTo>
                  <a:cubicBezTo>
                    <a:pt x="3492" y="3922"/>
                    <a:pt x="3142" y="3967"/>
                    <a:pt x="2792" y="3967"/>
                  </a:cubicBezTo>
                  <a:cubicBezTo>
                    <a:pt x="2474" y="3967"/>
                    <a:pt x="2155" y="3930"/>
                    <a:pt x="1845" y="3855"/>
                  </a:cubicBezTo>
                  <a:cubicBezTo>
                    <a:pt x="1486" y="3772"/>
                    <a:pt x="1140" y="3635"/>
                    <a:pt x="823" y="3450"/>
                  </a:cubicBezTo>
                  <a:cubicBezTo>
                    <a:pt x="698" y="3377"/>
                    <a:pt x="520" y="3280"/>
                    <a:pt x="479" y="3130"/>
                  </a:cubicBezTo>
                  <a:cubicBezTo>
                    <a:pt x="440" y="3001"/>
                    <a:pt x="659" y="2983"/>
                    <a:pt x="743" y="2966"/>
                  </a:cubicBezTo>
                  <a:cubicBezTo>
                    <a:pt x="1179" y="2867"/>
                    <a:pt x="1623" y="2821"/>
                    <a:pt x="2070" y="2821"/>
                  </a:cubicBezTo>
                  <a:cubicBezTo>
                    <a:pt x="2127" y="2821"/>
                    <a:pt x="2185" y="2821"/>
                    <a:pt x="2242" y="2823"/>
                  </a:cubicBezTo>
                  <a:cubicBezTo>
                    <a:pt x="2245" y="2823"/>
                    <a:pt x="2249" y="2823"/>
                    <a:pt x="2252" y="2823"/>
                  </a:cubicBezTo>
                  <a:cubicBezTo>
                    <a:pt x="2413" y="2823"/>
                    <a:pt x="2492" y="2643"/>
                    <a:pt x="2424" y="2509"/>
                  </a:cubicBezTo>
                  <a:cubicBezTo>
                    <a:pt x="2231" y="2140"/>
                    <a:pt x="2144" y="1725"/>
                    <a:pt x="2158" y="1307"/>
                  </a:cubicBezTo>
                  <a:cubicBezTo>
                    <a:pt x="2168" y="1098"/>
                    <a:pt x="2207" y="889"/>
                    <a:pt x="2270" y="686"/>
                  </a:cubicBezTo>
                  <a:cubicBezTo>
                    <a:pt x="2294" y="613"/>
                    <a:pt x="2319" y="509"/>
                    <a:pt x="2371" y="453"/>
                  </a:cubicBezTo>
                  <a:cubicBezTo>
                    <a:pt x="2389" y="434"/>
                    <a:pt x="2406" y="426"/>
                    <a:pt x="2424" y="426"/>
                  </a:cubicBezTo>
                  <a:close/>
                  <a:moveTo>
                    <a:pt x="2403" y="0"/>
                  </a:moveTo>
                  <a:cubicBezTo>
                    <a:pt x="1964" y="0"/>
                    <a:pt x="1815" y="680"/>
                    <a:pt x="1768" y="1032"/>
                  </a:cubicBezTo>
                  <a:cubicBezTo>
                    <a:pt x="1705" y="1499"/>
                    <a:pt x="1761" y="1970"/>
                    <a:pt x="1925" y="2405"/>
                  </a:cubicBezTo>
                  <a:cubicBezTo>
                    <a:pt x="1503" y="2415"/>
                    <a:pt x="1085" y="2461"/>
                    <a:pt x="677" y="2548"/>
                  </a:cubicBezTo>
                  <a:cubicBezTo>
                    <a:pt x="453" y="2597"/>
                    <a:pt x="210" y="2660"/>
                    <a:pt x="102" y="2879"/>
                  </a:cubicBezTo>
                  <a:cubicBezTo>
                    <a:pt x="1" y="3078"/>
                    <a:pt x="64" y="3294"/>
                    <a:pt x="189" y="3461"/>
                  </a:cubicBezTo>
                  <a:cubicBezTo>
                    <a:pt x="450" y="3810"/>
                    <a:pt x="939" y="3994"/>
                    <a:pt x="1336" y="4130"/>
                  </a:cubicBezTo>
                  <a:cubicBezTo>
                    <a:pt x="1761" y="4273"/>
                    <a:pt x="2214" y="4354"/>
                    <a:pt x="2664" y="4354"/>
                  </a:cubicBezTo>
                  <a:cubicBezTo>
                    <a:pt x="2674" y="4354"/>
                    <a:pt x="2685" y="4354"/>
                    <a:pt x="2696" y="4354"/>
                  </a:cubicBezTo>
                  <a:cubicBezTo>
                    <a:pt x="3103" y="4354"/>
                    <a:pt x="3510" y="4291"/>
                    <a:pt x="3901" y="4172"/>
                  </a:cubicBezTo>
                  <a:cubicBezTo>
                    <a:pt x="3942" y="4204"/>
                    <a:pt x="3997" y="4221"/>
                    <a:pt x="4052" y="4221"/>
                  </a:cubicBezTo>
                  <a:cubicBezTo>
                    <a:pt x="4170" y="4221"/>
                    <a:pt x="4293" y="4146"/>
                    <a:pt x="4295" y="3994"/>
                  </a:cubicBezTo>
                  <a:cubicBezTo>
                    <a:pt x="4316" y="3001"/>
                    <a:pt x="4065" y="1997"/>
                    <a:pt x="3556" y="1143"/>
                  </a:cubicBezTo>
                  <a:cubicBezTo>
                    <a:pt x="3428" y="920"/>
                    <a:pt x="3277" y="710"/>
                    <a:pt x="3117" y="512"/>
                  </a:cubicBezTo>
                  <a:cubicBezTo>
                    <a:pt x="2967" y="327"/>
                    <a:pt x="2803" y="115"/>
                    <a:pt x="2573" y="31"/>
                  </a:cubicBezTo>
                  <a:cubicBezTo>
                    <a:pt x="2512" y="10"/>
                    <a:pt x="2455" y="0"/>
                    <a:pt x="240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367;p37">
            <a:extLst>
              <a:ext uri="{FF2B5EF4-FFF2-40B4-BE49-F238E27FC236}">
                <a16:creationId xmlns:a16="http://schemas.microsoft.com/office/drawing/2014/main" id="{AA738295-5705-41B4-BB4D-BB678571AECF}"/>
              </a:ext>
            </a:extLst>
          </p:cNvPr>
          <p:cNvSpPr/>
          <p:nvPr/>
        </p:nvSpPr>
        <p:spPr>
          <a:xfrm rot="-1699421" flipH="1">
            <a:off x="7680621" y="1223563"/>
            <a:ext cx="387274" cy="390684"/>
          </a:xfrm>
          <a:custGeom>
            <a:avLst/>
            <a:gdLst/>
            <a:ahLst/>
            <a:cxnLst/>
            <a:rect l="l" t="t" r="r" b="b"/>
            <a:pathLst>
              <a:path w="4316" h="4354" extrusionOk="0">
                <a:moveTo>
                  <a:pt x="2424" y="426"/>
                </a:moveTo>
                <a:cubicBezTo>
                  <a:pt x="2451" y="426"/>
                  <a:pt x="2479" y="444"/>
                  <a:pt x="2511" y="467"/>
                </a:cubicBezTo>
                <a:cubicBezTo>
                  <a:pt x="2667" y="582"/>
                  <a:pt x="2796" y="767"/>
                  <a:pt x="2911" y="920"/>
                </a:cubicBezTo>
                <a:cubicBezTo>
                  <a:pt x="3034" y="1087"/>
                  <a:pt x="3145" y="1262"/>
                  <a:pt x="3246" y="1439"/>
                </a:cubicBezTo>
                <a:cubicBezTo>
                  <a:pt x="3444" y="1802"/>
                  <a:pt x="3598" y="2189"/>
                  <a:pt x="3703" y="2589"/>
                </a:cubicBezTo>
                <a:cubicBezTo>
                  <a:pt x="3807" y="3001"/>
                  <a:pt x="3846" y="3413"/>
                  <a:pt x="3832" y="3831"/>
                </a:cubicBezTo>
                <a:cubicBezTo>
                  <a:pt x="3492" y="3922"/>
                  <a:pt x="3142" y="3967"/>
                  <a:pt x="2792" y="3967"/>
                </a:cubicBezTo>
                <a:cubicBezTo>
                  <a:pt x="2474" y="3967"/>
                  <a:pt x="2155" y="3930"/>
                  <a:pt x="1845" y="3855"/>
                </a:cubicBezTo>
                <a:cubicBezTo>
                  <a:pt x="1486" y="3772"/>
                  <a:pt x="1140" y="3635"/>
                  <a:pt x="823" y="3450"/>
                </a:cubicBezTo>
                <a:cubicBezTo>
                  <a:pt x="698" y="3377"/>
                  <a:pt x="520" y="3280"/>
                  <a:pt x="479" y="3130"/>
                </a:cubicBezTo>
                <a:cubicBezTo>
                  <a:pt x="440" y="3001"/>
                  <a:pt x="659" y="2983"/>
                  <a:pt x="743" y="2966"/>
                </a:cubicBezTo>
                <a:cubicBezTo>
                  <a:pt x="1179" y="2867"/>
                  <a:pt x="1623" y="2821"/>
                  <a:pt x="2070" y="2821"/>
                </a:cubicBezTo>
                <a:cubicBezTo>
                  <a:pt x="2127" y="2821"/>
                  <a:pt x="2185" y="2821"/>
                  <a:pt x="2242" y="2823"/>
                </a:cubicBezTo>
                <a:cubicBezTo>
                  <a:pt x="2245" y="2823"/>
                  <a:pt x="2249" y="2823"/>
                  <a:pt x="2252" y="2823"/>
                </a:cubicBezTo>
                <a:cubicBezTo>
                  <a:pt x="2413" y="2823"/>
                  <a:pt x="2492" y="2643"/>
                  <a:pt x="2424" y="2509"/>
                </a:cubicBezTo>
                <a:cubicBezTo>
                  <a:pt x="2231" y="2140"/>
                  <a:pt x="2144" y="1725"/>
                  <a:pt x="2158" y="1307"/>
                </a:cubicBezTo>
                <a:cubicBezTo>
                  <a:pt x="2168" y="1098"/>
                  <a:pt x="2207" y="889"/>
                  <a:pt x="2270" y="686"/>
                </a:cubicBezTo>
                <a:cubicBezTo>
                  <a:pt x="2294" y="613"/>
                  <a:pt x="2319" y="509"/>
                  <a:pt x="2371" y="453"/>
                </a:cubicBezTo>
                <a:cubicBezTo>
                  <a:pt x="2389" y="434"/>
                  <a:pt x="2406" y="426"/>
                  <a:pt x="2424" y="426"/>
                </a:cubicBezTo>
                <a:close/>
                <a:moveTo>
                  <a:pt x="2403" y="0"/>
                </a:moveTo>
                <a:cubicBezTo>
                  <a:pt x="1964" y="0"/>
                  <a:pt x="1815" y="680"/>
                  <a:pt x="1768" y="1032"/>
                </a:cubicBezTo>
                <a:cubicBezTo>
                  <a:pt x="1705" y="1499"/>
                  <a:pt x="1761" y="1970"/>
                  <a:pt x="1925" y="2405"/>
                </a:cubicBezTo>
                <a:cubicBezTo>
                  <a:pt x="1503" y="2415"/>
                  <a:pt x="1085" y="2461"/>
                  <a:pt x="677" y="2548"/>
                </a:cubicBezTo>
                <a:cubicBezTo>
                  <a:pt x="453" y="2597"/>
                  <a:pt x="210" y="2660"/>
                  <a:pt x="102" y="2879"/>
                </a:cubicBezTo>
                <a:cubicBezTo>
                  <a:pt x="1" y="3078"/>
                  <a:pt x="64" y="3294"/>
                  <a:pt x="189" y="3461"/>
                </a:cubicBezTo>
                <a:cubicBezTo>
                  <a:pt x="450" y="3810"/>
                  <a:pt x="939" y="3994"/>
                  <a:pt x="1336" y="4130"/>
                </a:cubicBezTo>
                <a:cubicBezTo>
                  <a:pt x="1761" y="4273"/>
                  <a:pt x="2214" y="4354"/>
                  <a:pt x="2664" y="4354"/>
                </a:cubicBezTo>
                <a:cubicBezTo>
                  <a:pt x="2674" y="4354"/>
                  <a:pt x="2685" y="4354"/>
                  <a:pt x="2696" y="4354"/>
                </a:cubicBezTo>
                <a:cubicBezTo>
                  <a:pt x="3103" y="4354"/>
                  <a:pt x="3510" y="4291"/>
                  <a:pt x="3901" y="4172"/>
                </a:cubicBezTo>
                <a:cubicBezTo>
                  <a:pt x="3942" y="4204"/>
                  <a:pt x="3997" y="4221"/>
                  <a:pt x="4052" y="4221"/>
                </a:cubicBezTo>
                <a:cubicBezTo>
                  <a:pt x="4170" y="4221"/>
                  <a:pt x="4293" y="4146"/>
                  <a:pt x="4295" y="3994"/>
                </a:cubicBezTo>
                <a:cubicBezTo>
                  <a:pt x="4316" y="3001"/>
                  <a:pt x="4065" y="1997"/>
                  <a:pt x="3556" y="1143"/>
                </a:cubicBezTo>
                <a:cubicBezTo>
                  <a:pt x="3428" y="920"/>
                  <a:pt x="3277" y="710"/>
                  <a:pt x="3117" y="512"/>
                </a:cubicBezTo>
                <a:cubicBezTo>
                  <a:pt x="2967" y="327"/>
                  <a:pt x="2803" y="115"/>
                  <a:pt x="2573" y="31"/>
                </a:cubicBezTo>
                <a:cubicBezTo>
                  <a:pt x="2512" y="10"/>
                  <a:pt x="2455" y="0"/>
                  <a:pt x="2403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Google Shape;1941;p53"/>
          <p:cNvGrpSpPr/>
          <p:nvPr/>
        </p:nvGrpSpPr>
        <p:grpSpPr>
          <a:xfrm flipH="1">
            <a:off x="496663" y="234875"/>
            <a:ext cx="433129" cy="609250"/>
            <a:chOff x="8214200" y="930525"/>
            <a:chExt cx="433129" cy="609250"/>
          </a:xfrm>
        </p:grpSpPr>
        <p:sp>
          <p:nvSpPr>
            <p:cNvPr id="1942" name="Google Shape;1942;p53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3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PRACTICE MAKES PERFECT by Mat Voyce on Dribbble">
            <a:extLst>
              <a:ext uri="{FF2B5EF4-FFF2-40B4-BE49-F238E27FC236}">
                <a16:creationId xmlns:a16="http://schemas.microsoft.com/office/drawing/2014/main" id="{32E63354-493B-49A4-8C64-C8D9AC5E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4" y="806824"/>
            <a:ext cx="5196328" cy="32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9" name="Google Shape;1989;p55"/>
          <p:cNvGrpSpPr/>
          <p:nvPr/>
        </p:nvGrpSpPr>
        <p:grpSpPr>
          <a:xfrm flipH="1">
            <a:off x="496663" y="234875"/>
            <a:ext cx="433129" cy="609250"/>
            <a:chOff x="8214200" y="930525"/>
            <a:chExt cx="433129" cy="609250"/>
          </a:xfrm>
        </p:grpSpPr>
        <p:sp>
          <p:nvSpPr>
            <p:cNvPr id="1990" name="Google Shape;1990;p55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5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2" name="Google Shape;1992;p55"/>
          <p:cNvSpPr/>
          <p:nvPr/>
        </p:nvSpPr>
        <p:spPr>
          <a:xfrm rot="-1083896" flipH="1">
            <a:off x="492284" y="1520906"/>
            <a:ext cx="569252" cy="581993"/>
          </a:xfrm>
          <a:custGeom>
            <a:avLst/>
            <a:gdLst/>
            <a:ahLst/>
            <a:cxnLst/>
            <a:rect l="l" t="t" r="r" b="b"/>
            <a:pathLst>
              <a:path w="6344" h="6486" extrusionOk="0">
                <a:moveTo>
                  <a:pt x="5377" y="479"/>
                </a:moveTo>
                <a:cubicBezTo>
                  <a:pt x="5429" y="479"/>
                  <a:pt x="5482" y="492"/>
                  <a:pt x="5532" y="522"/>
                </a:cubicBezTo>
                <a:cubicBezTo>
                  <a:pt x="5689" y="617"/>
                  <a:pt x="5758" y="836"/>
                  <a:pt x="5793" y="1039"/>
                </a:cubicBezTo>
                <a:cubicBezTo>
                  <a:pt x="5838" y="1307"/>
                  <a:pt x="5811" y="1596"/>
                  <a:pt x="5787" y="1868"/>
                </a:cubicBezTo>
                <a:cubicBezTo>
                  <a:pt x="5727" y="2565"/>
                  <a:pt x="5598" y="3259"/>
                  <a:pt x="5410" y="3931"/>
                </a:cubicBezTo>
                <a:cubicBezTo>
                  <a:pt x="5219" y="4601"/>
                  <a:pt x="4963" y="5249"/>
                  <a:pt x="4654" y="5873"/>
                </a:cubicBezTo>
                <a:cubicBezTo>
                  <a:pt x="3430" y="5117"/>
                  <a:pt x="2315" y="4189"/>
                  <a:pt x="1345" y="3127"/>
                </a:cubicBezTo>
                <a:cubicBezTo>
                  <a:pt x="1088" y="2840"/>
                  <a:pt x="806" y="2551"/>
                  <a:pt x="613" y="2213"/>
                </a:cubicBezTo>
                <a:cubicBezTo>
                  <a:pt x="478" y="1965"/>
                  <a:pt x="391" y="1603"/>
                  <a:pt x="600" y="1370"/>
                </a:cubicBezTo>
                <a:cubicBezTo>
                  <a:pt x="700" y="1259"/>
                  <a:pt x="836" y="1220"/>
                  <a:pt x="978" y="1220"/>
                </a:cubicBezTo>
                <a:cubicBezTo>
                  <a:pt x="1121" y="1220"/>
                  <a:pt x="1270" y="1259"/>
                  <a:pt x="1395" y="1303"/>
                </a:cubicBezTo>
                <a:cubicBezTo>
                  <a:pt x="1705" y="1415"/>
                  <a:pt x="1994" y="1613"/>
                  <a:pt x="2252" y="1812"/>
                </a:cubicBezTo>
                <a:cubicBezTo>
                  <a:pt x="2900" y="2311"/>
                  <a:pt x="3416" y="2966"/>
                  <a:pt x="3768" y="3705"/>
                </a:cubicBezTo>
                <a:cubicBezTo>
                  <a:pt x="3805" y="3785"/>
                  <a:pt x="3881" y="3820"/>
                  <a:pt x="3959" y="3820"/>
                </a:cubicBezTo>
                <a:cubicBezTo>
                  <a:pt x="4086" y="3820"/>
                  <a:pt x="4218" y="3729"/>
                  <a:pt x="4207" y="3587"/>
                </a:cubicBezTo>
                <a:cubicBezTo>
                  <a:pt x="4155" y="2889"/>
                  <a:pt x="4257" y="2195"/>
                  <a:pt x="4503" y="1544"/>
                </a:cubicBezTo>
                <a:cubicBezTo>
                  <a:pt x="4615" y="1254"/>
                  <a:pt x="4751" y="944"/>
                  <a:pt x="4960" y="711"/>
                </a:cubicBezTo>
                <a:cubicBezTo>
                  <a:pt x="5072" y="591"/>
                  <a:pt x="5224" y="479"/>
                  <a:pt x="5377" y="479"/>
                </a:cubicBezTo>
                <a:close/>
                <a:moveTo>
                  <a:pt x="5377" y="1"/>
                </a:moveTo>
                <a:cubicBezTo>
                  <a:pt x="5200" y="1"/>
                  <a:pt x="5023" y="56"/>
                  <a:pt x="4876" y="157"/>
                </a:cubicBezTo>
                <a:cubicBezTo>
                  <a:pt x="4574" y="362"/>
                  <a:pt x="4378" y="675"/>
                  <a:pt x="4221" y="1000"/>
                </a:cubicBezTo>
                <a:cubicBezTo>
                  <a:pt x="3964" y="1544"/>
                  <a:pt x="3803" y="2126"/>
                  <a:pt x="3747" y="2722"/>
                </a:cubicBezTo>
                <a:cubicBezTo>
                  <a:pt x="3454" y="2293"/>
                  <a:pt x="3102" y="1906"/>
                  <a:pt x="2705" y="1579"/>
                </a:cubicBezTo>
                <a:cubicBezTo>
                  <a:pt x="2402" y="1328"/>
                  <a:pt x="2071" y="1087"/>
                  <a:pt x="1708" y="931"/>
                </a:cubicBezTo>
                <a:cubicBezTo>
                  <a:pt x="1485" y="831"/>
                  <a:pt x="1230" y="753"/>
                  <a:pt x="980" y="753"/>
                </a:cubicBezTo>
                <a:cubicBezTo>
                  <a:pt x="852" y="753"/>
                  <a:pt x="725" y="774"/>
                  <a:pt x="603" y="822"/>
                </a:cubicBezTo>
                <a:cubicBezTo>
                  <a:pt x="216" y="976"/>
                  <a:pt x="0" y="1359"/>
                  <a:pt x="11" y="1767"/>
                </a:cubicBezTo>
                <a:cubicBezTo>
                  <a:pt x="24" y="2213"/>
                  <a:pt x="275" y="2586"/>
                  <a:pt x="550" y="2917"/>
                </a:cubicBezTo>
                <a:cubicBezTo>
                  <a:pt x="1108" y="3579"/>
                  <a:pt x="1726" y="4193"/>
                  <a:pt x="2388" y="4750"/>
                </a:cubicBezTo>
                <a:cubicBezTo>
                  <a:pt x="3047" y="5302"/>
                  <a:pt x="3758" y="5793"/>
                  <a:pt x="4503" y="6225"/>
                </a:cubicBezTo>
                <a:cubicBezTo>
                  <a:pt x="4496" y="6370"/>
                  <a:pt x="4630" y="6486"/>
                  <a:pt x="4761" y="6486"/>
                </a:cubicBezTo>
                <a:cubicBezTo>
                  <a:pt x="4809" y="6486"/>
                  <a:pt x="4857" y="6470"/>
                  <a:pt x="4897" y="6434"/>
                </a:cubicBezTo>
                <a:cubicBezTo>
                  <a:pt x="4901" y="6435"/>
                  <a:pt x="4905" y="6435"/>
                  <a:pt x="4909" y="6435"/>
                </a:cubicBezTo>
                <a:cubicBezTo>
                  <a:pt x="5049" y="6435"/>
                  <a:pt x="5149" y="6253"/>
                  <a:pt x="5065" y="6138"/>
                </a:cubicBezTo>
                <a:cubicBezTo>
                  <a:pt x="5745" y="4796"/>
                  <a:pt x="6156" y="3325"/>
                  <a:pt x="6274" y="1826"/>
                </a:cubicBezTo>
                <a:cubicBezTo>
                  <a:pt x="6316" y="1254"/>
                  <a:pt x="6344" y="481"/>
                  <a:pt x="5797" y="122"/>
                </a:cubicBezTo>
                <a:cubicBezTo>
                  <a:pt x="5670" y="39"/>
                  <a:pt x="5524" y="1"/>
                  <a:pt x="537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9000">
                <a:schemeClr val="dk2"/>
              </a:gs>
              <a:gs pos="54000">
                <a:schemeClr val="accent4"/>
              </a:gs>
              <a:gs pos="100000">
                <a:schemeClr val="accent3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55"/>
          <p:cNvSpPr/>
          <p:nvPr/>
        </p:nvSpPr>
        <p:spPr>
          <a:xfrm>
            <a:off x="8309400" y="4468288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4" name="Google Shape;1994;p55"/>
          <p:cNvGrpSpPr/>
          <p:nvPr/>
        </p:nvGrpSpPr>
        <p:grpSpPr>
          <a:xfrm>
            <a:off x="782293" y="3817372"/>
            <a:ext cx="510146" cy="681669"/>
            <a:chOff x="3795151" y="2124318"/>
            <a:chExt cx="236837" cy="316481"/>
          </a:xfrm>
        </p:grpSpPr>
        <p:sp>
          <p:nvSpPr>
            <p:cNvPr id="1995" name="Google Shape;1995;p55"/>
            <p:cNvSpPr/>
            <p:nvPr/>
          </p:nvSpPr>
          <p:spPr>
            <a:xfrm>
              <a:off x="3795151" y="2124318"/>
              <a:ext cx="236837" cy="316481"/>
            </a:xfrm>
            <a:custGeom>
              <a:avLst/>
              <a:gdLst/>
              <a:ahLst/>
              <a:cxnLst/>
              <a:rect l="l" t="t" r="r" b="b"/>
              <a:pathLst>
                <a:path w="5760" h="7697" extrusionOk="0">
                  <a:moveTo>
                    <a:pt x="2960" y="308"/>
                  </a:moveTo>
                  <a:cubicBezTo>
                    <a:pt x="3800" y="469"/>
                    <a:pt x="4623" y="762"/>
                    <a:pt x="5376" y="1163"/>
                  </a:cubicBezTo>
                  <a:cubicBezTo>
                    <a:pt x="5365" y="1270"/>
                    <a:pt x="5373" y="1385"/>
                    <a:pt x="5368" y="1497"/>
                  </a:cubicBezTo>
                  <a:cubicBezTo>
                    <a:pt x="5368" y="1644"/>
                    <a:pt x="5365" y="1787"/>
                    <a:pt x="5365" y="1933"/>
                  </a:cubicBezTo>
                  <a:cubicBezTo>
                    <a:pt x="5362" y="2233"/>
                    <a:pt x="5358" y="2532"/>
                    <a:pt x="5352" y="2832"/>
                  </a:cubicBezTo>
                  <a:cubicBezTo>
                    <a:pt x="5348" y="3359"/>
                    <a:pt x="5344" y="3881"/>
                    <a:pt x="5341" y="4408"/>
                  </a:cubicBezTo>
                  <a:cubicBezTo>
                    <a:pt x="5268" y="4418"/>
                    <a:pt x="5194" y="4432"/>
                    <a:pt x="5122" y="4443"/>
                  </a:cubicBezTo>
                  <a:cubicBezTo>
                    <a:pt x="4958" y="4470"/>
                    <a:pt x="4794" y="4498"/>
                    <a:pt x="4630" y="4522"/>
                  </a:cubicBezTo>
                  <a:cubicBezTo>
                    <a:pt x="4306" y="4575"/>
                    <a:pt x="3981" y="4617"/>
                    <a:pt x="3658" y="4652"/>
                  </a:cubicBezTo>
                  <a:cubicBezTo>
                    <a:pt x="3005" y="4721"/>
                    <a:pt x="2350" y="4767"/>
                    <a:pt x="1692" y="4784"/>
                  </a:cubicBezTo>
                  <a:cubicBezTo>
                    <a:pt x="1661" y="4748"/>
                    <a:pt x="1614" y="4726"/>
                    <a:pt x="1569" y="4726"/>
                  </a:cubicBezTo>
                  <a:cubicBezTo>
                    <a:pt x="1514" y="4726"/>
                    <a:pt x="1463" y="4757"/>
                    <a:pt x="1447" y="4829"/>
                  </a:cubicBezTo>
                  <a:cubicBezTo>
                    <a:pt x="1315" y="5481"/>
                    <a:pt x="1161" y="6129"/>
                    <a:pt x="984" y="6771"/>
                  </a:cubicBezTo>
                  <a:cubicBezTo>
                    <a:pt x="976" y="6732"/>
                    <a:pt x="973" y="6697"/>
                    <a:pt x="966" y="6660"/>
                  </a:cubicBezTo>
                  <a:cubicBezTo>
                    <a:pt x="918" y="6367"/>
                    <a:pt x="865" y="6077"/>
                    <a:pt x="802" y="5788"/>
                  </a:cubicBezTo>
                  <a:cubicBezTo>
                    <a:pt x="688" y="5262"/>
                    <a:pt x="545" y="4742"/>
                    <a:pt x="381" y="4229"/>
                  </a:cubicBezTo>
                  <a:cubicBezTo>
                    <a:pt x="1325" y="3937"/>
                    <a:pt x="2252" y="3578"/>
                    <a:pt x="3148" y="3156"/>
                  </a:cubicBezTo>
                  <a:cubicBezTo>
                    <a:pt x="3180" y="3142"/>
                    <a:pt x="3198" y="3118"/>
                    <a:pt x="3211" y="3093"/>
                  </a:cubicBezTo>
                  <a:cubicBezTo>
                    <a:pt x="3246" y="3083"/>
                    <a:pt x="3277" y="3052"/>
                    <a:pt x="3285" y="3000"/>
                  </a:cubicBezTo>
                  <a:cubicBezTo>
                    <a:pt x="3316" y="2773"/>
                    <a:pt x="3246" y="2519"/>
                    <a:pt x="3218" y="2289"/>
                  </a:cubicBezTo>
                  <a:lnTo>
                    <a:pt x="3124" y="1567"/>
                  </a:lnTo>
                  <a:cubicBezTo>
                    <a:pt x="3068" y="1148"/>
                    <a:pt x="3013" y="727"/>
                    <a:pt x="2960" y="308"/>
                  </a:cubicBezTo>
                  <a:close/>
                  <a:moveTo>
                    <a:pt x="2786" y="1"/>
                  </a:moveTo>
                  <a:cubicBezTo>
                    <a:pt x="2724" y="1"/>
                    <a:pt x="2667" y="41"/>
                    <a:pt x="2675" y="124"/>
                  </a:cubicBezTo>
                  <a:cubicBezTo>
                    <a:pt x="2727" y="605"/>
                    <a:pt x="2783" y="1086"/>
                    <a:pt x="2834" y="1567"/>
                  </a:cubicBezTo>
                  <a:cubicBezTo>
                    <a:pt x="2859" y="1808"/>
                    <a:pt x="2887" y="2048"/>
                    <a:pt x="2911" y="2289"/>
                  </a:cubicBezTo>
                  <a:cubicBezTo>
                    <a:pt x="2926" y="2400"/>
                    <a:pt x="2936" y="2514"/>
                    <a:pt x="2950" y="2627"/>
                  </a:cubicBezTo>
                  <a:cubicBezTo>
                    <a:pt x="2960" y="2714"/>
                    <a:pt x="2960" y="2807"/>
                    <a:pt x="2978" y="2898"/>
                  </a:cubicBezTo>
                  <a:cubicBezTo>
                    <a:pt x="2061" y="3327"/>
                    <a:pt x="1113" y="3686"/>
                    <a:pt x="140" y="3972"/>
                  </a:cubicBezTo>
                  <a:cubicBezTo>
                    <a:pt x="60" y="3996"/>
                    <a:pt x="1" y="4083"/>
                    <a:pt x="29" y="4167"/>
                  </a:cubicBezTo>
                  <a:cubicBezTo>
                    <a:pt x="203" y="4721"/>
                    <a:pt x="346" y="5289"/>
                    <a:pt x="464" y="5857"/>
                  </a:cubicBezTo>
                  <a:cubicBezTo>
                    <a:pt x="524" y="6140"/>
                    <a:pt x="576" y="6422"/>
                    <a:pt x="621" y="6705"/>
                  </a:cubicBezTo>
                  <a:cubicBezTo>
                    <a:pt x="646" y="6844"/>
                    <a:pt x="663" y="6980"/>
                    <a:pt x="684" y="7120"/>
                  </a:cubicBezTo>
                  <a:cubicBezTo>
                    <a:pt x="701" y="7266"/>
                    <a:pt x="705" y="7419"/>
                    <a:pt x="754" y="7559"/>
                  </a:cubicBezTo>
                  <a:cubicBezTo>
                    <a:pt x="734" y="7644"/>
                    <a:pt x="804" y="7696"/>
                    <a:pt x="874" y="7696"/>
                  </a:cubicBezTo>
                  <a:cubicBezTo>
                    <a:pt x="890" y="7696"/>
                    <a:pt x="906" y="7694"/>
                    <a:pt x="921" y="7688"/>
                  </a:cubicBezTo>
                  <a:cubicBezTo>
                    <a:pt x="991" y="7677"/>
                    <a:pt x="1053" y="7625"/>
                    <a:pt x="1064" y="7534"/>
                  </a:cubicBezTo>
                  <a:cubicBezTo>
                    <a:pt x="1074" y="7482"/>
                    <a:pt x="1071" y="7423"/>
                    <a:pt x="1068" y="7367"/>
                  </a:cubicBezTo>
                  <a:cubicBezTo>
                    <a:pt x="1308" y="6614"/>
                    <a:pt x="1517" y="5851"/>
                    <a:pt x="1684" y="5077"/>
                  </a:cubicBezTo>
                  <a:cubicBezTo>
                    <a:pt x="2353" y="5077"/>
                    <a:pt x="3019" y="5053"/>
                    <a:pt x="3682" y="4987"/>
                  </a:cubicBezTo>
                  <a:cubicBezTo>
                    <a:pt x="4006" y="4955"/>
                    <a:pt x="4330" y="4913"/>
                    <a:pt x="4651" y="4868"/>
                  </a:cubicBezTo>
                  <a:cubicBezTo>
                    <a:pt x="4815" y="4847"/>
                    <a:pt x="4982" y="4823"/>
                    <a:pt x="5146" y="4791"/>
                  </a:cubicBezTo>
                  <a:cubicBezTo>
                    <a:pt x="5254" y="4773"/>
                    <a:pt x="5368" y="4756"/>
                    <a:pt x="5477" y="4725"/>
                  </a:cubicBezTo>
                  <a:cubicBezTo>
                    <a:pt x="5494" y="4725"/>
                    <a:pt x="5512" y="4718"/>
                    <a:pt x="5529" y="4710"/>
                  </a:cubicBezTo>
                  <a:cubicBezTo>
                    <a:pt x="5564" y="4697"/>
                    <a:pt x="5603" y="4680"/>
                    <a:pt x="5637" y="4659"/>
                  </a:cubicBezTo>
                  <a:cubicBezTo>
                    <a:pt x="5732" y="4599"/>
                    <a:pt x="5728" y="4429"/>
                    <a:pt x="5603" y="4404"/>
                  </a:cubicBezTo>
                  <a:cubicBezTo>
                    <a:pt x="5624" y="3881"/>
                    <a:pt x="5645" y="3355"/>
                    <a:pt x="5661" y="2832"/>
                  </a:cubicBezTo>
                  <a:cubicBezTo>
                    <a:pt x="5672" y="2540"/>
                    <a:pt x="5679" y="2250"/>
                    <a:pt x="5690" y="1957"/>
                  </a:cubicBezTo>
                  <a:cubicBezTo>
                    <a:pt x="5696" y="1811"/>
                    <a:pt x="5700" y="1664"/>
                    <a:pt x="5703" y="1521"/>
                  </a:cubicBezTo>
                  <a:cubicBezTo>
                    <a:pt x="5711" y="1393"/>
                    <a:pt x="5721" y="1260"/>
                    <a:pt x="5711" y="1131"/>
                  </a:cubicBezTo>
                  <a:cubicBezTo>
                    <a:pt x="5759" y="1050"/>
                    <a:pt x="5752" y="943"/>
                    <a:pt x="5648" y="887"/>
                  </a:cubicBezTo>
                  <a:cubicBezTo>
                    <a:pt x="5219" y="653"/>
                    <a:pt x="4773" y="461"/>
                    <a:pt x="4309" y="312"/>
                  </a:cubicBezTo>
                  <a:cubicBezTo>
                    <a:pt x="3849" y="162"/>
                    <a:pt x="3375" y="72"/>
                    <a:pt x="2894" y="12"/>
                  </a:cubicBezTo>
                  <a:cubicBezTo>
                    <a:pt x="2890" y="11"/>
                    <a:pt x="2886" y="11"/>
                    <a:pt x="2882" y="11"/>
                  </a:cubicBezTo>
                  <a:cubicBezTo>
                    <a:pt x="2872" y="11"/>
                    <a:pt x="2862" y="13"/>
                    <a:pt x="2852" y="16"/>
                  </a:cubicBezTo>
                  <a:cubicBezTo>
                    <a:pt x="2831" y="6"/>
                    <a:pt x="2808" y="1"/>
                    <a:pt x="278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5"/>
            <p:cNvSpPr/>
            <p:nvPr/>
          </p:nvSpPr>
          <p:spPr>
            <a:xfrm>
              <a:off x="3992808" y="2189491"/>
              <a:ext cx="13034" cy="93871"/>
            </a:xfrm>
            <a:custGeom>
              <a:avLst/>
              <a:gdLst/>
              <a:ahLst/>
              <a:cxnLst/>
              <a:rect l="l" t="t" r="r" b="b"/>
              <a:pathLst>
                <a:path w="317" h="2283" extrusionOk="0">
                  <a:moveTo>
                    <a:pt x="191" y="1"/>
                  </a:moveTo>
                  <a:cubicBezTo>
                    <a:pt x="128" y="1"/>
                    <a:pt x="63" y="41"/>
                    <a:pt x="60" y="121"/>
                  </a:cubicBezTo>
                  <a:cubicBezTo>
                    <a:pt x="49" y="477"/>
                    <a:pt x="35" y="832"/>
                    <a:pt x="22" y="1188"/>
                  </a:cubicBezTo>
                  <a:cubicBezTo>
                    <a:pt x="14" y="1365"/>
                    <a:pt x="11" y="1543"/>
                    <a:pt x="11" y="1721"/>
                  </a:cubicBezTo>
                  <a:cubicBezTo>
                    <a:pt x="8" y="1892"/>
                    <a:pt x="1" y="2066"/>
                    <a:pt x="56" y="2230"/>
                  </a:cubicBezTo>
                  <a:cubicBezTo>
                    <a:pt x="68" y="2266"/>
                    <a:pt x="97" y="2282"/>
                    <a:pt x="126" y="2282"/>
                  </a:cubicBezTo>
                  <a:cubicBezTo>
                    <a:pt x="156" y="2282"/>
                    <a:pt x="187" y="2264"/>
                    <a:pt x="199" y="2230"/>
                  </a:cubicBezTo>
                  <a:cubicBezTo>
                    <a:pt x="262" y="2066"/>
                    <a:pt x="265" y="1892"/>
                    <a:pt x="273" y="1721"/>
                  </a:cubicBezTo>
                  <a:cubicBezTo>
                    <a:pt x="280" y="1543"/>
                    <a:pt x="286" y="1365"/>
                    <a:pt x="290" y="1188"/>
                  </a:cubicBezTo>
                  <a:cubicBezTo>
                    <a:pt x="300" y="832"/>
                    <a:pt x="307" y="477"/>
                    <a:pt x="315" y="121"/>
                  </a:cubicBezTo>
                  <a:cubicBezTo>
                    <a:pt x="316" y="41"/>
                    <a:pt x="254" y="1"/>
                    <a:pt x="19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4" descr="http://worldartsme.com/images/passenger-clipart-1.jpg">
            <a:extLst>
              <a:ext uri="{FF2B5EF4-FFF2-40B4-BE49-F238E27FC236}">
                <a16:creationId xmlns:a16="http://schemas.microsoft.com/office/drawing/2014/main" id="{3CE0E6FB-5367-4132-BDC8-B93EB056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610" y="1836845"/>
            <a:ext cx="22019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http://www.clker.com/cliparts/2/b/5/0/1194989003592090099clock09.svg.med.png">
            <a:extLst>
              <a:ext uri="{FF2B5EF4-FFF2-40B4-BE49-F238E27FC236}">
                <a16:creationId xmlns:a16="http://schemas.microsoft.com/office/drawing/2014/main" id="{DF5D9B93-7D80-4614-8B75-11DF78C7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5007" y="875165"/>
            <a:ext cx="841276" cy="821322"/>
          </a:xfrm>
          <a:prstGeom prst="rect">
            <a:avLst/>
          </a:prstGeom>
          <a:noFill/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CA57AF14-82EE-42EF-9684-DCA34369DE28}"/>
              </a:ext>
            </a:extLst>
          </p:cNvPr>
          <p:cNvSpPr txBox="1"/>
          <p:nvPr/>
        </p:nvSpPr>
        <p:spPr>
          <a:xfrm>
            <a:off x="1683144" y="390750"/>
            <a:ext cx="477912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Complete using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Future Progressive</a:t>
            </a:r>
          </a:p>
        </p:txBody>
      </p:sp>
      <p:pic>
        <p:nvPicPr>
          <p:cNvPr id="14" name="Picture 6" descr="http://worldartsme.com/images/young-boy-clipart-1.jpg">
            <a:extLst>
              <a:ext uri="{FF2B5EF4-FFF2-40B4-BE49-F238E27FC236}">
                <a16:creationId xmlns:a16="http://schemas.microsoft.com/office/drawing/2014/main" id="{09891398-668F-43A5-9484-BC220787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350" y="2866145"/>
            <a:ext cx="2686393" cy="2724372"/>
          </a:xfrm>
          <a:prstGeom prst="rect">
            <a:avLst/>
          </a:prstGeom>
          <a:noFill/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31EB5315-18D9-4A6F-8121-B848BA7BAC1A}"/>
              </a:ext>
            </a:extLst>
          </p:cNvPr>
          <p:cNvSpPr/>
          <p:nvPr/>
        </p:nvSpPr>
        <p:spPr>
          <a:xfrm>
            <a:off x="1598279" y="1283235"/>
            <a:ext cx="4656523" cy="1329338"/>
          </a:xfrm>
          <a:prstGeom prst="cloudCallout">
            <a:avLst>
              <a:gd name="adj1" fmla="val -21809"/>
              <a:gd name="adj2" fmla="val 75527"/>
            </a:avLst>
          </a:prstGeom>
          <a:solidFill>
            <a:srgbClr val="FFF48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</a:pPr>
            <a:r>
              <a:rPr kumimoji="0" lang="es-ES_tradnl" sz="1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                           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(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fly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) </a:t>
            </a:r>
            <a:r>
              <a:rPr kumimoji="0" lang="es-ES_tradnl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to</a:t>
            </a:r>
            <a:r>
              <a:rPr kumimoji="0" lang="es-ES_tradnl" sz="1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s-ES_tradnl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Dubai</a:t>
            </a:r>
            <a:r>
              <a:rPr lang="es-ES_tradnl" sz="1500" b="1" dirty="0">
                <a:solidFill>
                  <a:schemeClr val="tx1"/>
                </a:solidFill>
              </a:rPr>
              <a:t> at 9:00 </a:t>
            </a:r>
            <a:r>
              <a:rPr lang="es-ES_tradnl" sz="1500" b="1" dirty="0" err="1">
                <a:solidFill>
                  <a:schemeClr val="tx1"/>
                </a:solidFill>
              </a:rPr>
              <a:t>O’clock</a:t>
            </a:r>
            <a:r>
              <a:rPr lang="es-ES_tradnl" sz="1500" b="1" dirty="0">
                <a:solidFill>
                  <a:schemeClr val="tx1"/>
                </a:solidFill>
              </a:rPr>
              <a:t> </a:t>
            </a:r>
            <a:r>
              <a:rPr lang="es-ES_tradnl" sz="1500" b="1" dirty="0" err="1">
                <a:solidFill>
                  <a:schemeClr val="tx1"/>
                </a:solidFill>
              </a:rPr>
              <a:t>tomorrow</a:t>
            </a:r>
            <a:endParaRPr kumimoji="0" lang="es-ES" sz="1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17E76CB-C984-48DB-B526-B54E60459468}"/>
              </a:ext>
            </a:extLst>
          </p:cNvPr>
          <p:cNvSpPr txBox="1"/>
          <p:nvPr/>
        </p:nvSpPr>
        <p:spPr>
          <a:xfrm>
            <a:off x="2443522" y="1617282"/>
            <a:ext cx="1444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will be flying 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rc_mi" descr="http://www.toysshare.com/toyswap/wp-content/uploads/2014/10/sleeping-girl.jpg">
            <a:hlinkClick r:id="rId3"/>
            <a:extLst>
              <a:ext uri="{FF2B5EF4-FFF2-40B4-BE49-F238E27FC236}">
                <a16:creationId xmlns:a16="http://schemas.microsoft.com/office/drawing/2014/main" id="{5870E80E-EA4D-43A6-B5E3-1DD8CA03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9833" b="4982"/>
          <a:stretch>
            <a:fillRect/>
          </a:stretch>
        </p:blipFill>
        <p:spPr bwMode="auto">
          <a:xfrm>
            <a:off x="5792174" y="2104134"/>
            <a:ext cx="2762742" cy="168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71" name="Google Shape;1671;p45"/>
          <p:cNvGrpSpPr/>
          <p:nvPr/>
        </p:nvGrpSpPr>
        <p:grpSpPr>
          <a:xfrm>
            <a:off x="8214200" y="930525"/>
            <a:ext cx="433129" cy="609250"/>
            <a:chOff x="8214200" y="930525"/>
            <a:chExt cx="433129" cy="609250"/>
          </a:xfrm>
        </p:grpSpPr>
        <p:sp>
          <p:nvSpPr>
            <p:cNvPr id="1672" name="Google Shape;1672;p45"/>
            <p:cNvSpPr/>
            <p:nvPr/>
          </p:nvSpPr>
          <p:spPr>
            <a:xfrm>
              <a:off x="8214200" y="1268351"/>
              <a:ext cx="242741" cy="271424"/>
            </a:xfrm>
            <a:custGeom>
              <a:avLst/>
              <a:gdLst/>
              <a:ahLst/>
              <a:cxnLst/>
              <a:rect l="l" t="t" r="r" b="b"/>
              <a:pathLst>
                <a:path w="6635" h="7419" extrusionOk="0">
                  <a:moveTo>
                    <a:pt x="2301" y="0"/>
                  </a:moveTo>
                  <a:lnTo>
                    <a:pt x="2758" y="3092"/>
                  </a:lnTo>
                  <a:cubicBezTo>
                    <a:pt x="2758" y="3092"/>
                    <a:pt x="1" y="3395"/>
                    <a:pt x="1" y="3465"/>
                  </a:cubicBezTo>
                  <a:cubicBezTo>
                    <a:pt x="1" y="3531"/>
                    <a:pt x="2504" y="4577"/>
                    <a:pt x="2504" y="4577"/>
                  </a:cubicBezTo>
                  <a:lnTo>
                    <a:pt x="1643" y="7418"/>
                  </a:lnTo>
                  <a:lnTo>
                    <a:pt x="3720" y="4180"/>
                  </a:lnTo>
                  <a:lnTo>
                    <a:pt x="6035" y="6881"/>
                  </a:lnTo>
                  <a:lnTo>
                    <a:pt x="4697" y="3465"/>
                  </a:lnTo>
                  <a:lnTo>
                    <a:pt x="6634" y="2077"/>
                  </a:lnTo>
                  <a:lnTo>
                    <a:pt x="3975" y="241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5"/>
            <p:cNvSpPr/>
            <p:nvPr/>
          </p:nvSpPr>
          <p:spPr>
            <a:xfrm>
              <a:off x="8314698" y="930525"/>
              <a:ext cx="332631" cy="316168"/>
            </a:xfrm>
            <a:custGeom>
              <a:avLst/>
              <a:gdLst/>
              <a:ahLst/>
              <a:cxnLst/>
              <a:rect l="l" t="t" r="r" b="b"/>
              <a:pathLst>
                <a:path w="9092" h="8642" extrusionOk="0">
                  <a:moveTo>
                    <a:pt x="4246" y="0"/>
                  </a:moveTo>
                  <a:lnTo>
                    <a:pt x="4246" y="3089"/>
                  </a:lnTo>
                  <a:lnTo>
                    <a:pt x="0" y="3576"/>
                  </a:lnTo>
                  <a:lnTo>
                    <a:pt x="4246" y="4926"/>
                  </a:lnTo>
                  <a:lnTo>
                    <a:pt x="3451" y="8642"/>
                  </a:lnTo>
                  <a:lnTo>
                    <a:pt x="5487" y="5177"/>
                  </a:lnTo>
                  <a:lnTo>
                    <a:pt x="8144" y="7502"/>
                  </a:lnTo>
                  <a:lnTo>
                    <a:pt x="6662" y="4472"/>
                  </a:lnTo>
                  <a:lnTo>
                    <a:pt x="9091" y="2681"/>
                  </a:lnTo>
                  <a:lnTo>
                    <a:pt x="5487" y="3089"/>
                  </a:lnTo>
                  <a:lnTo>
                    <a:pt x="4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4" name="Google Shape;1674;p45"/>
          <p:cNvSpPr/>
          <p:nvPr/>
        </p:nvSpPr>
        <p:spPr>
          <a:xfrm flipH="1">
            <a:off x="567900" y="4217576"/>
            <a:ext cx="242741" cy="271424"/>
          </a:xfrm>
          <a:custGeom>
            <a:avLst/>
            <a:gdLst/>
            <a:ahLst/>
            <a:cxnLst/>
            <a:rect l="l" t="t" r="r" b="b"/>
            <a:pathLst>
              <a:path w="6635" h="7419" extrusionOk="0">
                <a:moveTo>
                  <a:pt x="2301" y="0"/>
                </a:moveTo>
                <a:lnTo>
                  <a:pt x="2758" y="3092"/>
                </a:lnTo>
                <a:cubicBezTo>
                  <a:pt x="2758" y="3092"/>
                  <a:pt x="1" y="3395"/>
                  <a:pt x="1" y="3465"/>
                </a:cubicBezTo>
                <a:cubicBezTo>
                  <a:pt x="1" y="3531"/>
                  <a:pt x="2504" y="4577"/>
                  <a:pt x="2504" y="4577"/>
                </a:cubicBezTo>
                <a:lnTo>
                  <a:pt x="1643" y="7418"/>
                </a:lnTo>
                <a:lnTo>
                  <a:pt x="3720" y="4180"/>
                </a:lnTo>
                <a:lnTo>
                  <a:pt x="6035" y="6881"/>
                </a:lnTo>
                <a:lnTo>
                  <a:pt x="4697" y="3465"/>
                </a:lnTo>
                <a:lnTo>
                  <a:pt x="6634" y="2077"/>
                </a:lnTo>
                <a:lnTo>
                  <a:pt x="3975" y="2415"/>
                </a:lnTo>
                <a:lnTo>
                  <a:pt x="2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7" name="Google Shape;1697;p45"/>
          <p:cNvGrpSpPr/>
          <p:nvPr/>
        </p:nvGrpSpPr>
        <p:grpSpPr>
          <a:xfrm rot="-900111">
            <a:off x="4752215" y="1245164"/>
            <a:ext cx="1824682" cy="890931"/>
            <a:chOff x="2970432" y="1793373"/>
            <a:chExt cx="970055" cy="463169"/>
          </a:xfrm>
        </p:grpSpPr>
        <p:sp>
          <p:nvSpPr>
            <p:cNvPr id="1698" name="Google Shape;1698;p45"/>
            <p:cNvSpPr/>
            <p:nvPr/>
          </p:nvSpPr>
          <p:spPr>
            <a:xfrm>
              <a:off x="3559771" y="1793373"/>
              <a:ext cx="380716" cy="415418"/>
            </a:xfrm>
            <a:custGeom>
              <a:avLst/>
              <a:gdLst/>
              <a:ahLst/>
              <a:cxnLst/>
              <a:rect l="l" t="t" r="r" b="b"/>
              <a:pathLst>
                <a:path w="26901" h="29353" extrusionOk="0">
                  <a:moveTo>
                    <a:pt x="23443" y="0"/>
                  </a:moveTo>
                  <a:cubicBezTo>
                    <a:pt x="22579" y="0"/>
                    <a:pt x="21733" y="247"/>
                    <a:pt x="20913" y="507"/>
                  </a:cubicBezTo>
                  <a:cubicBezTo>
                    <a:pt x="14196" y="2787"/>
                    <a:pt x="8056" y="7103"/>
                    <a:pt x="3618" y="12696"/>
                  </a:cubicBezTo>
                  <a:cubicBezTo>
                    <a:pt x="3496" y="12817"/>
                    <a:pt x="3527" y="13000"/>
                    <a:pt x="3648" y="13121"/>
                  </a:cubicBezTo>
                  <a:cubicBezTo>
                    <a:pt x="3696" y="13157"/>
                    <a:pt x="3754" y="13174"/>
                    <a:pt x="3811" y="13174"/>
                  </a:cubicBezTo>
                  <a:cubicBezTo>
                    <a:pt x="3900" y="13174"/>
                    <a:pt x="3988" y="13134"/>
                    <a:pt x="4043" y="13060"/>
                  </a:cubicBezTo>
                  <a:cubicBezTo>
                    <a:pt x="8420" y="7528"/>
                    <a:pt x="14469" y="3273"/>
                    <a:pt x="21095" y="1054"/>
                  </a:cubicBezTo>
                  <a:cubicBezTo>
                    <a:pt x="21845" y="811"/>
                    <a:pt x="22635" y="581"/>
                    <a:pt x="23421" y="581"/>
                  </a:cubicBezTo>
                  <a:cubicBezTo>
                    <a:pt x="23814" y="581"/>
                    <a:pt x="24206" y="639"/>
                    <a:pt x="24591" y="781"/>
                  </a:cubicBezTo>
                  <a:cubicBezTo>
                    <a:pt x="25047" y="963"/>
                    <a:pt x="25442" y="1237"/>
                    <a:pt x="25655" y="1632"/>
                  </a:cubicBezTo>
                  <a:cubicBezTo>
                    <a:pt x="26415" y="2908"/>
                    <a:pt x="25381" y="4246"/>
                    <a:pt x="24378" y="5158"/>
                  </a:cubicBezTo>
                  <a:cubicBezTo>
                    <a:pt x="22524" y="6890"/>
                    <a:pt x="20244" y="8228"/>
                    <a:pt x="17843" y="9079"/>
                  </a:cubicBezTo>
                  <a:cubicBezTo>
                    <a:pt x="17630" y="9139"/>
                    <a:pt x="17418" y="9200"/>
                    <a:pt x="17235" y="9261"/>
                  </a:cubicBezTo>
                  <a:cubicBezTo>
                    <a:pt x="17083" y="9322"/>
                    <a:pt x="16992" y="9474"/>
                    <a:pt x="17053" y="9626"/>
                  </a:cubicBezTo>
                  <a:cubicBezTo>
                    <a:pt x="17101" y="9745"/>
                    <a:pt x="17205" y="9827"/>
                    <a:pt x="17321" y="9827"/>
                  </a:cubicBezTo>
                  <a:cubicBezTo>
                    <a:pt x="17353" y="9827"/>
                    <a:pt x="17385" y="9821"/>
                    <a:pt x="17418" y="9808"/>
                  </a:cubicBezTo>
                  <a:cubicBezTo>
                    <a:pt x="17600" y="9747"/>
                    <a:pt x="17813" y="9686"/>
                    <a:pt x="17995" y="9626"/>
                  </a:cubicBezTo>
                  <a:cubicBezTo>
                    <a:pt x="19454" y="9200"/>
                    <a:pt x="20943" y="9018"/>
                    <a:pt x="22250" y="8896"/>
                  </a:cubicBezTo>
                  <a:cubicBezTo>
                    <a:pt x="22395" y="8884"/>
                    <a:pt x="22531" y="8876"/>
                    <a:pt x="22657" y="8876"/>
                  </a:cubicBezTo>
                  <a:cubicBezTo>
                    <a:pt x="23142" y="8876"/>
                    <a:pt x="23493" y="8984"/>
                    <a:pt x="23709" y="9322"/>
                  </a:cubicBezTo>
                  <a:cubicBezTo>
                    <a:pt x="23892" y="9565"/>
                    <a:pt x="23953" y="9899"/>
                    <a:pt x="23861" y="10234"/>
                  </a:cubicBezTo>
                  <a:cubicBezTo>
                    <a:pt x="23709" y="10963"/>
                    <a:pt x="23071" y="11480"/>
                    <a:pt x="22494" y="11875"/>
                  </a:cubicBezTo>
                  <a:cubicBezTo>
                    <a:pt x="19606" y="13851"/>
                    <a:pt x="15959" y="14550"/>
                    <a:pt x="12706" y="15158"/>
                  </a:cubicBezTo>
                  <a:cubicBezTo>
                    <a:pt x="12554" y="15188"/>
                    <a:pt x="12463" y="15340"/>
                    <a:pt x="12493" y="15492"/>
                  </a:cubicBezTo>
                  <a:cubicBezTo>
                    <a:pt x="12521" y="15628"/>
                    <a:pt x="12621" y="15740"/>
                    <a:pt x="12751" y="15740"/>
                  </a:cubicBezTo>
                  <a:cubicBezTo>
                    <a:pt x="12766" y="15740"/>
                    <a:pt x="12782" y="15738"/>
                    <a:pt x="12797" y="15735"/>
                  </a:cubicBezTo>
                  <a:cubicBezTo>
                    <a:pt x="13489" y="15620"/>
                    <a:pt x="14180" y="15562"/>
                    <a:pt x="14888" y="15562"/>
                  </a:cubicBezTo>
                  <a:cubicBezTo>
                    <a:pt x="16048" y="15562"/>
                    <a:pt x="17251" y="15718"/>
                    <a:pt x="18573" y="16039"/>
                  </a:cubicBezTo>
                  <a:cubicBezTo>
                    <a:pt x="18968" y="16130"/>
                    <a:pt x="19332" y="16282"/>
                    <a:pt x="19484" y="16556"/>
                  </a:cubicBezTo>
                  <a:cubicBezTo>
                    <a:pt x="19636" y="16829"/>
                    <a:pt x="19515" y="17225"/>
                    <a:pt x="19272" y="17468"/>
                  </a:cubicBezTo>
                  <a:cubicBezTo>
                    <a:pt x="19029" y="17772"/>
                    <a:pt x="18633" y="17924"/>
                    <a:pt x="18238" y="18106"/>
                  </a:cubicBezTo>
                  <a:cubicBezTo>
                    <a:pt x="15655" y="19140"/>
                    <a:pt x="12949" y="19839"/>
                    <a:pt x="10214" y="20203"/>
                  </a:cubicBezTo>
                  <a:cubicBezTo>
                    <a:pt x="10062" y="20234"/>
                    <a:pt x="9940" y="20355"/>
                    <a:pt x="9971" y="20507"/>
                  </a:cubicBezTo>
                  <a:cubicBezTo>
                    <a:pt x="9971" y="20659"/>
                    <a:pt x="10123" y="20781"/>
                    <a:pt x="10275" y="20781"/>
                  </a:cubicBezTo>
                  <a:cubicBezTo>
                    <a:pt x="10579" y="20757"/>
                    <a:pt x="10884" y="20745"/>
                    <a:pt x="11192" y="20745"/>
                  </a:cubicBezTo>
                  <a:cubicBezTo>
                    <a:pt x="12457" y="20745"/>
                    <a:pt x="13775" y="20949"/>
                    <a:pt x="15290" y="21389"/>
                  </a:cubicBezTo>
                  <a:cubicBezTo>
                    <a:pt x="15867" y="21541"/>
                    <a:pt x="16171" y="21754"/>
                    <a:pt x="16232" y="22027"/>
                  </a:cubicBezTo>
                  <a:cubicBezTo>
                    <a:pt x="16293" y="22240"/>
                    <a:pt x="16202" y="22513"/>
                    <a:pt x="15989" y="22696"/>
                  </a:cubicBezTo>
                  <a:cubicBezTo>
                    <a:pt x="15807" y="22909"/>
                    <a:pt x="15533" y="23061"/>
                    <a:pt x="15229" y="23182"/>
                  </a:cubicBezTo>
                  <a:cubicBezTo>
                    <a:pt x="12493" y="24428"/>
                    <a:pt x="9636" y="25310"/>
                    <a:pt x="6718" y="25796"/>
                  </a:cubicBezTo>
                  <a:cubicBezTo>
                    <a:pt x="6688" y="25796"/>
                    <a:pt x="6688" y="25827"/>
                    <a:pt x="6688" y="25827"/>
                  </a:cubicBezTo>
                  <a:cubicBezTo>
                    <a:pt x="6505" y="25857"/>
                    <a:pt x="6323" y="25887"/>
                    <a:pt x="6141" y="25918"/>
                  </a:cubicBezTo>
                  <a:cubicBezTo>
                    <a:pt x="5958" y="25918"/>
                    <a:pt x="5867" y="26070"/>
                    <a:pt x="5898" y="26222"/>
                  </a:cubicBezTo>
                  <a:cubicBezTo>
                    <a:pt x="5898" y="26358"/>
                    <a:pt x="6019" y="26470"/>
                    <a:pt x="6154" y="26470"/>
                  </a:cubicBezTo>
                  <a:cubicBezTo>
                    <a:pt x="6170" y="26470"/>
                    <a:pt x="6186" y="26468"/>
                    <a:pt x="6202" y="26465"/>
                  </a:cubicBezTo>
                  <a:cubicBezTo>
                    <a:pt x="6384" y="26434"/>
                    <a:pt x="6597" y="26404"/>
                    <a:pt x="6779" y="26374"/>
                  </a:cubicBezTo>
                  <a:lnTo>
                    <a:pt x="6809" y="26374"/>
                  </a:lnTo>
                  <a:cubicBezTo>
                    <a:pt x="7788" y="26234"/>
                    <a:pt x="8805" y="26160"/>
                    <a:pt x="9974" y="26160"/>
                  </a:cubicBezTo>
                  <a:cubicBezTo>
                    <a:pt x="10585" y="26160"/>
                    <a:pt x="11237" y="26180"/>
                    <a:pt x="11946" y="26222"/>
                  </a:cubicBezTo>
                  <a:cubicBezTo>
                    <a:pt x="12554" y="26222"/>
                    <a:pt x="12919" y="26374"/>
                    <a:pt x="13041" y="26647"/>
                  </a:cubicBezTo>
                  <a:cubicBezTo>
                    <a:pt x="13132" y="26860"/>
                    <a:pt x="13041" y="27134"/>
                    <a:pt x="12889" y="27316"/>
                  </a:cubicBezTo>
                  <a:cubicBezTo>
                    <a:pt x="12706" y="27529"/>
                    <a:pt x="12433" y="27711"/>
                    <a:pt x="12159" y="27833"/>
                  </a:cubicBezTo>
                  <a:cubicBezTo>
                    <a:pt x="12129" y="27833"/>
                    <a:pt x="12098" y="27863"/>
                    <a:pt x="12098" y="27863"/>
                  </a:cubicBezTo>
                  <a:cubicBezTo>
                    <a:pt x="10883" y="28485"/>
                    <a:pt x="9548" y="28791"/>
                    <a:pt x="8206" y="28791"/>
                  </a:cubicBezTo>
                  <a:cubicBezTo>
                    <a:pt x="6662" y="28791"/>
                    <a:pt x="5107" y="28386"/>
                    <a:pt x="3709" y="27589"/>
                  </a:cubicBezTo>
                  <a:cubicBezTo>
                    <a:pt x="2463" y="26890"/>
                    <a:pt x="1399" y="26161"/>
                    <a:pt x="518" y="25401"/>
                  </a:cubicBezTo>
                  <a:cubicBezTo>
                    <a:pt x="464" y="25348"/>
                    <a:pt x="399" y="25324"/>
                    <a:pt x="333" y="25324"/>
                  </a:cubicBezTo>
                  <a:cubicBezTo>
                    <a:pt x="248" y="25324"/>
                    <a:pt x="160" y="25363"/>
                    <a:pt x="92" y="25431"/>
                  </a:cubicBezTo>
                  <a:cubicBezTo>
                    <a:pt x="1" y="25553"/>
                    <a:pt x="31" y="25735"/>
                    <a:pt x="122" y="25827"/>
                  </a:cubicBezTo>
                  <a:cubicBezTo>
                    <a:pt x="1065" y="26617"/>
                    <a:pt x="2159" y="27377"/>
                    <a:pt x="3405" y="28076"/>
                  </a:cubicBezTo>
                  <a:cubicBezTo>
                    <a:pt x="4895" y="28927"/>
                    <a:pt x="6536" y="29352"/>
                    <a:pt x="8177" y="29352"/>
                  </a:cubicBezTo>
                  <a:cubicBezTo>
                    <a:pt x="9606" y="29352"/>
                    <a:pt x="11065" y="29018"/>
                    <a:pt x="12372" y="28380"/>
                  </a:cubicBezTo>
                  <a:cubicBezTo>
                    <a:pt x="12372" y="28349"/>
                    <a:pt x="12402" y="28349"/>
                    <a:pt x="12402" y="28349"/>
                  </a:cubicBezTo>
                  <a:cubicBezTo>
                    <a:pt x="12737" y="28167"/>
                    <a:pt x="13071" y="27985"/>
                    <a:pt x="13345" y="27681"/>
                  </a:cubicBezTo>
                  <a:cubicBezTo>
                    <a:pt x="13648" y="27286"/>
                    <a:pt x="13740" y="26799"/>
                    <a:pt x="13557" y="26404"/>
                  </a:cubicBezTo>
                  <a:cubicBezTo>
                    <a:pt x="13253" y="25705"/>
                    <a:pt x="12281" y="25644"/>
                    <a:pt x="11977" y="25644"/>
                  </a:cubicBezTo>
                  <a:cubicBezTo>
                    <a:pt x="11369" y="25614"/>
                    <a:pt x="10791" y="25583"/>
                    <a:pt x="10275" y="25583"/>
                  </a:cubicBezTo>
                  <a:cubicBezTo>
                    <a:pt x="12038" y="25097"/>
                    <a:pt x="13770" y="24459"/>
                    <a:pt x="15442" y="23699"/>
                  </a:cubicBezTo>
                  <a:cubicBezTo>
                    <a:pt x="15807" y="23547"/>
                    <a:pt x="16141" y="23365"/>
                    <a:pt x="16415" y="23121"/>
                  </a:cubicBezTo>
                  <a:cubicBezTo>
                    <a:pt x="16749" y="22757"/>
                    <a:pt x="16901" y="22301"/>
                    <a:pt x="16779" y="21906"/>
                  </a:cubicBezTo>
                  <a:cubicBezTo>
                    <a:pt x="16597" y="21176"/>
                    <a:pt x="15746" y="20933"/>
                    <a:pt x="15442" y="20842"/>
                  </a:cubicBezTo>
                  <a:cubicBezTo>
                    <a:pt x="14591" y="20599"/>
                    <a:pt x="13770" y="20416"/>
                    <a:pt x="12980" y="20295"/>
                  </a:cubicBezTo>
                  <a:cubicBezTo>
                    <a:pt x="14834" y="19899"/>
                    <a:pt x="16658" y="19322"/>
                    <a:pt x="18421" y="18623"/>
                  </a:cubicBezTo>
                  <a:cubicBezTo>
                    <a:pt x="18877" y="18440"/>
                    <a:pt x="19363" y="18228"/>
                    <a:pt x="19697" y="17863"/>
                  </a:cubicBezTo>
                  <a:cubicBezTo>
                    <a:pt x="20123" y="17407"/>
                    <a:pt x="20244" y="16738"/>
                    <a:pt x="19971" y="16282"/>
                  </a:cubicBezTo>
                  <a:cubicBezTo>
                    <a:pt x="19728" y="15796"/>
                    <a:pt x="19211" y="15614"/>
                    <a:pt x="18725" y="15492"/>
                  </a:cubicBezTo>
                  <a:cubicBezTo>
                    <a:pt x="17813" y="15279"/>
                    <a:pt x="16962" y="15127"/>
                    <a:pt x="16141" y="15036"/>
                  </a:cubicBezTo>
                  <a:cubicBezTo>
                    <a:pt x="18451" y="14489"/>
                    <a:pt x="20791" y="13729"/>
                    <a:pt x="22798" y="12331"/>
                  </a:cubicBezTo>
                  <a:cubicBezTo>
                    <a:pt x="23497" y="11875"/>
                    <a:pt x="24196" y="11267"/>
                    <a:pt x="24409" y="10355"/>
                  </a:cubicBezTo>
                  <a:cubicBezTo>
                    <a:pt x="24530" y="9869"/>
                    <a:pt x="24439" y="9383"/>
                    <a:pt x="24196" y="8987"/>
                  </a:cubicBezTo>
                  <a:cubicBezTo>
                    <a:pt x="23788" y="8399"/>
                    <a:pt x="23162" y="8299"/>
                    <a:pt x="22655" y="8299"/>
                  </a:cubicBezTo>
                  <a:cubicBezTo>
                    <a:pt x="22481" y="8299"/>
                    <a:pt x="22322" y="8311"/>
                    <a:pt x="22190" y="8319"/>
                  </a:cubicBezTo>
                  <a:cubicBezTo>
                    <a:pt x="21673" y="8379"/>
                    <a:pt x="21126" y="8440"/>
                    <a:pt x="20579" y="8501"/>
                  </a:cubicBezTo>
                  <a:cubicBezTo>
                    <a:pt x="22099" y="7711"/>
                    <a:pt x="23527" y="6738"/>
                    <a:pt x="24773" y="5583"/>
                  </a:cubicBezTo>
                  <a:cubicBezTo>
                    <a:pt x="26415" y="4094"/>
                    <a:pt x="26901" y="2574"/>
                    <a:pt x="26141" y="1328"/>
                  </a:cubicBezTo>
                  <a:cubicBezTo>
                    <a:pt x="25868" y="841"/>
                    <a:pt x="25381" y="446"/>
                    <a:pt x="24804" y="233"/>
                  </a:cubicBezTo>
                  <a:cubicBezTo>
                    <a:pt x="24346" y="67"/>
                    <a:pt x="23892" y="0"/>
                    <a:pt x="2344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3731851" y="1877976"/>
              <a:ext cx="38297" cy="6892"/>
            </a:xfrm>
            <a:custGeom>
              <a:avLst/>
              <a:gdLst/>
              <a:ahLst/>
              <a:cxnLst/>
              <a:rect l="l" t="t" r="r" b="b"/>
              <a:pathLst>
                <a:path w="2706" h="487" extrusionOk="0">
                  <a:moveTo>
                    <a:pt x="1011" y="0"/>
                  </a:moveTo>
                  <a:cubicBezTo>
                    <a:pt x="753" y="0"/>
                    <a:pt x="497" y="10"/>
                    <a:pt x="243" y="31"/>
                  </a:cubicBezTo>
                  <a:cubicBezTo>
                    <a:pt x="10" y="60"/>
                    <a:pt x="0" y="397"/>
                    <a:pt x="215" y="397"/>
                  </a:cubicBezTo>
                  <a:cubicBezTo>
                    <a:pt x="224" y="397"/>
                    <a:pt x="234" y="397"/>
                    <a:pt x="243" y="395"/>
                  </a:cubicBezTo>
                  <a:cubicBezTo>
                    <a:pt x="486" y="385"/>
                    <a:pt x="730" y="378"/>
                    <a:pt x="973" y="378"/>
                  </a:cubicBezTo>
                  <a:cubicBezTo>
                    <a:pt x="1459" y="378"/>
                    <a:pt x="1945" y="406"/>
                    <a:pt x="2432" y="487"/>
                  </a:cubicBezTo>
                  <a:cubicBezTo>
                    <a:pt x="2553" y="487"/>
                    <a:pt x="2645" y="456"/>
                    <a:pt x="2675" y="335"/>
                  </a:cubicBezTo>
                  <a:cubicBezTo>
                    <a:pt x="2705" y="243"/>
                    <a:pt x="2645" y="122"/>
                    <a:pt x="2553" y="122"/>
                  </a:cubicBezTo>
                  <a:cubicBezTo>
                    <a:pt x="2047" y="41"/>
                    <a:pt x="1527" y="0"/>
                    <a:pt x="1011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3716354" y="1891308"/>
              <a:ext cx="22814" cy="5604"/>
            </a:xfrm>
            <a:custGeom>
              <a:avLst/>
              <a:gdLst/>
              <a:ahLst/>
              <a:cxnLst/>
              <a:rect l="l" t="t" r="r" b="b"/>
              <a:pathLst>
                <a:path w="1612" h="396" extrusionOk="0">
                  <a:moveTo>
                    <a:pt x="1429" y="0"/>
                  </a:moveTo>
                  <a:cubicBezTo>
                    <a:pt x="1034" y="0"/>
                    <a:pt x="609" y="31"/>
                    <a:pt x="214" y="31"/>
                  </a:cubicBezTo>
                  <a:cubicBezTo>
                    <a:pt x="122" y="31"/>
                    <a:pt x="1" y="122"/>
                    <a:pt x="31" y="213"/>
                  </a:cubicBezTo>
                  <a:cubicBezTo>
                    <a:pt x="31" y="304"/>
                    <a:pt x="92" y="396"/>
                    <a:pt x="214" y="396"/>
                  </a:cubicBezTo>
                  <a:cubicBezTo>
                    <a:pt x="609" y="396"/>
                    <a:pt x="1034" y="396"/>
                    <a:pt x="1429" y="365"/>
                  </a:cubicBezTo>
                  <a:cubicBezTo>
                    <a:pt x="1521" y="365"/>
                    <a:pt x="1612" y="304"/>
                    <a:pt x="1612" y="183"/>
                  </a:cubicBezTo>
                  <a:cubicBezTo>
                    <a:pt x="1612" y="92"/>
                    <a:pt x="1521" y="0"/>
                    <a:pt x="142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3703022" y="1903720"/>
              <a:ext cx="15936" cy="6100"/>
            </a:xfrm>
            <a:custGeom>
              <a:avLst/>
              <a:gdLst/>
              <a:ahLst/>
              <a:cxnLst/>
              <a:rect l="l" t="t" r="r" b="b"/>
              <a:pathLst>
                <a:path w="1126" h="431" extrusionOk="0">
                  <a:moveTo>
                    <a:pt x="154" y="0"/>
                  </a:moveTo>
                  <a:cubicBezTo>
                    <a:pt x="73" y="0"/>
                    <a:pt x="1" y="106"/>
                    <a:pt x="1" y="187"/>
                  </a:cubicBezTo>
                  <a:cubicBezTo>
                    <a:pt x="1" y="309"/>
                    <a:pt x="92" y="370"/>
                    <a:pt x="183" y="370"/>
                  </a:cubicBezTo>
                  <a:cubicBezTo>
                    <a:pt x="426" y="400"/>
                    <a:pt x="700" y="431"/>
                    <a:pt x="943" y="431"/>
                  </a:cubicBezTo>
                  <a:cubicBezTo>
                    <a:pt x="1034" y="431"/>
                    <a:pt x="1125" y="339"/>
                    <a:pt x="1125" y="248"/>
                  </a:cubicBezTo>
                  <a:cubicBezTo>
                    <a:pt x="1125" y="127"/>
                    <a:pt x="1064" y="66"/>
                    <a:pt x="943" y="66"/>
                  </a:cubicBezTo>
                  <a:cubicBezTo>
                    <a:pt x="700" y="35"/>
                    <a:pt x="457" y="5"/>
                    <a:pt x="183" y="5"/>
                  </a:cubicBezTo>
                  <a:cubicBezTo>
                    <a:pt x="173" y="2"/>
                    <a:pt x="163" y="0"/>
                    <a:pt x="1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3688828" y="1915395"/>
              <a:ext cx="12921" cy="5180"/>
            </a:xfrm>
            <a:custGeom>
              <a:avLst/>
              <a:gdLst/>
              <a:ahLst/>
              <a:cxnLst/>
              <a:rect l="l" t="t" r="r" b="b"/>
              <a:pathLst>
                <a:path w="913" h="366" extrusionOk="0">
                  <a:moveTo>
                    <a:pt x="213" y="1"/>
                  </a:moveTo>
                  <a:cubicBezTo>
                    <a:pt x="122" y="1"/>
                    <a:pt x="1" y="61"/>
                    <a:pt x="31" y="183"/>
                  </a:cubicBezTo>
                  <a:cubicBezTo>
                    <a:pt x="31" y="274"/>
                    <a:pt x="92" y="365"/>
                    <a:pt x="213" y="365"/>
                  </a:cubicBezTo>
                  <a:lnTo>
                    <a:pt x="730" y="365"/>
                  </a:lnTo>
                  <a:cubicBezTo>
                    <a:pt x="821" y="365"/>
                    <a:pt x="912" y="274"/>
                    <a:pt x="912" y="183"/>
                  </a:cubicBezTo>
                  <a:cubicBezTo>
                    <a:pt x="912" y="61"/>
                    <a:pt x="852" y="1"/>
                    <a:pt x="73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3681511" y="1925826"/>
              <a:ext cx="10770" cy="6369"/>
            </a:xfrm>
            <a:custGeom>
              <a:avLst/>
              <a:gdLst/>
              <a:ahLst/>
              <a:cxnLst/>
              <a:rect l="l" t="t" r="r" b="b"/>
              <a:pathLst>
                <a:path w="761" h="450" extrusionOk="0">
                  <a:moveTo>
                    <a:pt x="214" y="1"/>
                  </a:moveTo>
                  <a:cubicBezTo>
                    <a:pt x="206" y="1"/>
                    <a:pt x="198" y="8"/>
                    <a:pt x="183" y="24"/>
                  </a:cubicBezTo>
                  <a:lnTo>
                    <a:pt x="122" y="24"/>
                  </a:lnTo>
                  <a:cubicBezTo>
                    <a:pt x="62" y="54"/>
                    <a:pt x="31" y="115"/>
                    <a:pt x="31" y="145"/>
                  </a:cubicBezTo>
                  <a:cubicBezTo>
                    <a:pt x="1" y="206"/>
                    <a:pt x="1" y="236"/>
                    <a:pt x="31" y="297"/>
                  </a:cubicBezTo>
                  <a:cubicBezTo>
                    <a:pt x="62" y="327"/>
                    <a:pt x="92" y="358"/>
                    <a:pt x="153" y="388"/>
                  </a:cubicBezTo>
                  <a:lnTo>
                    <a:pt x="518" y="449"/>
                  </a:lnTo>
                  <a:lnTo>
                    <a:pt x="609" y="449"/>
                  </a:lnTo>
                  <a:cubicBezTo>
                    <a:pt x="639" y="449"/>
                    <a:pt x="670" y="419"/>
                    <a:pt x="670" y="419"/>
                  </a:cubicBezTo>
                  <a:cubicBezTo>
                    <a:pt x="700" y="388"/>
                    <a:pt x="761" y="358"/>
                    <a:pt x="761" y="297"/>
                  </a:cubicBezTo>
                  <a:cubicBezTo>
                    <a:pt x="761" y="267"/>
                    <a:pt x="761" y="206"/>
                    <a:pt x="730" y="145"/>
                  </a:cubicBezTo>
                  <a:cubicBezTo>
                    <a:pt x="700" y="115"/>
                    <a:pt x="670" y="84"/>
                    <a:pt x="639" y="84"/>
                  </a:cubicBezTo>
                  <a:lnTo>
                    <a:pt x="244" y="24"/>
                  </a:lnTo>
                  <a:cubicBezTo>
                    <a:pt x="229" y="8"/>
                    <a:pt x="221" y="1"/>
                    <a:pt x="214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2970432" y="1793698"/>
              <a:ext cx="387170" cy="415517"/>
            </a:xfrm>
            <a:custGeom>
              <a:avLst/>
              <a:gdLst/>
              <a:ahLst/>
              <a:cxnLst/>
              <a:rect l="l" t="t" r="r" b="b"/>
              <a:pathLst>
                <a:path w="27357" h="29360" extrusionOk="0">
                  <a:moveTo>
                    <a:pt x="3471" y="1"/>
                  </a:moveTo>
                  <a:cubicBezTo>
                    <a:pt x="3007" y="1"/>
                    <a:pt x="2537" y="70"/>
                    <a:pt x="2068" y="241"/>
                  </a:cubicBezTo>
                  <a:cubicBezTo>
                    <a:pt x="1490" y="454"/>
                    <a:pt x="1034" y="849"/>
                    <a:pt x="730" y="1335"/>
                  </a:cubicBezTo>
                  <a:cubicBezTo>
                    <a:pt x="1" y="2581"/>
                    <a:pt x="487" y="4101"/>
                    <a:pt x="2098" y="5590"/>
                  </a:cubicBezTo>
                  <a:cubicBezTo>
                    <a:pt x="3375" y="6746"/>
                    <a:pt x="4773" y="7718"/>
                    <a:pt x="6323" y="8508"/>
                  </a:cubicBezTo>
                  <a:cubicBezTo>
                    <a:pt x="5745" y="8448"/>
                    <a:pt x="5198" y="8387"/>
                    <a:pt x="4682" y="8326"/>
                  </a:cubicBezTo>
                  <a:cubicBezTo>
                    <a:pt x="4550" y="8318"/>
                    <a:pt x="4390" y="8307"/>
                    <a:pt x="4216" y="8307"/>
                  </a:cubicBezTo>
                  <a:cubicBezTo>
                    <a:pt x="3709" y="8307"/>
                    <a:pt x="3083" y="8406"/>
                    <a:pt x="2676" y="8995"/>
                  </a:cubicBezTo>
                  <a:cubicBezTo>
                    <a:pt x="2432" y="9390"/>
                    <a:pt x="2341" y="9876"/>
                    <a:pt x="2463" y="10363"/>
                  </a:cubicBezTo>
                  <a:cubicBezTo>
                    <a:pt x="2676" y="11274"/>
                    <a:pt x="3375" y="11882"/>
                    <a:pt x="4074" y="12338"/>
                  </a:cubicBezTo>
                  <a:cubicBezTo>
                    <a:pt x="6080" y="13737"/>
                    <a:pt x="8420" y="14496"/>
                    <a:pt x="10761" y="15044"/>
                  </a:cubicBezTo>
                  <a:cubicBezTo>
                    <a:pt x="9910" y="15104"/>
                    <a:pt x="9059" y="15256"/>
                    <a:pt x="8147" y="15499"/>
                  </a:cubicBezTo>
                  <a:cubicBezTo>
                    <a:pt x="7660" y="15621"/>
                    <a:pt x="7144" y="15803"/>
                    <a:pt x="6901" y="16259"/>
                  </a:cubicBezTo>
                  <a:cubicBezTo>
                    <a:pt x="6597" y="16806"/>
                    <a:pt x="6809" y="17475"/>
                    <a:pt x="7174" y="17840"/>
                  </a:cubicBezTo>
                  <a:cubicBezTo>
                    <a:pt x="7508" y="18235"/>
                    <a:pt x="7995" y="18448"/>
                    <a:pt x="8451" y="18630"/>
                  </a:cubicBezTo>
                  <a:cubicBezTo>
                    <a:pt x="10214" y="19329"/>
                    <a:pt x="12007" y="19907"/>
                    <a:pt x="13861" y="20302"/>
                  </a:cubicBezTo>
                  <a:cubicBezTo>
                    <a:pt x="13101" y="20393"/>
                    <a:pt x="12281" y="20576"/>
                    <a:pt x="11429" y="20849"/>
                  </a:cubicBezTo>
                  <a:cubicBezTo>
                    <a:pt x="11126" y="20910"/>
                    <a:pt x="10244" y="21183"/>
                    <a:pt x="10062" y="21913"/>
                  </a:cubicBezTo>
                  <a:cubicBezTo>
                    <a:pt x="9970" y="22308"/>
                    <a:pt x="10122" y="22764"/>
                    <a:pt x="10457" y="23098"/>
                  </a:cubicBezTo>
                  <a:cubicBezTo>
                    <a:pt x="10730" y="23402"/>
                    <a:pt x="11126" y="23585"/>
                    <a:pt x="11429" y="23706"/>
                  </a:cubicBezTo>
                  <a:cubicBezTo>
                    <a:pt x="13101" y="24466"/>
                    <a:pt x="14834" y="25104"/>
                    <a:pt x="16597" y="25591"/>
                  </a:cubicBezTo>
                  <a:cubicBezTo>
                    <a:pt x="16050" y="25591"/>
                    <a:pt x="15503" y="25621"/>
                    <a:pt x="14895" y="25652"/>
                  </a:cubicBezTo>
                  <a:cubicBezTo>
                    <a:pt x="14591" y="25652"/>
                    <a:pt x="13618" y="25712"/>
                    <a:pt x="13314" y="26411"/>
                  </a:cubicBezTo>
                  <a:cubicBezTo>
                    <a:pt x="13132" y="26807"/>
                    <a:pt x="13223" y="27293"/>
                    <a:pt x="13527" y="27658"/>
                  </a:cubicBezTo>
                  <a:cubicBezTo>
                    <a:pt x="13770" y="27992"/>
                    <a:pt x="14135" y="28174"/>
                    <a:pt x="14439" y="28357"/>
                  </a:cubicBezTo>
                  <a:lnTo>
                    <a:pt x="14499" y="28357"/>
                  </a:lnTo>
                  <a:cubicBezTo>
                    <a:pt x="15806" y="29025"/>
                    <a:pt x="17235" y="29360"/>
                    <a:pt x="18694" y="29360"/>
                  </a:cubicBezTo>
                  <a:cubicBezTo>
                    <a:pt x="20335" y="29360"/>
                    <a:pt x="21977" y="28934"/>
                    <a:pt x="23466" y="28083"/>
                  </a:cubicBezTo>
                  <a:cubicBezTo>
                    <a:pt x="24925" y="27263"/>
                    <a:pt x="26202" y="26351"/>
                    <a:pt x="27205" y="25408"/>
                  </a:cubicBezTo>
                  <a:cubicBezTo>
                    <a:pt x="27326" y="25287"/>
                    <a:pt x="27357" y="25104"/>
                    <a:pt x="27235" y="24983"/>
                  </a:cubicBezTo>
                  <a:cubicBezTo>
                    <a:pt x="27190" y="24922"/>
                    <a:pt x="27121" y="24892"/>
                    <a:pt x="27049" y="24892"/>
                  </a:cubicBezTo>
                  <a:cubicBezTo>
                    <a:pt x="26977" y="24892"/>
                    <a:pt x="26901" y="24922"/>
                    <a:pt x="26840" y="24983"/>
                  </a:cubicBezTo>
                  <a:cubicBezTo>
                    <a:pt x="25837" y="25895"/>
                    <a:pt x="24621" y="26776"/>
                    <a:pt x="23193" y="27597"/>
                  </a:cubicBezTo>
                  <a:cubicBezTo>
                    <a:pt x="21792" y="28386"/>
                    <a:pt x="20247" y="28782"/>
                    <a:pt x="18715" y="28782"/>
                  </a:cubicBezTo>
                  <a:cubicBezTo>
                    <a:pt x="17354" y="28782"/>
                    <a:pt x="16003" y="28469"/>
                    <a:pt x="14773" y="27840"/>
                  </a:cubicBezTo>
                  <a:lnTo>
                    <a:pt x="14712" y="27840"/>
                  </a:lnTo>
                  <a:cubicBezTo>
                    <a:pt x="14439" y="27688"/>
                    <a:pt x="14165" y="27536"/>
                    <a:pt x="13983" y="27293"/>
                  </a:cubicBezTo>
                  <a:cubicBezTo>
                    <a:pt x="13831" y="27111"/>
                    <a:pt x="13740" y="26837"/>
                    <a:pt x="13831" y="26624"/>
                  </a:cubicBezTo>
                  <a:cubicBezTo>
                    <a:pt x="13952" y="26351"/>
                    <a:pt x="14317" y="26229"/>
                    <a:pt x="14925" y="26199"/>
                  </a:cubicBezTo>
                  <a:cubicBezTo>
                    <a:pt x="15649" y="26167"/>
                    <a:pt x="16311" y="26150"/>
                    <a:pt x="16927" y="26150"/>
                  </a:cubicBezTo>
                  <a:cubicBezTo>
                    <a:pt x="18095" y="26150"/>
                    <a:pt x="19096" y="26211"/>
                    <a:pt x="20031" y="26351"/>
                  </a:cubicBezTo>
                  <a:lnTo>
                    <a:pt x="20062" y="26351"/>
                  </a:lnTo>
                  <a:cubicBezTo>
                    <a:pt x="20092" y="26351"/>
                    <a:pt x="20092" y="26351"/>
                    <a:pt x="20092" y="26381"/>
                  </a:cubicBezTo>
                  <a:cubicBezTo>
                    <a:pt x="20305" y="26411"/>
                    <a:pt x="20487" y="26442"/>
                    <a:pt x="20670" y="26442"/>
                  </a:cubicBezTo>
                  <a:cubicBezTo>
                    <a:pt x="20689" y="26446"/>
                    <a:pt x="20709" y="26448"/>
                    <a:pt x="20728" y="26448"/>
                  </a:cubicBezTo>
                  <a:cubicBezTo>
                    <a:pt x="20858" y="26448"/>
                    <a:pt x="20974" y="26361"/>
                    <a:pt x="20974" y="26229"/>
                  </a:cubicBezTo>
                  <a:cubicBezTo>
                    <a:pt x="21004" y="26047"/>
                    <a:pt x="20913" y="25925"/>
                    <a:pt x="20731" y="25895"/>
                  </a:cubicBezTo>
                  <a:cubicBezTo>
                    <a:pt x="20548" y="25864"/>
                    <a:pt x="20366" y="25834"/>
                    <a:pt x="20214" y="25804"/>
                  </a:cubicBezTo>
                  <a:lnTo>
                    <a:pt x="20153" y="25804"/>
                  </a:lnTo>
                  <a:cubicBezTo>
                    <a:pt x="17235" y="25287"/>
                    <a:pt x="14378" y="24405"/>
                    <a:pt x="11673" y="23190"/>
                  </a:cubicBezTo>
                  <a:cubicBezTo>
                    <a:pt x="11399" y="23068"/>
                    <a:pt x="11095" y="22916"/>
                    <a:pt x="10882" y="22703"/>
                  </a:cubicBezTo>
                  <a:cubicBezTo>
                    <a:pt x="10670" y="22490"/>
                    <a:pt x="10578" y="22247"/>
                    <a:pt x="10639" y="22034"/>
                  </a:cubicBezTo>
                  <a:cubicBezTo>
                    <a:pt x="10700" y="21761"/>
                    <a:pt x="11004" y="21548"/>
                    <a:pt x="11581" y="21366"/>
                  </a:cubicBezTo>
                  <a:cubicBezTo>
                    <a:pt x="13096" y="20926"/>
                    <a:pt x="14415" y="20722"/>
                    <a:pt x="15679" y="20722"/>
                  </a:cubicBezTo>
                  <a:cubicBezTo>
                    <a:pt x="15987" y="20722"/>
                    <a:pt x="16293" y="20734"/>
                    <a:pt x="16597" y="20758"/>
                  </a:cubicBezTo>
                  <a:cubicBezTo>
                    <a:pt x="16779" y="20758"/>
                    <a:pt x="16901" y="20667"/>
                    <a:pt x="16901" y="20515"/>
                  </a:cubicBezTo>
                  <a:cubicBezTo>
                    <a:pt x="16931" y="20363"/>
                    <a:pt x="16810" y="20211"/>
                    <a:pt x="16658" y="20180"/>
                  </a:cubicBezTo>
                  <a:cubicBezTo>
                    <a:pt x="13922" y="19846"/>
                    <a:pt x="11217" y="19117"/>
                    <a:pt x="8663" y="18083"/>
                  </a:cubicBezTo>
                  <a:cubicBezTo>
                    <a:pt x="8238" y="17931"/>
                    <a:pt x="7843" y="17749"/>
                    <a:pt x="7600" y="17475"/>
                  </a:cubicBezTo>
                  <a:cubicBezTo>
                    <a:pt x="7356" y="17232"/>
                    <a:pt x="7235" y="16837"/>
                    <a:pt x="7387" y="16533"/>
                  </a:cubicBezTo>
                  <a:cubicBezTo>
                    <a:pt x="7539" y="16259"/>
                    <a:pt x="7904" y="16138"/>
                    <a:pt x="8299" y="16047"/>
                  </a:cubicBezTo>
                  <a:cubicBezTo>
                    <a:pt x="9657" y="15717"/>
                    <a:pt x="10891" y="15548"/>
                    <a:pt x="12080" y="15548"/>
                  </a:cubicBezTo>
                  <a:cubicBezTo>
                    <a:pt x="12754" y="15548"/>
                    <a:pt x="13414" y="15602"/>
                    <a:pt x="14074" y="15712"/>
                  </a:cubicBezTo>
                  <a:cubicBezTo>
                    <a:pt x="14094" y="15716"/>
                    <a:pt x="14113" y="15718"/>
                    <a:pt x="14132" y="15718"/>
                  </a:cubicBezTo>
                  <a:cubicBezTo>
                    <a:pt x="14263" y="15718"/>
                    <a:pt x="14378" y="15632"/>
                    <a:pt x="14378" y="15499"/>
                  </a:cubicBezTo>
                  <a:cubicBezTo>
                    <a:pt x="14408" y="15347"/>
                    <a:pt x="14317" y="15195"/>
                    <a:pt x="14165" y="15165"/>
                  </a:cubicBezTo>
                  <a:cubicBezTo>
                    <a:pt x="10943" y="14557"/>
                    <a:pt x="7265" y="13858"/>
                    <a:pt x="4378" y="11882"/>
                  </a:cubicBezTo>
                  <a:cubicBezTo>
                    <a:pt x="3800" y="11457"/>
                    <a:pt x="3162" y="10971"/>
                    <a:pt x="3010" y="10211"/>
                  </a:cubicBezTo>
                  <a:cubicBezTo>
                    <a:pt x="2949" y="9907"/>
                    <a:pt x="2979" y="9572"/>
                    <a:pt x="3162" y="9299"/>
                  </a:cubicBezTo>
                  <a:cubicBezTo>
                    <a:pt x="3388" y="8982"/>
                    <a:pt x="3699" y="8867"/>
                    <a:pt x="4133" y="8867"/>
                  </a:cubicBezTo>
                  <a:cubicBezTo>
                    <a:pt x="4281" y="8867"/>
                    <a:pt x="4443" y="8880"/>
                    <a:pt x="4621" y="8904"/>
                  </a:cubicBezTo>
                  <a:cubicBezTo>
                    <a:pt x="5928" y="9025"/>
                    <a:pt x="7417" y="9177"/>
                    <a:pt x="8876" y="9603"/>
                  </a:cubicBezTo>
                  <a:cubicBezTo>
                    <a:pt x="9059" y="9663"/>
                    <a:pt x="9271" y="9724"/>
                    <a:pt x="9484" y="9785"/>
                  </a:cubicBezTo>
                  <a:cubicBezTo>
                    <a:pt x="9517" y="9798"/>
                    <a:pt x="9549" y="9804"/>
                    <a:pt x="9580" y="9804"/>
                  </a:cubicBezTo>
                  <a:cubicBezTo>
                    <a:pt x="9696" y="9804"/>
                    <a:pt x="9795" y="9722"/>
                    <a:pt x="9819" y="9603"/>
                  </a:cubicBezTo>
                  <a:cubicBezTo>
                    <a:pt x="9879" y="9451"/>
                    <a:pt x="9788" y="9299"/>
                    <a:pt x="9636" y="9268"/>
                  </a:cubicBezTo>
                  <a:cubicBezTo>
                    <a:pt x="9423" y="9208"/>
                    <a:pt x="9241" y="9147"/>
                    <a:pt x="9059" y="9056"/>
                  </a:cubicBezTo>
                  <a:cubicBezTo>
                    <a:pt x="6627" y="8235"/>
                    <a:pt x="4347" y="6867"/>
                    <a:pt x="2493" y="5165"/>
                  </a:cubicBezTo>
                  <a:cubicBezTo>
                    <a:pt x="1490" y="4253"/>
                    <a:pt x="457" y="2885"/>
                    <a:pt x="1217" y="1609"/>
                  </a:cubicBezTo>
                  <a:cubicBezTo>
                    <a:pt x="1460" y="1244"/>
                    <a:pt x="1824" y="940"/>
                    <a:pt x="2280" y="758"/>
                  </a:cubicBezTo>
                  <a:cubicBezTo>
                    <a:pt x="2662" y="617"/>
                    <a:pt x="3050" y="559"/>
                    <a:pt x="3439" y="559"/>
                  </a:cubicBezTo>
                  <a:cubicBezTo>
                    <a:pt x="4228" y="559"/>
                    <a:pt x="5023" y="797"/>
                    <a:pt x="5776" y="1062"/>
                  </a:cubicBezTo>
                  <a:cubicBezTo>
                    <a:pt x="12585" y="3341"/>
                    <a:pt x="18755" y="7749"/>
                    <a:pt x="23162" y="13463"/>
                  </a:cubicBezTo>
                  <a:cubicBezTo>
                    <a:pt x="23193" y="13554"/>
                    <a:pt x="23284" y="13585"/>
                    <a:pt x="23375" y="13585"/>
                  </a:cubicBezTo>
                  <a:cubicBezTo>
                    <a:pt x="23436" y="13585"/>
                    <a:pt x="23497" y="13554"/>
                    <a:pt x="23557" y="13524"/>
                  </a:cubicBezTo>
                  <a:cubicBezTo>
                    <a:pt x="23679" y="13433"/>
                    <a:pt x="23709" y="13250"/>
                    <a:pt x="23618" y="13129"/>
                  </a:cubicBezTo>
                  <a:cubicBezTo>
                    <a:pt x="19150" y="7323"/>
                    <a:pt x="12888" y="2824"/>
                    <a:pt x="5958" y="514"/>
                  </a:cubicBezTo>
                  <a:cubicBezTo>
                    <a:pt x="5169" y="238"/>
                    <a:pt x="4329" y="1"/>
                    <a:pt x="347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3105405" y="1857101"/>
              <a:ext cx="38396" cy="9482"/>
            </a:xfrm>
            <a:custGeom>
              <a:avLst/>
              <a:gdLst/>
              <a:ahLst/>
              <a:cxnLst/>
              <a:rect l="l" t="t" r="r" b="b"/>
              <a:pathLst>
                <a:path w="2713" h="670" extrusionOk="0">
                  <a:moveTo>
                    <a:pt x="2070" y="1"/>
                  </a:moveTo>
                  <a:cubicBezTo>
                    <a:pt x="1437" y="1"/>
                    <a:pt x="793" y="114"/>
                    <a:pt x="190" y="290"/>
                  </a:cubicBezTo>
                  <a:cubicBezTo>
                    <a:pt x="1" y="371"/>
                    <a:pt x="52" y="669"/>
                    <a:pt x="216" y="669"/>
                  </a:cubicBezTo>
                  <a:cubicBezTo>
                    <a:pt x="236" y="669"/>
                    <a:pt x="258" y="665"/>
                    <a:pt x="282" y="655"/>
                  </a:cubicBezTo>
                  <a:cubicBezTo>
                    <a:pt x="920" y="468"/>
                    <a:pt x="1535" y="375"/>
                    <a:pt x="2167" y="375"/>
                  </a:cubicBezTo>
                  <a:cubicBezTo>
                    <a:pt x="2258" y="375"/>
                    <a:pt x="2348" y="377"/>
                    <a:pt x="2440" y="381"/>
                  </a:cubicBezTo>
                  <a:cubicBezTo>
                    <a:pt x="2450" y="382"/>
                    <a:pt x="2460" y="383"/>
                    <a:pt x="2469" y="383"/>
                  </a:cubicBezTo>
                  <a:cubicBezTo>
                    <a:pt x="2713" y="383"/>
                    <a:pt x="2704" y="16"/>
                    <a:pt x="2470" y="16"/>
                  </a:cubicBezTo>
                  <a:cubicBezTo>
                    <a:pt x="2338" y="6"/>
                    <a:pt x="2204" y="1"/>
                    <a:pt x="207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3127016" y="1869640"/>
              <a:ext cx="30131" cy="7161"/>
            </a:xfrm>
            <a:custGeom>
              <a:avLst/>
              <a:gdLst/>
              <a:ahLst/>
              <a:cxnLst/>
              <a:rect l="l" t="t" r="r" b="b"/>
              <a:pathLst>
                <a:path w="2129" h="506" extrusionOk="0">
                  <a:moveTo>
                    <a:pt x="1472" y="1"/>
                  </a:moveTo>
                  <a:cubicBezTo>
                    <a:pt x="1024" y="1"/>
                    <a:pt x="571" y="40"/>
                    <a:pt x="153" y="133"/>
                  </a:cubicBezTo>
                  <a:cubicBezTo>
                    <a:pt x="31" y="164"/>
                    <a:pt x="1" y="285"/>
                    <a:pt x="1" y="376"/>
                  </a:cubicBezTo>
                  <a:cubicBezTo>
                    <a:pt x="26" y="452"/>
                    <a:pt x="113" y="506"/>
                    <a:pt x="193" y="506"/>
                  </a:cubicBezTo>
                  <a:cubicBezTo>
                    <a:pt x="211" y="506"/>
                    <a:pt x="228" y="503"/>
                    <a:pt x="244" y="498"/>
                  </a:cubicBezTo>
                  <a:cubicBezTo>
                    <a:pt x="694" y="423"/>
                    <a:pt x="1144" y="369"/>
                    <a:pt x="1578" y="369"/>
                  </a:cubicBezTo>
                  <a:cubicBezTo>
                    <a:pt x="1671" y="369"/>
                    <a:pt x="1763" y="371"/>
                    <a:pt x="1855" y="376"/>
                  </a:cubicBezTo>
                  <a:cubicBezTo>
                    <a:pt x="2128" y="376"/>
                    <a:pt x="2128" y="12"/>
                    <a:pt x="1885" y="12"/>
                  </a:cubicBezTo>
                  <a:cubicBezTo>
                    <a:pt x="1749" y="5"/>
                    <a:pt x="1611" y="1"/>
                    <a:pt x="14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3147240" y="1880042"/>
              <a:ext cx="25390" cy="6114"/>
            </a:xfrm>
            <a:custGeom>
              <a:avLst/>
              <a:gdLst/>
              <a:ahLst/>
              <a:cxnLst/>
              <a:rect l="l" t="t" r="r" b="b"/>
              <a:pathLst>
                <a:path w="1794" h="432" extrusionOk="0">
                  <a:moveTo>
                    <a:pt x="1656" y="0"/>
                  </a:moveTo>
                  <a:cubicBezTo>
                    <a:pt x="1642" y="0"/>
                    <a:pt x="1627" y="2"/>
                    <a:pt x="1611" y="6"/>
                  </a:cubicBezTo>
                  <a:cubicBezTo>
                    <a:pt x="1125" y="6"/>
                    <a:pt x="669" y="37"/>
                    <a:pt x="183" y="67"/>
                  </a:cubicBezTo>
                  <a:cubicBezTo>
                    <a:pt x="92" y="67"/>
                    <a:pt x="0" y="128"/>
                    <a:pt x="0" y="249"/>
                  </a:cubicBezTo>
                  <a:cubicBezTo>
                    <a:pt x="0" y="341"/>
                    <a:pt x="92" y="432"/>
                    <a:pt x="183" y="432"/>
                  </a:cubicBezTo>
                  <a:cubicBezTo>
                    <a:pt x="669" y="401"/>
                    <a:pt x="1125" y="401"/>
                    <a:pt x="1611" y="371"/>
                  </a:cubicBezTo>
                  <a:cubicBezTo>
                    <a:pt x="1702" y="371"/>
                    <a:pt x="1794" y="280"/>
                    <a:pt x="1794" y="189"/>
                  </a:cubicBezTo>
                  <a:cubicBezTo>
                    <a:pt x="1794" y="83"/>
                    <a:pt x="1748" y="0"/>
                    <a:pt x="16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3164010" y="1890162"/>
              <a:ext cx="23253" cy="5958"/>
            </a:xfrm>
            <a:custGeom>
              <a:avLst/>
              <a:gdLst/>
              <a:ahLst/>
              <a:cxnLst/>
              <a:rect l="l" t="t" r="r" b="b"/>
              <a:pathLst>
                <a:path w="1643" h="421" extrusionOk="0">
                  <a:moveTo>
                    <a:pt x="712" y="1"/>
                  </a:moveTo>
                  <a:cubicBezTo>
                    <a:pt x="536" y="1"/>
                    <a:pt x="359" y="8"/>
                    <a:pt x="183" y="21"/>
                  </a:cubicBezTo>
                  <a:cubicBezTo>
                    <a:pt x="92" y="21"/>
                    <a:pt x="1" y="81"/>
                    <a:pt x="1" y="203"/>
                  </a:cubicBezTo>
                  <a:cubicBezTo>
                    <a:pt x="1" y="294"/>
                    <a:pt x="92" y="385"/>
                    <a:pt x="183" y="385"/>
                  </a:cubicBezTo>
                  <a:cubicBezTo>
                    <a:pt x="308" y="377"/>
                    <a:pt x="432" y="373"/>
                    <a:pt x="557" y="373"/>
                  </a:cubicBezTo>
                  <a:cubicBezTo>
                    <a:pt x="858" y="373"/>
                    <a:pt x="1159" y="394"/>
                    <a:pt x="1460" y="416"/>
                  </a:cubicBezTo>
                  <a:cubicBezTo>
                    <a:pt x="1470" y="419"/>
                    <a:pt x="1479" y="421"/>
                    <a:pt x="1489" y="421"/>
                  </a:cubicBezTo>
                  <a:cubicBezTo>
                    <a:pt x="1569" y="421"/>
                    <a:pt x="1642" y="315"/>
                    <a:pt x="1642" y="233"/>
                  </a:cubicBezTo>
                  <a:cubicBezTo>
                    <a:pt x="1642" y="112"/>
                    <a:pt x="1551" y="51"/>
                    <a:pt x="1460" y="51"/>
                  </a:cubicBezTo>
                  <a:cubicBezTo>
                    <a:pt x="1210" y="15"/>
                    <a:pt x="961" y="1"/>
                    <a:pt x="71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3181644" y="1901951"/>
              <a:ext cx="23253" cy="7982"/>
            </a:xfrm>
            <a:custGeom>
              <a:avLst/>
              <a:gdLst/>
              <a:ahLst/>
              <a:cxnLst/>
              <a:rect l="l" t="t" r="r" b="b"/>
              <a:pathLst>
                <a:path w="1643" h="564" extrusionOk="0">
                  <a:moveTo>
                    <a:pt x="213" y="0"/>
                  </a:moveTo>
                  <a:cubicBezTo>
                    <a:pt x="123" y="0"/>
                    <a:pt x="56" y="55"/>
                    <a:pt x="31" y="130"/>
                  </a:cubicBezTo>
                  <a:cubicBezTo>
                    <a:pt x="1" y="221"/>
                    <a:pt x="62" y="343"/>
                    <a:pt x="153" y="373"/>
                  </a:cubicBezTo>
                  <a:cubicBezTo>
                    <a:pt x="579" y="434"/>
                    <a:pt x="974" y="495"/>
                    <a:pt x="1369" y="556"/>
                  </a:cubicBezTo>
                  <a:cubicBezTo>
                    <a:pt x="1390" y="561"/>
                    <a:pt x="1411" y="563"/>
                    <a:pt x="1430" y="563"/>
                  </a:cubicBezTo>
                  <a:cubicBezTo>
                    <a:pt x="1521" y="563"/>
                    <a:pt x="1587" y="509"/>
                    <a:pt x="1612" y="434"/>
                  </a:cubicBezTo>
                  <a:cubicBezTo>
                    <a:pt x="1642" y="343"/>
                    <a:pt x="1582" y="221"/>
                    <a:pt x="1490" y="191"/>
                  </a:cubicBezTo>
                  <a:cubicBezTo>
                    <a:pt x="1065" y="130"/>
                    <a:pt x="670" y="69"/>
                    <a:pt x="275" y="8"/>
                  </a:cubicBezTo>
                  <a:cubicBezTo>
                    <a:pt x="253" y="3"/>
                    <a:pt x="232" y="0"/>
                    <a:pt x="213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3289189" y="1935860"/>
              <a:ext cx="353190" cy="320681"/>
            </a:xfrm>
            <a:custGeom>
              <a:avLst/>
              <a:gdLst/>
              <a:ahLst/>
              <a:cxnLst/>
              <a:rect l="l" t="t" r="r" b="b"/>
              <a:pathLst>
                <a:path w="24956" h="22659" extrusionOk="0">
                  <a:moveTo>
                    <a:pt x="5746" y="561"/>
                  </a:moveTo>
                  <a:cubicBezTo>
                    <a:pt x="6475" y="561"/>
                    <a:pt x="7235" y="682"/>
                    <a:pt x="7965" y="926"/>
                  </a:cubicBezTo>
                  <a:cubicBezTo>
                    <a:pt x="9940" y="1564"/>
                    <a:pt x="11582" y="2810"/>
                    <a:pt x="13223" y="4026"/>
                  </a:cubicBezTo>
                  <a:cubicBezTo>
                    <a:pt x="13284" y="4087"/>
                    <a:pt x="13375" y="4087"/>
                    <a:pt x="13436" y="4087"/>
                  </a:cubicBezTo>
                  <a:cubicBezTo>
                    <a:pt x="13527" y="4056"/>
                    <a:pt x="13588" y="3995"/>
                    <a:pt x="13618" y="3935"/>
                  </a:cubicBezTo>
                  <a:cubicBezTo>
                    <a:pt x="14515" y="2310"/>
                    <a:pt x="16909" y="1485"/>
                    <a:pt x="18897" y="1485"/>
                  </a:cubicBezTo>
                  <a:cubicBezTo>
                    <a:pt x="19066" y="1485"/>
                    <a:pt x="19232" y="1491"/>
                    <a:pt x="19393" y="1503"/>
                  </a:cubicBezTo>
                  <a:cubicBezTo>
                    <a:pt x="19789" y="1533"/>
                    <a:pt x="20153" y="1594"/>
                    <a:pt x="20488" y="1685"/>
                  </a:cubicBezTo>
                  <a:cubicBezTo>
                    <a:pt x="20700" y="1716"/>
                    <a:pt x="20883" y="1807"/>
                    <a:pt x="21096" y="1898"/>
                  </a:cubicBezTo>
                  <a:cubicBezTo>
                    <a:pt x="23010" y="2688"/>
                    <a:pt x="24378" y="4786"/>
                    <a:pt x="24317" y="6822"/>
                  </a:cubicBezTo>
                  <a:cubicBezTo>
                    <a:pt x="24287" y="7765"/>
                    <a:pt x="24014" y="8737"/>
                    <a:pt x="23436" y="9801"/>
                  </a:cubicBezTo>
                  <a:cubicBezTo>
                    <a:pt x="23010" y="10622"/>
                    <a:pt x="22463" y="11412"/>
                    <a:pt x="22007" y="12050"/>
                  </a:cubicBezTo>
                  <a:cubicBezTo>
                    <a:pt x="20822" y="13631"/>
                    <a:pt x="19393" y="15272"/>
                    <a:pt x="17722" y="16914"/>
                  </a:cubicBezTo>
                  <a:cubicBezTo>
                    <a:pt x="16384" y="18221"/>
                    <a:pt x="14925" y="19528"/>
                    <a:pt x="13223" y="20926"/>
                  </a:cubicBezTo>
                  <a:cubicBezTo>
                    <a:pt x="12767" y="21291"/>
                    <a:pt x="12342" y="21655"/>
                    <a:pt x="11886" y="21990"/>
                  </a:cubicBezTo>
                  <a:cubicBezTo>
                    <a:pt x="10883" y="21108"/>
                    <a:pt x="9880" y="20227"/>
                    <a:pt x="8907" y="19345"/>
                  </a:cubicBezTo>
                  <a:cubicBezTo>
                    <a:pt x="6566" y="17157"/>
                    <a:pt x="3648" y="14208"/>
                    <a:pt x="1855" y="10561"/>
                  </a:cubicBezTo>
                  <a:cubicBezTo>
                    <a:pt x="1004" y="8828"/>
                    <a:pt x="578" y="7309"/>
                    <a:pt x="578" y="5910"/>
                  </a:cubicBezTo>
                  <a:cubicBezTo>
                    <a:pt x="578" y="5880"/>
                    <a:pt x="578" y="5819"/>
                    <a:pt x="578" y="5758"/>
                  </a:cubicBezTo>
                  <a:cubicBezTo>
                    <a:pt x="609" y="4087"/>
                    <a:pt x="1278" y="2597"/>
                    <a:pt x="2372" y="1685"/>
                  </a:cubicBezTo>
                  <a:cubicBezTo>
                    <a:pt x="2980" y="1169"/>
                    <a:pt x="3740" y="834"/>
                    <a:pt x="4621" y="652"/>
                  </a:cubicBezTo>
                  <a:cubicBezTo>
                    <a:pt x="4986" y="591"/>
                    <a:pt x="5351" y="561"/>
                    <a:pt x="5746" y="561"/>
                  </a:cubicBezTo>
                  <a:close/>
                  <a:moveTo>
                    <a:pt x="5704" y="0"/>
                  </a:moveTo>
                  <a:cubicBezTo>
                    <a:pt x="5300" y="0"/>
                    <a:pt x="4905" y="34"/>
                    <a:pt x="4530" y="105"/>
                  </a:cubicBezTo>
                  <a:cubicBezTo>
                    <a:pt x="3557" y="287"/>
                    <a:pt x="2706" y="682"/>
                    <a:pt x="2007" y="1260"/>
                  </a:cubicBezTo>
                  <a:cubicBezTo>
                    <a:pt x="761" y="2293"/>
                    <a:pt x="62" y="3935"/>
                    <a:pt x="31" y="5758"/>
                  </a:cubicBezTo>
                  <a:cubicBezTo>
                    <a:pt x="1" y="5789"/>
                    <a:pt x="1" y="5850"/>
                    <a:pt x="1" y="5910"/>
                  </a:cubicBezTo>
                  <a:cubicBezTo>
                    <a:pt x="31" y="7430"/>
                    <a:pt x="457" y="9011"/>
                    <a:pt x="1338" y="10834"/>
                  </a:cubicBezTo>
                  <a:cubicBezTo>
                    <a:pt x="3192" y="14543"/>
                    <a:pt x="6141" y="17552"/>
                    <a:pt x="8512" y="19740"/>
                  </a:cubicBezTo>
                  <a:cubicBezTo>
                    <a:pt x="9576" y="20713"/>
                    <a:pt x="10609" y="21625"/>
                    <a:pt x="11703" y="22598"/>
                  </a:cubicBezTo>
                  <a:cubicBezTo>
                    <a:pt x="11764" y="22628"/>
                    <a:pt x="11825" y="22658"/>
                    <a:pt x="11886" y="22658"/>
                  </a:cubicBezTo>
                  <a:cubicBezTo>
                    <a:pt x="11946" y="22658"/>
                    <a:pt x="12007" y="22628"/>
                    <a:pt x="12068" y="22598"/>
                  </a:cubicBezTo>
                  <a:cubicBezTo>
                    <a:pt x="12554" y="22202"/>
                    <a:pt x="13071" y="21777"/>
                    <a:pt x="13588" y="21382"/>
                  </a:cubicBezTo>
                  <a:cubicBezTo>
                    <a:pt x="15290" y="19984"/>
                    <a:pt x="16779" y="18646"/>
                    <a:pt x="18147" y="17309"/>
                  </a:cubicBezTo>
                  <a:cubicBezTo>
                    <a:pt x="19819" y="15667"/>
                    <a:pt x="21278" y="13996"/>
                    <a:pt x="22463" y="12385"/>
                  </a:cubicBezTo>
                  <a:cubicBezTo>
                    <a:pt x="22950" y="11716"/>
                    <a:pt x="23497" y="10926"/>
                    <a:pt x="23953" y="10075"/>
                  </a:cubicBezTo>
                  <a:cubicBezTo>
                    <a:pt x="23953" y="10075"/>
                    <a:pt x="23953" y="10044"/>
                    <a:pt x="23953" y="10044"/>
                  </a:cubicBezTo>
                  <a:cubicBezTo>
                    <a:pt x="24561" y="8920"/>
                    <a:pt x="24834" y="7886"/>
                    <a:pt x="24865" y="6853"/>
                  </a:cubicBezTo>
                  <a:cubicBezTo>
                    <a:pt x="24956" y="4543"/>
                    <a:pt x="23497" y="2293"/>
                    <a:pt x="21308" y="1381"/>
                  </a:cubicBezTo>
                  <a:cubicBezTo>
                    <a:pt x="21096" y="1260"/>
                    <a:pt x="20852" y="1199"/>
                    <a:pt x="20640" y="1138"/>
                  </a:cubicBezTo>
                  <a:cubicBezTo>
                    <a:pt x="20244" y="1017"/>
                    <a:pt x="19849" y="956"/>
                    <a:pt x="19424" y="926"/>
                  </a:cubicBezTo>
                  <a:cubicBezTo>
                    <a:pt x="19280" y="917"/>
                    <a:pt x="19134" y="913"/>
                    <a:pt x="18986" y="913"/>
                  </a:cubicBezTo>
                  <a:cubicBezTo>
                    <a:pt x="16905" y="913"/>
                    <a:pt x="14419" y="1713"/>
                    <a:pt x="13284" y="3388"/>
                  </a:cubicBezTo>
                  <a:cubicBezTo>
                    <a:pt x="11794" y="2233"/>
                    <a:pt x="10092" y="1017"/>
                    <a:pt x="8147" y="378"/>
                  </a:cubicBezTo>
                  <a:cubicBezTo>
                    <a:pt x="7357" y="135"/>
                    <a:pt x="6512" y="0"/>
                    <a:pt x="570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3312852" y="1957924"/>
              <a:ext cx="87335" cy="100737"/>
            </a:xfrm>
            <a:custGeom>
              <a:avLst/>
              <a:gdLst/>
              <a:ahLst/>
              <a:cxnLst/>
              <a:rect l="l" t="t" r="r" b="b"/>
              <a:pathLst>
                <a:path w="6171" h="7118" extrusionOk="0">
                  <a:moveTo>
                    <a:pt x="4486" y="568"/>
                  </a:moveTo>
                  <a:cubicBezTo>
                    <a:pt x="4726" y="568"/>
                    <a:pt x="4965" y="592"/>
                    <a:pt x="5198" y="643"/>
                  </a:cubicBezTo>
                  <a:cubicBezTo>
                    <a:pt x="5320" y="674"/>
                    <a:pt x="5442" y="704"/>
                    <a:pt x="5472" y="765"/>
                  </a:cubicBezTo>
                  <a:cubicBezTo>
                    <a:pt x="5533" y="825"/>
                    <a:pt x="5472" y="1008"/>
                    <a:pt x="5381" y="1099"/>
                  </a:cubicBezTo>
                  <a:cubicBezTo>
                    <a:pt x="5259" y="1190"/>
                    <a:pt x="5077" y="1251"/>
                    <a:pt x="4894" y="1312"/>
                  </a:cubicBezTo>
                  <a:lnTo>
                    <a:pt x="4803" y="1342"/>
                  </a:lnTo>
                  <a:cubicBezTo>
                    <a:pt x="2949" y="1981"/>
                    <a:pt x="1551" y="3774"/>
                    <a:pt x="1308" y="5810"/>
                  </a:cubicBezTo>
                  <a:lnTo>
                    <a:pt x="1308" y="5902"/>
                  </a:lnTo>
                  <a:cubicBezTo>
                    <a:pt x="1277" y="6084"/>
                    <a:pt x="1247" y="6297"/>
                    <a:pt x="1156" y="6418"/>
                  </a:cubicBezTo>
                  <a:cubicBezTo>
                    <a:pt x="1125" y="6479"/>
                    <a:pt x="1095" y="6509"/>
                    <a:pt x="1095" y="6540"/>
                  </a:cubicBezTo>
                  <a:cubicBezTo>
                    <a:pt x="882" y="6327"/>
                    <a:pt x="639" y="5233"/>
                    <a:pt x="609" y="4838"/>
                  </a:cubicBezTo>
                  <a:cubicBezTo>
                    <a:pt x="578" y="3865"/>
                    <a:pt x="852" y="2923"/>
                    <a:pt x="1368" y="2163"/>
                  </a:cubicBezTo>
                  <a:cubicBezTo>
                    <a:pt x="2077" y="1176"/>
                    <a:pt x="3292" y="568"/>
                    <a:pt x="4486" y="568"/>
                  </a:cubicBezTo>
                  <a:close/>
                  <a:moveTo>
                    <a:pt x="4445" y="0"/>
                  </a:moveTo>
                  <a:cubicBezTo>
                    <a:pt x="3081" y="0"/>
                    <a:pt x="1739" y="682"/>
                    <a:pt x="913" y="1859"/>
                  </a:cubicBezTo>
                  <a:cubicBezTo>
                    <a:pt x="305" y="2680"/>
                    <a:pt x="1" y="3743"/>
                    <a:pt x="31" y="4868"/>
                  </a:cubicBezTo>
                  <a:cubicBezTo>
                    <a:pt x="31" y="4868"/>
                    <a:pt x="213" y="6905"/>
                    <a:pt x="943" y="7117"/>
                  </a:cubicBezTo>
                  <a:lnTo>
                    <a:pt x="1095" y="7117"/>
                  </a:lnTo>
                  <a:cubicBezTo>
                    <a:pt x="1247" y="7117"/>
                    <a:pt x="1460" y="7026"/>
                    <a:pt x="1642" y="6722"/>
                  </a:cubicBezTo>
                  <a:cubicBezTo>
                    <a:pt x="1794" y="6479"/>
                    <a:pt x="1824" y="6206"/>
                    <a:pt x="1855" y="5962"/>
                  </a:cubicBezTo>
                  <a:lnTo>
                    <a:pt x="1885" y="5902"/>
                  </a:lnTo>
                  <a:cubicBezTo>
                    <a:pt x="2098" y="4078"/>
                    <a:pt x="3344" y="2467"/>
                    <a:pt x="4986" y="1889"/>
                  </a:cubicBezTo>
                  <a:lnTo>
                    <a:pt x="5077" y="1859"/>
                  </a:lnTo>
                  <a:cubicBezTo>
                    <a:pt x="5290" y="1768"/>
                    <a:pt x="5563" y="1707"/>
                    <a:pt x="5745" y="1525"/>
                  </a:cubicBezTo>
                  <a:cubicBezTo>
                    <a:pt x="6019" y="1281"/>
                    <a:pt x="6171" y="795"/>
                    <a:pt x="5958" y="461"/>
                  </a:cubicBezTo>
                  <a:cubicBezTo>
                    <a:pt x="5806" y="218"/>
                    <a:pt x="5533" y="126"/>
                    <a:pt x="5320" y="96"/>
                  </a:cubicBezTo>
                  <a:cubicBezTo>
                    <a:pt x="5031" y="32"/>
                    <a:pt x="4737" y="0"/>
                    <a:pt x="444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3557365" y="2098217"/>
              <a:ext cx="8010" cy="44198"/>
            </a:xfrm>
            <a:custGeom>
              <a:avLst/>
              <a:gdLst/>
              <a:ahLst/>
              <a:cxnLst/>
              <a:rect l="l" t="t" r="r" b="b"/>
              <a:pathLst>
                <a:path w="566" h="3123" extrusionOk="0">
                  <a:moveTo>
                    <a:pt x="171" y="1"/>
                  </a:moveTo>
                  <a:cubicBezTo>
                    <a:pt x="80" y="31"/>
                    <a:pt x="19" y="153"/>
                    <a:pt x="49" y="244"/>
                  </a:cubicBezTo>
                  <a:cubicBezTo>
                    <a:pt x="171" y="1125"/>
                    <a:pt x="171" y="2007"/>
                    <a:pt x="19" y="2888"/>
                  </a:cubicBezTo>
                  <a:cubicBezTo>
                    <a:pt x="1" y="3032"/>
                    <a:pt x="121" y="3123"/>
                    <a:pt x="228" y="3123"/>
                  </a:cubicBezTo>
                  <a:cubicBezTo>
                    <a:pt x="303" y="3123"/>
                    <a:pt x="371" y="3079"/>
                    <a:pt x="384" y="2980"/>
                  </a:cubicBezTo>
                  <a:cubicBezTo>
                    <a:pt x="536" y="2037"/>
                    <a:pt x="566" y="1095"/>
                    <a:pt x="414" y="153"/>
                  </a:cubicBezTo>
                  <a:cubicBezTo>
                    <a:pt x="384" y="31"/>
                    <a:pt x="262" y="1"/>
                    <a:pt x="171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3543000" y="2123607"/>
              <a:ext cx="9043" cy="33556"/>
            </a:xfrm>
            <a:custGeom>
              <a:avLst/>
              <a:gdLst/>
              <a:ahLst/>
              <a:cxnLst/>
              <a:rect l="l" t="t" r="r" b="b"/>
              <a:pathLst>
                <a:path w="639" h="2371" extrusionOk="0">
                  <a:moveTo>
                    <a:pt x="456" y="0"/>
                  </a:moveTo>
                  <a:cubicBezTo>
                    <a:pt x="335" y="0"/>
                    <a:pt x="274" y="91"/>
                    <a:pt x="244" y="182"/>
                  </a:cubicBezTo>
                  <a:cubicBezTo>
                    <a:pt x="183" y="851"/>
                    <a:pt x="92" y="1520"/>
                    <a:pt x="0" y="2158"/>
                  </a:cubicBezTo>
                  <a:cubicBezTo>
                    <a:pt x="0" y="2280"/>
                    <a:pt x="92" y="2371"/>
                    <a:pt x="183" y="2371"/>
                  </a:cubicBezTo>
                  <a:cubicBezTo>
                    <a:pt x="304" y="2371"/>
                    <a:pt x="365" y="2280"/>
                    <a:pt x="396" y="2158"/>
                  </a:cubicBezTo>
                  <a:cubicBezTo>
                    <a:pt x="456" y="1520"/>
                    <a:pt x="548" y="851"/>
                    <a:pt x="639" y="182"/>
                  </a:cubicBezTo>
                  <a:cubicBezTo>
                    <a:pt x="639" y="91"/>
                    <a:pt x="548" y="0"/>
                    <a:pt x="4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3526145" y="2141991"/>
              <a:ext cx="11704" cy="29678"/>
            </a:xfrm>
            <a:custGeom>
              <a:avLst/>
              <a:gdLst/>
              <a:ahLst/>
              <a:cxnLst/>
              <a:rect l="l" t="t" r="r" b="b"/>
              <a:pathLst>
                <a:path w="827" h="2097" extrusionOk="0">
                  <a:moveTo>
                    <a:pt x="626" y="0"/>
                  </a:moveTo>
                  <a:cubicBezTo>
                    <a:pt x="545" y="0"/>
                    <a:pt x="462" y="59"/>
                    <a:pt x="462" y="160"/>
                  </a:cubicBezTo>
                  <a:cubicBezTo>
                    <a:pt x="340" y="738"/>
                    <a:pt x="219" y="1285"/>
                    <a:pt x="36" y="1862"/>
                  </a:cubicBezTo>
                  <a:cubicBezTo>
                    <a:pt x="0" y="2006"/>
                    <a:pt x="113" y="2096"/>
                    <a:pt x="224" y="2096"/>
                  </a:cubicBezTo>
                  <a:cubicBezTo>
                    <a:pt x="300" y="2096"/>
                    <a:pt x="376" y="2053"/>
                    <a:pt x="401" y="1953"/>
                  </a:cubicBezTo>
                  <a:cubicBezTo>
                    <a:pt x="583" y="1406"/>
                    <a:pt x="705" y="829"/>
                    <a:pt x="827" y="251"/>
                  </a:cubicBezTo>
                  <a:cubicBezTo>
                    <a:pt x="827" y="160"/>
                    <a:pt x="796" y="39"/>
                    <a:pt x="675" y="8"/>
                  </a:cubicBezTo>
                  <a:cubicBezTo>
                    <a:pt x="659" y="3"/>
                    <a:pt x="642" y="0"/>
                    <a:pt x="62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3512020" y="2157899"/>
              <a:ext cx="11633" cy="26918"/>
            </a:xfrm>
            <a:custGeom>
              <a:avLst/>
              <a:gdLst/>
              <a:ahLst/>
              <a:cxnLst/>
              <a:rect l="l" t="t" r="r" b="b"/>
              <a:pathLst>
                <a:path w="822" h="1902" extrusionOk="0">
                  <a:moveTo>
                    <a:pt x="619" y="1"/>
                  </a:moveTo>
                  <a:cubicBezTo>
                    <a:pt x="538" y="1"/>
                    <a:pt x="451" y="55"/>
                    <a:pt x="426" y="130"/>
                  </a:cubicBezTo>
                  <a:cubicBezTo>
                    <a:pt x="335" y="647"/>
                    <a:pt x="214" y="1164"/>
                    <a:pt x="62" y="1650"/>
                  </a:cubicBezTo>
                  <a:cubicBezTo>
                    <a:pt x="1" y="1741"/>
                    <a:pt x="92" y="1863"/>
                    <a:pt x="183" y="1893"/>
                  </a:cubicBezTo>
                  <a:cubicBezTo>
                    <a:pt x="199" y="1898"/>
                    <a:pt x="215" y="1901"/>
                    <a:pt x="232" y="1901"/>
                  </a:cubicBezTo>
                  <a:cubicBezTo>
                    <a:pt x="313" y="1901"/>
                    <a:pt x="401" y="1842"/>
                    <a:pt x="426" y="1741"/>
                  </a:cubicBezTo>
                  <a:cubicBezTo>
                    <a:pt x="578" y="1255"/>
                    <a:pt x="700" y="738"/>
                    <a:pt x="791" y="222"/>
                  </a:cubicBezTo>
                  <a:cubicBezTo>
                    <a:pt x="822" y="130"/>
                    <a:pt x="761" y="39"/>
                    <a:pt x="670" y="9"/>
                  </a:cubicBezTo>
                  <a:cubicBezTo>
                    <a:pt x="653" y="3"/>
                    <a:pt x="636" y="1"/>
                    <a:pt x="61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3499127" y="2175830"/>
              <a:ext cx="9907" cy="19743"/>
            </a:xfrm>
            <a:custGeom>
              <a:avLst/>
              <a:gdLst/>
              <a:ahLst/>
              <a:cxnLst/>
              <a:rect l="l" t="t" r="r" b="b"/>
              <a:pathLst>
                <a:path w="700" h="1395" extrusionOk="0">
                  <a:moveTo>
                    <a:pt x="485" y="0"/>
                  </a:moveTo>
                  <a:cubicBezTo>
                    <a:pt x="422" y="0"/>
                    <a:pt x="354" y="21"/>
                    <a:pt x="334" y="79"/>
                  </a:cubicBezTo>
                  <a:cubicBezTo>
                    <a:pt x="182" y="414"/>
                    <a:pt x="91" y="778"/>
                    <a:pt x="30" y="1143"/>
                  </a:cubicBezTo>
                  <a:cubicBezTo>
                    <a:pt x="0" y="1265"/>
                    <a:pt x="30" y="1356"/>
                    <a:pt x="152" y="1386"/>
                  </a:cubicBezTo>
                  <a:cubicBezTo>
                    <a:pt x="168" y="1392"/>
                    <a:pt x="185" y="1394"/>
                    <a:pt x="203" y="1394"/>
                  </a:cubicBezTo>
                  <a:cubicBezTo>
                    <a:pt x="283" y="1394"/>
                    <a:pt x="370" y="1340"/>
                    <a:pt x="395" y="1265"/>
                  </a:cubicBezTo>
                  <a:cubicBezTo>
                    <a:pt x="395" y="1082"/>
                    <a:pt x="456" y="900"/>
                    <a:pt x="486" y="748"/>
                  </a:cubicBezTo>
                  <a:cubicBezTo>
                    <a:pt x="517" y="657"/>
                    <a:pt x="547" y="565"/>
                    <a:pt x="578" y="505"/>
                  </a:cubicBezTo>
                  <a:lnTo>
                    <a:pt x="608" y="383"/>
                  </a:lnTo>
                  <a:cubicBezTo>
                    <a:pt x="638" y="353"/>
                    <a:pt x="638" y="353"/>
                    <a:pt x="638" y="322"/>
                  </a:cubicBezTo>
                  <a:cubicBezTo>
                    <a:pt x="638" y="322"/>
                    <a:pt x="658" y="283"/>
                    <a:pt x="650" y="283"/>
                  </a:cubicBezTo>
                  <a:lnTo>
                    <a:pt x="650" y="283"/>
                  </a:lnTo>
                  <a:cubicBezTo>
                    <a:pt x="648" y="283"/>
                    <a:pt x="644" y="286"/>
                    <a:pt x="638" y="292"/>
                  </a:cubicBezTo>
                  <a:cubicBezTo>
                    <a:pt x="699" y="170"/>
                    <a:pt x="699" y="79"/>
                    <a:pt x="578" y="18"/>
                  </a:cubicBezTo>
                  <a:cubicBezTo>
                    <a:pt x="555" y="7"/>
                    <a:pt x="521" y="0"/>
                    <a:pt x="485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3485357" y="2187590"/>
              <a:ext cx="10331" cy="19587"/>
            </a:xfrm>
            <a:custGeom>
              <a:avLst/>
              <a:gdLst/>
              <a:ahLst/>
              <a:cxnLst/>
              <a:rect l="l" t="t" r="r" b="b"/>
              <a:pathLst>
                <a:path w="730" h="1384" extrusionOk="0">
                  <a:moveTo>
                    <a:pt x="499" y="0"/>
                  </a:moveTo>
                  <a:cubicBezTo>
                    <a:pt x="426" y="0"/>
                    <a:pt x="360" y="55"/>
                    <a:pt x="335" y="130"/>
                  </a:cubicBezTo>
                  <a:cubicBezTo>
                    <a:pt x="244" y="464"/>
                    <a:pt x="122" y="798"/>
                    <a:pt x="31" y="1163"/>
                  </a:cubicBezTo>
                  <a:cubicBezTo>
                    <a:pt x="0" y="1254"/>
                    <a:pt x="92" y="1345"/>
                    <a:pt x="183" y="1376"/>
                  </a:cubicBezTo>
                  <a:cubicBezTo>
                    <a:pt x="199" y="1381"/>
                    <a:pt x="215" y="1384"/>
                    <a:pt x="231" y="1384"/>
                  </a:cubicBezTo>
                  <a:cubicBezTo>
                    <a:pt x="304" y="1384"/>
                    <a:pt x="370" y="1329"/>
                    <a:pt x="396" y="1254"/>
                  </a:cubicBezTo>
                  <a:cubicBezTo>
                    <a:pt x="517" y="920"/>
                    <a:pt x="608" y="555"/>
                    <a:pt x="699" y="221"/>
                  </a:cubicBezTo>
                  <a:cubicBezTo>
                    <a:pt x="730" y="130"/>
                    <a:pt x="669" y="8"/>
                    <a:pt x="547" y="8"/>
                  </a:cubicBezTo>
                  <a:cubicBezTo>
                    <a:pt x="531" y="3"/>
                    <a:pt x="515" y="0"/>
                    <a:pt x="49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9000">
                  <a:schemeClr val="dk2"/>
                </a:gs>
                <a:gs pos="54000">
                  <a:schemeClr val="accent4"/>
                </a:gs>
                <a:gs pos="100000">
                  <a:schemeClr val="accent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Picture 7" descr="Woman's Face clipart. Free download transparent .PNG | Creazilla">
            <a:extLst>
              <a:ext uri="{FF2B5EF4-FFF2-40B4-BE49-F238E27FC236}">
                <a16:creationId xmlns:a16="http://schemas.microsoft.com/office/drawing/2014/main" id="{F314F2D9-F033-437C-8BB7-65B8164F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4" y="2937732"/>
            <a:ext cx="1728192" cy="194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فقاعة التفكير: على شكل سحابة 54">
            <a:extLst>
              <a:ext uri="{FF2B5EF4-FFF2-40B4-BE49-F238E27FC236}">
                <a16:creationId xmlns:a16="http://schemas.microsoft.com/office/drawing/2014/main" id="{61F3953E-7E83-4350-BBE4-D69FF3C9A493}"/>
              </a:ext>
            </a:extLst>
          </p:cNvPr>
          <p:cNvSpPr/>
          <p:nvPr/>
        </p:nvSpPr>
        <p:spPr>
          <a:xfrm>
            <a:off x="645459" y="1198711"/>
            <a:ext cx="3918858" cy="1329338"/>
          </a:xfrm>
          <a:prstGeom prst="cloudCallout">
            <a:avLst>
              <a:gd name="adj1" fmla="val -21809"/>
              <a:gd name="adj2" fmla="val 7552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</a:pPr>
            <a:r>
              <a:rPr lang="en-US" sz="1600" b="1" dirty="0">
                <a:solidFill>
                  <a:sysClr val="windowText" lastClr="000000"/>
                </a:solidFill>
              </a:rPr>
              <a:t>Don't phone me at 3:00. </a:t>
            </a:r>
            <a:r>
              <a:rPr lang="es-ES_tradnl" sz="1600" b="1" dirty="0">
                <a:solidFill>
                  <a:sysClr val="windowText" lastClr="000000"/>
                </a:solidFill>
              </a:rPr>
              <a:t>I ( </a:t>
            </a:r>
            <a:r>
              <a:rPr lang="es-ES_tradnl" sz="1600" b="1" dirty="0" err="1">
                <a:solidFill>
                  <a:sysClr val="windowText" lastClr="000000"/>
                </a:solidFill>
              </a:rPr>
              <a:t>sleep</a:t>
            </a:r>
            <a:r>
              <a:rPr lang="es-ES_tradnl" sz="1600" b="1" dirty="0">
                <a:solidFill>
                  <a:sysClr val="windowText" lastClr="000000"/>
                </a:solidFill>
              </a:rPr>
              <a:t>) </a:t>
            </a:r>
            <a:endParaRPr lang="es-E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1026BFB8-25B6-42C4-8A9F-6DD7443D819B}"/>
              </a:ext>
            </a:extLst>
          </p:cNvPr>
          <p:cNvSpPr txBox="1"/>
          <p:nvPr/>
        </p:nvSpPr>
        <p:spPr>
          <a:xfrm>
            <a:off x="2086215" y="1817067"/>
            <a:ext cx="1771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will be sleeping </a:t>
            </a:r>
            <a:endParaRPr lang="ar-SA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CaixaDeTexto 2">
            <a:extLst>
              <a:ext uri="{FF2B5EF4-FFF2-40B4-BE49-F238E27FC236}">
                <a16:creationId xmlns:a16="http://schemas.microsoft.com/office/drawing/2014/main" id="{E7746525-2D6F-4439-BB01-F11AC857EAC4}"/>
              </a:ext>
            </a:extLst>
          </p:cNvPr>
          <p:cNvSpPr txBox="1"/>
          <p:nvPr/>
        </p:nvSpPr>
        <p:spPr>
          <a:xfrm>
            <a:off x="2817548" y="252437"/>
            <a:ext cx="494271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Complete using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Future Progressive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36"/>
          <p:cNvSpPr txBox="1">
            <a:spLocks noGrp="1"/>
          </p:cNvSpPr>
          <p:nvPr>
            <p:ph type="title"/>
          </p:nvPr>
        </p:nvSpPr>
        <p:spPr>
          <a:xfrm>
            <a:off x="697041" y="195628"/>
            <a:ext cx="36743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Amasis MT Pro" panose="02040504050005020304" pitchFamily="18" charset="0"/>
              </a:rPr>
              <a:t>Futurec Perfect</a:t>
            </a:r>
            <a:endParaRPr sz="3600" dirty="0">
              <a:latin typeface="Amasis MT Pro" panose="02040504050005020304" pitchFamily="18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99C9C03-B9FA-434F-828E-6B42F597A858}"/>
              </a:ext>
            </a:extLst>
          </p:cNvPr>
          <p:cNvSpPr txBox="1"/>
          <p:nvPr/>
        </p:nvSpPr>
        <p:spPr>
          <a:xfrm>
            <a:off x="275556" y="1141865"/>
            <a:ext cx="147533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83CB079-22F2-4162-B0CB-DF5CD1280618}"/>
              </a:ext>
            </a:extLst>
          </p:cNvPr>
          <p:cNvSpPr txBox="1"/>
          <p:nvPr/>
        </p:nvSpPr>
        <p:spPr>
          <a:xfrm>
            <a:off x="266592" y="1955092"/>
            <a:ext cx="1493052" cy="457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6A525C-1BAA-4471-A633-D3ED145B3FAC}"/>
              </a:ext>
            </a:extLst>
          </p:cNvPr>
          <p:cNvSpPr txBox="1"/>
          <p:nvPr/>
        </p:nvSpPr>
        <p:spPr>
          <a:xfrm>
            <a:off x="219206" y="2829791"/>
            <a:ext cx="1493052" cy="45769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935C0FB-3A3C-45F3-B02A-180B639CCC2B}"/>
              </a:ext>
            </a:extLst>
          </p:cNvPr>
          <p:cNvSpPr txBox="1"/>
          <p:nvPr/>
        </p:nvSpPr>
        <p:spPr>
          <a:xfrm>
            <a:off x="1849931" y="1106002"/>
            <a:ext cx="6733135" cy="584775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glow rad="228600">
              <a:schemeClr val="bg2"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masis MT Pro" panose="02040504050005020304" pitchFamily="18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latin typeface="Amasis MT Pro" panose="02040504050005020304" pitchFamily="18" charset="0"/>
              </a:rPr>
              <a:t>used to express the idea that an 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masis MT Pro" panose="02040504050005020304" pitchFamily="18" charset="0"/>
              </a:rPr>
              <a:t>action</a:t>
            </a:r>
            <a:r>
              <a:rPr lang="en-US" sz="1600" b="1" u="sng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0"/>
              </a:rPr>
              <a:t> will be </a:t>
            </a:r>
            <a:r>
              <a:rPr lang="en-US" sz="1600" b="1" u="sng" dirty="0">
                <a:solidFill>
                  <a:schemeClr val="tx2">
                    <a:lumMod val="50000"/>
                  </a:schemeClr>
                </a:solidFill>
                <a:latin typeface="Amasis MT Pro" panose="02040504050005020304" pitchFamily="18" charset="0"/>
              </a:rPr>
              <a:t>completed</a:t>
            </a:r>
            <a:r>
              <a:rPr lang="en-US" sz="1600" b="1" dirty="0">
                <a:latin typeface="Amasis MT Pro" panose="02040504050005020304" pitchFamily="18" charset="0"/>
              </a:rPr>
              <a:t> </a:t>
            </a:r>
            <a:r>
              <a:rPr lang="en-US" sz="1600" dirty="0">
                <a:latin typeface="Amasis MT Pro" panose="02040504050005020304" pitchFamily="18" charset="0"/>
              </a:rPr>
              <a:t>in the future,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masis MT Pro" panose="02040504050005020304" pitchFamily="18" charset="0"/>
              </a:rPr>
              <a:t>(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masis MT Pro" panose="02040504050005020304" pitchFamily="18" charset="0"/>
              </a:rPr>
              <a:t>before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masis MT Pro" panose="02040504050005020304" pitchFamily="18" charset="0"/>
              </a:rPr>
              <a:t>/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masis MT Pro" panose="02040504050005020304" pitchFamily="18" charset="0"/>
              </a:rPr>
              <a:t> by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masis MT Pro" panose="02040504050005020304" pitchFamily="18" charset="0"/>
              </a:rPr>
              <a:t>) </a:t>
            </a:r>
            <a:r>
              <a:rPr lang="en-US" sz="1600" dirty="0">
                <a:latin typeface="Amasis MT Pro" panose="02040504050005020304" pitchFamily="18" charset="0"/>
              </a:rPr>
              <a:t>a specific time in the future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2A3699-9A84-460C-8C05-2939C445D7D1}"/>
              </a:ext>
            </a:extLst>
          </p:cNvPr>
          <p:cNvSpPr txBox="1"/>
          <p:nvPr/>
        </p:nvSpPr>
        <p:spPr>
          <a:xfrm>
            <a:off x="2029144" y="1940296"/>
            <a:ext cx="1436355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</a:t>
            </a:r>
          </a:p>
        </p:txBody>
      </p:sp>
      <p:sp>
        <p:nvSpPr>
          <p:cNvPr id="14" name="علامة الجمع 13">
            <a:extLst>
              <a:ext uri="{FF2B5EF4-FFF2-40B4-BE49-F238E27FC236}">
                <a16:creationId xmlns:a16="http://schemas.microsoft.com/office/drawing/2014/main" id="{324A7343-36BA-4560-8B2D-99A13EF98FE1}"/>
              </a:ext>
            </a:extLst>
          </p:cNvPr>
          <p:cNvSpPr/>
          <p:nvPr/>
        </p:nvSpPr>
        <p:spPr>
          <a:xfrm>
            <a:off x="3550026" y="1982479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E94C285-51D1-44E9-927E-701D79DD5BA7}"/>
              </a:ext>
            </a:extLst>
          </p:cNvPr>
          <p:cNvSpPr txBox="1"/>
          <p:nvPr/>
        </p:nvSpPr>
        <p:spPr>
          <a:xfrm>
            <a:off x="4033396" y="1954383"/>
            <a:ext cx="1406899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6" name="علامة الجمع 15">
            <a:extLst>
              <a:ext uri="{FF2B5EF4-FFF2-40B4-BE49-F238E27FC236}">
                <a16:creationId xmlns:a16="http://schemas.microsoft.com/office/drawing/2014/main" id="{0071EDA4-AAD0-4499-BF54-A704A53FFE71}"/>
              </a:ext>
            </a:extLst>
          </p:cNvPr>
          <p:cNvSpPr/>
          <p:nvPr/>
        </p:nvSpPr>
        <p:spPr>
          <a:xfrm>
            <a:off x="5492806" y="2011935"/>
            <a:ext cx="445674" cy="461043"/>
          </a:xfrm>
          <a:prstGeom prst="mathPl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rgbClr val="0070C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0299E29-34AF-45A0-9E99-DF6F7472BAC9}"/>
              </a:ext>
            </a:extLst>
          </p:cNvPr>
          <p:cNvSpPr txBox="1"/>
          <p:nvPr/>
        </p:nvSpPr>
        <p:spPr>
          <a:xfrm>
            <a:off x="6045332" y="1976156"/>
            <a:ext cx="1406899" cy="52322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V.pp</a:t>
            </a:r>
            <a:r>
              <a:rPr lang="en-US" sz="2800" b="1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Retângulo 6">
            <a:extLst>
              <a:ext uri="{FF2B5EF4-FFF2-40B4-BE49-F238E27FC236}">
                <a16:creationId xmlns:a16="http://schemas.microsoft.com/office/drawing/2014/main" id="{DD1ABE42-E986-4DD4-900D-6844C6612003}"/>
              </a:ext>
            </a:extLst>
          </p:cNvPr>
          <p:cNvSpPr/>
          <p:nvPr/>
        </p:nvSpPr>
        <p:spPr>
          <a:xfrm>
            <a:off x="1706707" y="2969728"/>
            <a:ext cx="580059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By 8:00 pm tonight, 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+mn-cs"/>
              </a:rPr>
              <a:t>she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will</a:t>
            </a:r>
            <a:r>
              <a:rPr lang="en-US" sz="1600" b="1" noProof="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600" b="1" u="sng" noProof="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have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en-US" sz="16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completed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her homework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FB5D2F60-FF67-4422-A9CF-EE9964194688}"/>
              </a:ext>
            </a:extLst>
          </p:cNvPr>
          <p:cNvCxnSpPr>
            <a:cxnSpLocks/>
          </p:cNvCxnSpPr>
          <p:nvPr/>
        </p:nvCxnSpPr>
        <p:spPr>
          <a:xfrm>
            <a:off x="7438145" y="3165310"/>
            <a:ext cx="507146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808ED07-A542-4389-BFB9-434ECAC497B1}"/>
              </a:ext>
            </a:extLst>
          </p:cNvPr>
          <p:cNvSpPr txBox="1"/>
          <p:nvPr/>
        </p:nvSpPr>
        <p:spPr>
          <a:xfrm>
            <a:off x="7975105" y="2983754"/>
            <a:ext cx="1115107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positive(+)</a:t>
            </a:r>
          </a:p>
        </p:txBody>
      </p:sp>
      <p:sp>
        <p:nvSpPr>
          <p:cNvPr id="22" name="Retângulo 6">
            <a:extLst>
              <a:ext uri="{FF2B5EF4-FFF2-40B4-BE49-F238E27FC236}">
                <a16:creationId xmlns:a16="http://schemas.microsoft.com/office/drawing/2014/main" id="{1676AC46-9025-4529-A764-F87563AB711D}"/>
              </a:ext>
            </a:extLst>
          </p:cNvPr>
          <p:cNvSpPr/>
          <p:nvPr/>
        </p:nvSpPr>
        <p:spPr>
          <a:xfrm>
            <a:off x="1652067" y="3490962"/>
            <a:ext cx="59090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By 8:00 pm tonight,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will</a:t>
            </a:r>
            <a:r>
              <a:rPr lang="en-US" sz="1600" b="1" noProof="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she </a:t>
            </a:r>
            <a:r>
              <a:rPr lang="en-US" sz="1600" b="1" u="sng" noProof="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have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en-US" sz="16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completed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her homework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22D6BD11-19AB-47AF-A429-1823DAFC5DF9}"/>
              </a:ext>
            </a:extLst>
          </p:cNvPr>
          <p:cNvCxnSpPr>
            <a:cxnSpLocks/>
          </p:cNvCxnSpPr>
          <p:nvPr/>
        </p:nvCxnSpPr>
        <p:spPr>
          <a:xfrm>
            <a:off x="7459917" y="3655808"/>
            <a:ext cx="423901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5815A95-782B-4C08-848D-4935A57703E1}"/>
              </a:ext>
            </a:extLst>
          </p:cNvPr>
          <p:cNvSpPr txBox="1"/>
          <p:nvPr/>
        </p:nvSpPr>
        <p:spPr>
          <a:xfrm>
            <a:off x="7912351" y="3466568"/>
            <a:ext cx="1177861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Question(?)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5FEE8BC-3A12-4A16-9F71-664953532938}"/>
              </a:ext>
            </a:extLst>
          </p:cNvPr>
          <p:cNvSpPr txBox="1"/>
          <p:nvPr/>
        </p:nvSpPr>
        <p:spPr>
          <a:xfrm>
            <a:off x="3497514" y="3946825"/>
            <a:ext cx="1904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Yes , </a:t>
            </a:r>
            <a:r>
              <a:rPr lang="en-US" sz="2000" dirty="0">
                <a:solidFill>
                  <a:schemeClr val="bg1"/>
                </a:solidFill>
              </a:rPr>
              <a:t>she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will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52C429C-DE8A-43A3-8345-78634C6AE92C}"/>
              </a:ext>
            </a:extLst>
          </p:cNvPr>
          <p:cNvSpPr txBox="1"/>
          <p:nvPr/>
        </p:nvSpPr>
        <p:spPr>
          <a:xfrm>
            <a:off x="3542338" y="4391218"/>
            <a:ext cx="1904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 , </a:t>
            </a:r>
            <a:r>
              <a:rPr lang="en-US" sz="2000" dirty="0">
                <a:solidFill>
                  <a:schemeClr val="bg1"/>
                </a:solidFill>
              </a:rPr>
              <a:t>she 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won’t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4169B60F-D38A-49E4-8293-525C45AFB442}"/>
              </a:ext>
            </a:extLst>
          </p:cNvPr>
          <p:cNvCxnSpPr>
            <a:cxnSpLocks/>
          </p:cNvCxnSpPr>
          <p:nvPr/>
        </p:nvCxnSpPr>
        <p:spPr>
          <a:xfrm>
            <a:off x="5426449" y="4150147"/>
            <a:ext cx="886257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390A5755-F974-4E5F-AD31-D15711627835}"/>
              </a:ext>
            </a:extLst>
          </p:cNvPr>
          <p:cNvCxnSpPr>
            <a:cxnSpLocks/>
          </p:cNvCxnSpPr>
          <p:nvPr/>
        </p:nvCxnSpPr>
        <p:spPr>
          <a:xfrm>
            <a:off x="5418765" y="4588137"/>
            <a:ext cx="886257" cy="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4DC65DB-7C90-45FF-A4B8-7D0D90F55FD6}"/>
              </a:ext>
            </a:extLst>
          </p:cNvPr>
          <p:cNvSpPr txBox="1"/>
          <p:nvPr/>
        </p:nvSpPr>
        <p:spPr>
          <a:xfrm>
            <a:off x="6387293" y="3976274"/>
            <a:ext cx="1614569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Short answer (+)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0DF4A09-A6AB-468A-862E-C76A1C6737DB}"/>
              </a:ext>
            </a:extLst>
          </p:cNvPr>
          <p:cNvSpPr txBox="1"/>
          <p:nvPr/>
        </p:nvSpPr>
        <p:spPr>
          <a:xfrm>
            <a:off x="6366680" y="4422254"/>
            <a:ext cx="1614569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b="1" dirty="0"/>
              <a:t>Short answer (-)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/>
      <p:bldP spid="27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Peace Festival by Slidesgo">
  <a:themeElements>
    <a:clrScheme name="Simple Light">
      <a:dk1>
        <a:srgbClr val="141625"/>
      </a:dk1>
      <a:lt1>
        <a:srgbClr val="FFFFFF"/>
      </a:lt1>
      <a:dk2>
        <a:srgbClr val="AF92EE"/>
      </a:dk2>
      <a:lt2>
        <a:srgbClr val="FF8FC3"/>
      </a:lt2>
      <a:accent1>
        <a:srgbClr val="FFA14F"/>
      </a:accent1>
      <a:accent2>
        <a:srgbClr val="92DD72"/>
      </a:accent2>
      <a:accent3>
        <a:srgbClr val="25E3EF"/>
      </a:accent3>
      <a:accent4>
        <a:srgbClr val="FFEE5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833</Words>
  <Application>Microsoft Office PowerPoint</Application>
  <PresentationFormat>عرض على الشاشة (16:9)</PresentationFormat>
  <Paragraphs>226</Paragraphs>
  <Slides>25</Slides>
  <Notes>25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46" baseType="lpstr">
      <vt:lpstr>Open Sans</vt:lpstr>
      <vt:lpstr>Bebas Neue</vt:lpstr>
      <vt:lpstr>Handlee</vt:lpstr>
      <vt:lpstr>Times New Roman</vt:lpstr>
      <vt:lpstr>Montserrat</vt:lpstr>
      <vt:lpstr>Roboto Condensed Light</vt:lpstr>
      <vt:lpstr>Amasis MT Pro Medium</vt:lpstr>
      <vt:lpstr>Amatic SC</vt:lpstr>
      <vt:lpstr>Open Sans Light</vt:lpstr>
      <vt:lpstr>Romeral</vt:lpstr>
      <vt:lpstr>Indie Flower</vt:lpstr>
      <vt:lpstr>Century Schoolbook</vt:lpstr>
      <vt:lpstr>Bookman Old Style</vt:lpstr>
      <vt:lpstr>Georgia</vt:lpstr>
      <vt:lpstr>Comic Sans MS</vt:lpstr>
      <vt:lpstr>Amasis MT Pro</vt:lpstr>
      <vt:lpstr>Gaza</vt:lpstr>
      <vt:lpstr>Arial Rounded MT Bold</vt:lpstr>
      <vt:lpstr>Berlin Sans FB</vt:lpstr>
      <vt:lpstr>Arial</vt:lpstr>
      <vt:lpstr>Peace Festival by Slidesgo</vt:lpstr>
      <vt:lpstr>Unit4 What Would You Do? Form , Meaning &amp; Function</vt:lpstr>
      <vt:lpstr>Form</vt:lpstr>
      <vt:lpstr>Book Open</vt:lpstr>
      <vt:lpstr>Future Progressive</vt:lpstr>
      <vt:lpstr>The Expressions for the Future Progressive</vt:lpstr>
      <vt:lpstr>عرض تقديمي في PowerPoint</vt:lpstr>
      <vt:lpstr>عرض تقديمي في PowerPoint</vt:lpstr>
      <vt:lpstr>عرض تقديمي في PowerPoint</vt:lpstr>
      <vt:lpstr>Futurec Perfect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Used to: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</vt:lpstr>
      <vt:lpstr>Home 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Unit6 What Would You Do? Form , Meaning &amp; Function</dc:title>
  <dc:creator>ام الوليد</dc:creator>
  <cp:lastModifiedBy>انتصار العبيدالله</cp:lastModifiedBy>
  <cp:revision>7</cp:revision>
  <dcterms:modified xsi:type="dcterms:W3CDTF">2023-05-20T21:11:11Z</dcterms:modified>
</cp:coreProperties>
</file>