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640" r:id="rId2"/>
    <p:sldId id="641" r:id="rId3"/>
    <p:sldId id="642" r:id="rId4"/>
    <p:sldId id="643" r:id="rId5"/>
    <p:sldId id="644" r:id="rId6"/>
    <p:sldId id="645" r:id="rId7"/>
    <p:sldId id="646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9D4298-93AD-48F9-A5BB-F81C658BC8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0CE6E62-B952-4B05-AC32-6C6B36B44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5AE3539-CF10-45AF-8C95-7F6580602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1432782-BA71-4965-B615-495DDF7A1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5BAE5FF-81EA-4B90-A71E-3F0C15A5E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285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9B2A2D-5348-4052-9FFD-DBA174B26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E1AB40A-5204-424C-9CAA-81A53F964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454796-4DDF-4CFD-9EA3-38C7B29CF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D89250-8541-4D7B-A950-C81499648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D28E51E-F500-45D2-856E-5D4E185D2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1863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ACC0B7D-8C3E-4A16-B901-F33BAC7997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6F98F57-2AA0-463B-AD87-B985C6BF4E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2034C94-4FD8-4B4B-B425-B02F771B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45DB925-C615-4026-8B86-AF16EFF73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DF02680-55A7-47DD-AACC-8589E546A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922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68ECC75-39F4-40EF-A2A3-79EA723F1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5CD96FC-693A-4FD4-99AD-A1F26F8A0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4E38EF3-13AE-4103-9DE3-B9141EFA9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6A94B3A-D18D-4D94-8752-9CFC59386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D383A56-39CF-46B4-9222-92B13DF1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4287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EE081C-1435-4F10-BF47-CA0ED41EC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7616504-0E51-4AD3-9270-4FA2F6965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E2A7727-BE95-4313-85A2-6F5EECCDE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E2CCEB6-BE7E-4E7F-ABAC-B76636668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CD56C5-60A5-472A-8E73-6475BC00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607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F537A8-C61A-4556-873A-0ADD2D7B2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33BDC4-FD37-4F21-A4B1-3CCFAB118A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4EF7630-F14F-4F74-8945-6CCCDB1A8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FF700C6-4CEB-43CB-B3C3-21490BF40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D2F15A-411F-4357-9EB6-C6840039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F5089D3-D63B-4FF6-9BB8-A055115F7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965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1D28E0-4101-4A5B-8124-030D6BCE4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C845D89-A030-48A1-B450-EE18D8B05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3F86C15-A112-40B5-99E5-91BAAF1B10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658812-6749-456B-839E-6AEC53A3D2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0FAAC99-494B-42A6-8BAF-DF6F275DA6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D449AE5-AB03-4EB7-9118-D0186CF8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5850867-40FE-4893-9C1B-D1B8DBE49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F9D1498-4F0B-439A-A7FF-78E0A04D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095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61B8D2-BC21-4971-B362-D299D514A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73C41A7-42DC-46EE-91CA-7E5B9A509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65DFE95-1B92-48BB-A4E0-6E6B51676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52A42C4-BD74-493C-AB2F-25C13F831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057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CFC585D-0024-4F2E-8BB3-B353B756A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1EA8DF0-3B2F-4DC3-8D17-CF31CCAC2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BB21D20-E102-4501-9F05-92DB131A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283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873ED2-05F9-4C88-956B-0ADEE147B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E360F9C-75F9-4961-9A05-2191009C4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CCD9985-36FE-43E9-89FD-4683073BC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B53DC54-CF67-4502-84B5-8096C0B17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172242B-ECEF-40B4-BAEC-045C1C01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11BFEE8-E3A1-4C30-AF09-638127C1C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955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232A65-FD6C-4FDF-94AD-6E4E687BA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5CA3545-BD73-4CAD-847A-7EE00FB059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F31B257-5534-42AF-AA3A-8576FEFC70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37D3E80-28DC-4161-82C3-69BF486AF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E522911-1EB8-4DDA-B450-A8CA27CA3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FAB6D4F-993C-4CBE-8A50-20DC50FFB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409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0835EC1-8AB1-48A0-8C9E-8B78557B1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1947678-5054-42E8-9CB2-BE2B82166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42A8158-60B4-4195-8DAC-9F10F9793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01363-38BB-4D6C-8398-6B02EA18BFE8}" type="datetimeFigureOut">
              <a:rPr lang="ar-SA" smtClean="0"/>
              <a:t>09/08/43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938568-B15C-471A-9066-94374944B3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EC88CB-08BB-4C0C-B8EF-211F1C3BB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F242F-1D4B-432D-BBCC-68EA34BEAE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34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5CA0E8A-4594-4185-AA7D-8067D4E4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EB03EA1-39B4-41E2-840B-A63C180F02DE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044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CDF756F-FBAA-411F-8FD5-0DE126B8C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1669070"/>
            <a:ext cx="7920037" cy="415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75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8EDA6BE-6D19-4F39-9421-19C1BB2E5C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351" y="2064543"/>
            <a:ext cx="8965406" cy="2700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298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540BAA85-5D55-44A3-B8C7-85D78673D2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5" y="1997869"/>
            <a:ext cx="8941594" cy="2862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6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5E5E9DA-5743-4A3C-8E29-63EB0B4A85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0812" y="1907381"/>
            <a:ext cx="9172575" cy="335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0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BE5FB90-8A5C-40FF-BA7B-90E77C471C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6056" y="1907382"/>
            <a:ext cx="9051131" cy="3535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254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876A634-4A7A-4190-92D8-EBFDF2C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7</a:t>
            </a:fld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14E54D7-F727-4C3D-9792-73FDF72CDA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1757363"/>
            <a:ext cx="8084343" cy="386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6937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</Words>
  <Application>Microsoft Office PowerPoint</Application>
  <PresentationFormat>شاشة عريضة</PresentationFormat>
  <Paragraphs>9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2022-03-12T14:03:15Z</dcterms:created>
  <dcterms:modified xsi:type="dcterms:W3CDTF">2022-03-12T14:12:52Z</dcterms:modified>
</cp:coreProperties>
</file>