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</p:sldMasterIdLst>
  <p:notesMasterIdLst>
    <p:notesMasterId r:id="rId26"/>
  </p:notesMasterIdLst>
  <p:sldIdLst>
    <p:sldId id="256" r:id="rId2"/>
    <p:sldId id="258" r:id="rId3"/>
    <p:sldId id="262" r:id="rId4"/>
    <p:sldId id="257" r:id="rId5"/>
    <p:sldId id="261" r:id="rId6"/>
    <p:sldId id="260" r:id="rId7"/>
    <p:sldId id="264" r:id="rId8"/>
    <p:sldId id="279" r:id="rId9"/>
    <p:sldId id="270" r:id="rId10"/>
    <p:sldId id="280" r:id="rId11"/>
    <p:sldId id="281" r:id="rId12"/>
    <p:sldId id="268" r:id="rId13"/>
    <p:sldId id="263" r:id="rId14"/>
    <p:sldId id="278" r:id="rId15"/>
    <p:sldId id="259" r:id="rId16"/>
    <p:sldId id="282" r:id="rId17"/>
    <p:sldId id="269" r:id="rId18"/>
    <p:sldId id="274" r:id="rId19"/>
    <p:sldId id="271" r:id="rId20"/>
    <p:sldId id="272" r:id="rId21"/>
    <p:sldId id="277" r:id="rId22"/>
    <p:sldId id="273" r:id="rId23"/>
    <p:sldId id="266" r:id="rId24"/>
    <p:sldId id="276" r:id="rId25"/>
  </p:sldIdLst>
  <p:sldSz cx="9144000" cy="5143500" type="screen16x9"/>
  <p:notesSz cx="6858000" cy="9144000"/>
  <p:embeddedFontLst>
    <p:embeddedFont>
      <p:font typeface="Algerian" panose="04020705040A02060702" pitchFamily="82" charset="0"/>
      <p:regular r:id="rId27"/>
    </p:embeddedFont>
    <p:embeddedFont>
      <p:font typeface="Arial Narrow" panose="020B0606020202030204" pitchFamily="34" charset="0"/>
      <p:regular r:id="rId28"/>
      <p:bold r:id="rId29"/>
      <p:italic r:id="rId30"/>
      <p:boldItalic r:id="rId31"/>
    </p:embeddedFont>
    <p:embeddedFont>
      <p:font typeface="Arial Rounded MT Bold" panose="020F0704030504030204" pitchFamily="34" charset="0"/>
      <p:regular r:id="rId32"/>
    </p:embeddedFont>
    <p:embeddedFont>
      <p:font typeface="Berlin Sans FB Demi" panose="020E0802020502020306" pitchFamily="34" charset="0"/>
      <p:bold r:id="rId33"/>
    </p:embeddedFont>
    <p:embeddedFont>
      <p:font typeface="Gaegu" pitchFamily="2" charset="0"/>
      <p:regular r:id="rId34"/>
      <p:bold r:id="rId35"/>
    </p:embeddedFont>
    <p:embeddedFont>
      <p:font typeface="Nirmala UI" panose="020B0502040204020203" pitchFamily="34" charset="0"/>
      <p:regular r:id="rId36"/>
      <p:bold r:id="rId37"/>
    </p:embeddedFont>
    <p:embeddedFont>
      <p:font typeface="Open Sans" panose="020B0606030504020204" pitchFamily="34" charset="0"/>
      <p:regular r:id="rId38"/>
      <p:bold r:id="rId39"/>
      <p:italic r:id="rId40"/>
      <p:boldItalic r:id="rId41"/>
    </p:embeddedFont>
    <p:embeddedFont>
      <p:font typeface="Oswald" panose="00000500000000000000" pitchFamily="2" charset="0"/>
      <p:regular r:id="rId42"/>
      <p:bold r:id="rId43"/>
    </p:embeddedFont>
    <p:embeddedFont>
      <p:font typeface="Patrick Hand" panose="00000500000000000000" pitchFamily="2" charset="0"/>
      <p:regular r:id="rId44"/>
    </p:embeddedFont>
    <p:embeddedFont>
      <p:font typeface="Raleway Thin" pitchFamily="2" charset="0"/>
      <p:regular r:id="rId45"/>
      <p:bold r:id="rId46"/>
      <p:italic r:id="rId47"/>
      <p:boldItalic r:id="rId48"/>
    </p:embeddedFont>
    <p:embeddedFont>
      <p:font typeface="Roboto" panose="02000000000000000000" pitchFamily="2" charset="0"/>
      <p:regular r:id="rId49"/>
      <p:bold r:id="rId50"/>
      <p:italic r:id="rId51"/>
      <p:boldItalic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538">
          <p15:clr>
            <a:srgbClr val="9AA0A6"/>
          </p15:clr>
        </p15:guide>
        <p15:guide id="2" pos="5222">
          <p15:clr>
            <a:srgbClr val="9AA0A6"/>
          </p15:clr>
        </p15:guide>
        <p15:guide id="3" orient="horz" pos="2723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34E1AB4-E25C-4393-B570-5519DC35259B}">
  <a:tblStyle styleId="{B34E1AB4-E25C-4393-B570-5519DC35259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75" autoAdjust="0"/>
    <p:restoredTop sz="94660"/>
  </p:normalViewPr>
  <p:slideViewPr>
    <p:cSldViewPr snapToGrid="0">
      <p:cViewPr varScale="1">
        <p:scale>
          <a:sx n="84" d="100"/>
          <a:sy n="84" d="100"/>
        </p:scale>
        <p:origin x="656" y="64"/>
      </p:cViewPr>
      <p:guideLst>
        <p:guide pos="538"/>
        <p:guide pos="5222"/>
        <p:guide orient="horz" pos="272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font" Target="fonts/font24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font" Target="fonts/font15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font" Target="fonts/font2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52" Type="http://schemas.openxmlformats.org/officeDocument/2006/relationships/font" Target="fonts/font2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font" Target="fonts/font22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25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8e02560640_0_4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8e02560640_0_4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0457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53119c6b97_0_3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53119c6b97_0_3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83536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8ca35c373a_0_4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8ca35c373a_0_4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8e02560640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8e02560640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53119c6b97_0_4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Google Shape;553;g53119c6b97_0_4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8ca35c373a_0_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8ca35c373a_0_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8ca35c373a_0_4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8ca35c373a_0_4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59141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9f55da46cf_2_208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9f55da46cf_2_208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8e02560640_0_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8e02560640_0_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86c0bd716c_0_5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86c0bd716c_0_5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8ca35c373a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8ca35c373a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9f55da46cf_2_209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9f55da46cf_2_209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53119c6b97_0_3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53119c6b97_0_3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53119c6b97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53119c6b97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86c0bd716c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86c0bd716c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8e02560640_0_18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Google Shape;523;g8e02560640_0_18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a0fffe372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a0fffe372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8ca35c373a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8ca35c373a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8e02560640_0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8e02560640_0_2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9f55da46cf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9f55da46cf_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8e02560640_0_4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8e02560640_0_4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53119c6b97_0_3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53119c6b97_0_3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40408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9f55da46cf_2_209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9f55da46cf_2_209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lack-redir.net/link?url=https%3A%2F%2Fwww.freepik.com%2F" TargetMode="External"/><Relationship Id="rId4" Type="http://schemas.openxmlformats.org/officeDocument/2006/relationships/hyperlink" Target="http://bit.ly/2TyoMsr" TargetMode="Externa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/>
          </a:blip>
          <a:srcRect t="19" b="9"/>
          <a:stretch/>
        </p:blipFill>
        <p:spPr>
          <a:xfrm>
            <a:off x="952" y="0"/>
            <a:ext cx="9142089" cy="514349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019600" y="1253538"/>
            <a:ext cx="5105100" cy="227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Raleway Thin"/>
              <a:buNone/>
              <a:defRPr sz="5000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 u="sng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 u="sng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 u="sng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 u="sng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 u="sng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 u="sng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 u="sng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 u="sng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435775" y="3454663"/>
            <a:ext cx="4272300" cy="43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7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and Credits">
  <p:cSld name="CUSTOM_17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4"/>
          <p:cNvPicPr preferRelativeResize="0"/>
          <p:nvPr/>
        </p:nvPicPr>
        <p:blipFill rotWithShape="1">
          <a:blip r:embed="rId2">
            <a:alphaModFix/>
          </a:blip>
          <a:srcRect t="19" b="9"/>
          <a:stretch/>
        </p:blipFill>
        <p:spPr>
          <a:xfrm>
            <a:off x="952" y="0"/>
            <a:ext cx="9142089" cy="5143495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4"/>
          <p:cNvSpPr txBox="1">
            <a:spLocks noGrp="1"/>
          </p:cNvSpPr>
          <p:nvPr>
            <p:ph type="title"/>
          </p:nvPr>
        </p:nvSpPr>
        <p:spPr>
          <a:xfrm>
            <a:off x="1303280" y="722323"/>
            <a:ext cx="3859800" cy="7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subTitle" idx="1"/>
          </p:nvPr>
        </p:nvSpPr>
        <p:spPr>
          <a:xfrm>
            <a:off x="1759730" y="1550799"/>
            <a:ext cx="2946900" cy="115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2" name="Google Shape;72;p14"/>
          <p:cNvSpPr txBox="1"/>
          <p:nvPr/>
        </p:nvSpPr>
        <p:spPr>
          <a:xfrm>
            <a:off x="1669130" y="3363725"/>
            <a:ext cx="3128100" cy="7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lang="en" sz="1000" b="1">
                <a:solidFill>
                  <a:schemeClr val="accent2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lang="en" sz="1000" b="1">
                <a:solidFill>
                  <a:schemeClr val="accent2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lang="en" sz="1000" b="1">
                <a:solidFill>
                  <a:schemeClr val="accent2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0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000" b="1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3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5"/>
          <p:cNvPicPr preferRelativeResize="0"/>
          <p:nvPr/>
        </p:nvPicPr>
        <p:blipFill rotWithShape="1">
          <a:blip r:embed="rId2">
            <a:alphaModFix/>
          </a:blip>
          <a:srcRect t="19" b="9"/>
          <a:stretch/>
        </p:blipFill>
        <p:spPr>
          <a:xfrm>
            <a:off x="952" y="0"/>
            <a:ext cx="9142089" cy="514349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5"/>
          <p:cNvSpPr txBox="1">
            <a:spLocks noGrp="1"/>
          </p:cNvSpPr>
          <p:nvPr>
            <p:ph type="ctrTitle"/>
          </p:nvPr>
        </p:nvSpPr>
        <p:spPr>
          <a:xfrm>
            <a:off x="720000" y="3242575"/>
            <a:ext cx="1902300" cy="50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subTitle" idx="1"/>
          </p:nvPr>
        </p:nvSpPr>
        <p:spPr>
          <a:xfrm>
            <a:off x="720000" y="3618227"/>
            <a:ext cx="1902300" cy="79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ctrTitle" idx="2"/>
          </p:nvPr>
        </p:nvSpPr>
        <p:spPr>
          <a:xfrm>
            <a:off x="3620861" y="3242575"/>
            <a:ext cx="1902300" cy="50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subTitle" idx="3"/>
          </p:nvPr>
        </p:nvSpPr>
        <p:spPr>
          <a:xfrm>
            <a:off x="3620862" y="3618227"/>
            <a:ext cx="1902300" cy="79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ctrTitle" idx="4"/>
          </p:nvPr>
        </p:nvSpPr>
        <p:spPr>
          <a:xfrm>
            <a:off x="6521698" y="3242575"/>
            <a:ext cx="1902300" cy="50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subTitle" idx="5"/>
          </p:nvPr>
        </p:nvSpPr>
        <p:spPr>
          <a:xfrm>
            <a:off x="6521700" y="3618227"/>
            <a:ext cx="1902300" cy="79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title" idx="6"/>
          </p:nvPr>
        </p:nvSpPr>
        <p:spPr>
          <a:xfrm>
            <a:off x="731925" y="698232"/>
            <a:ext cx="7680000" cy="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4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" y="0"/>
            <a:ext cx="9142089" cy="5143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64" flipH="1">
            <a:off x="3371754" y="1685822"/>
            <a:ext cx="2400496" cy="261255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6"/>
          <p:cNvSpPr txBox="1">
            <a:spLocks noGrp="1"/>
          </p:cNvSpPr>
          <p:nvPr>
            <p:ph type="ctrTitle"/>
          </p:nvPr>
        </p:nvSpPr>
        <p:spPr>
          <a:xfrm>
            <a:off x="1079236" y="1935599"/>
            <a:ext cx="2251800" cy="50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subTitle" idx="1"/>
          </p:nvPr>
        </p:nvSpPr>
        <p:spPr>
          <a:xfrm>
            <a:off x="1079238" y="2322800"/>
            <a:ext cx="2251800" cy="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16"/>
          <p:cNvSpPr txBox="1">
            <a:spLocks noGrp="1"/>
          </p:cNvSpPr>
          <p:nvPr>
            <p:ph type="ctrTitle" idx="2"/>
          </p:nvPr>
        </p:nvSpPr>
        <p:spPr>
          <a:xfrm>
            <a:off x="5812961" y="1935599"/>
            <a:ext cx="2251800" cy="50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subTitle" idx="3"/>
          </p:nvPr>
        </p:nvSpPr>
        <p:spPr>
          <a:xfrm>
            <a:off x="5812963" y="2322800"/>
            <a:ext cx="2251800" cy="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ctrTitle" idx="4"/>
          </p:nvPr>
        </p:nvSpPr>
        <p:spPr>
          <a:xfrm>
            <a:off x="1079236" y="3204799"/>
            <a:ext cx="2251800" cy="50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subTitle" idx="5"/>
          </p:nvPr>
        </p:nvSpPr>
        <p:spPr>
          <a:xfrm>
            <a:off x="1079238" y="3592000"/>
            <a:ext cx="2251800" cy="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16"/>
          <p:cNvSpPr txBox="1">
            <a:spLocks noGrp="1"/>
          </p:cNvSpPr>
          <p:nvPr>
            <p:ph type="ctrTitle" idx="6"/>
          </p:nvPr>
        </p:nvSpPr>
        <p:spPr>
          <a:xfrm>
            <a:off x="5812961" y="3204799"/>
            <a:ext cx="2251800" cy="50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7"/>
          </p:nvPr>
        </p:nvSpPr>
        <p:spPr>
          <a:xfrm>
            <a:off x="5812963" y="3592000"/>
            <a:ext cx="2251800" cy="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title" idx="8"/>
          </p:nvPr>
        </p:nvSpPr>
        <p:spPr>
          <a:xfrm>
            <a:off x="731925" y="698232"/>
            <a:ext cx="7680000" cy="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s">
  <p:cSld name="CUSTOM_12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" y="0"/>
            <a:ext cx="9142089" cy="5143495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7"/>
          <p:cNvSpPr txBox="1">
            <a:spLocks noGrp="1"/>
          </p:cNvSpPr>
          <p:nvPr>
            <p:ph type="title" hasCustomPrompt="1"/>
          </p:nvPr>
        </p:nvSpPr>
        <p:spPr>
          <a:xfrm>
            <a:off x="2852250" y="896700"/>
            <a:ext cx="3439500" cy="5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500" u="sng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97" name="Google Shape;97;p17"/>
          <p:cNvSpPr txBox="1">
            <a:spLocks noGrp="1"/>
          </p:cNvSpPr>
          <p:nvPr>
            <p:ph type="subTitle" idx="1"/>
          </p:nvPr>
        </p:nvSpPr>
        <p:spPr>
          <a:xfrm>
            <a:off x="2852250" y="1473761"/>
            <a:ext cx="3400500" cy="4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7"/>
          <p:cNvSpPr txBox="1">
            <a:spLocks noGrp="1"/>
          </p:cNvSpPr>
          <p:nvPr>
            <p:ph type="title" idx="2" hasCustomPrompt="1"/>
          </p:nvPr>
        </p:nvSpPr>
        <p:spPr>
          <a:xfrm>
            <a:off x="2852250" y="2158103"/>
            <a:ext cx="3439500" cy="5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500" u="sng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99" name="Google Shape;99;p17"/>
          <p:cNvSpPr txBox="1">
            <a:spLocks noGrp="1"/>
          </p:cNvSpPr>
          <p:nvPr>
            <p:ph type="subTitle" idx="3"/>
          </p:nvPr>
        </p:nvSpPr>
        <p:spPr>
          <a:xfrm>
            <a:off x="2852250" y="2735175"/>
            <a:ext cx="3400500" cy="4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7"/>
          <p:cNvSpPr txBox="1">
            <a:spLocks noGrp="1"/>
          </p:cNvSpPr>
          <p:nvPr>
            <p:ph type="title" idx="4" hasCustomPrompt="1"/>
          </p:nvPr>
        </p:nvSpPr>
        <p:spPr>
          <a:xfrm>
            <a:off x="2852250" y="3419519"/>
            <a:ext cx="3439500" cy="5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500" u="sng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01" name="Google Shape;101;p17"/>
          <p:cNvSpPr txBox="1">
            <a:spLocks noGrp="1"/>
          </p:cNvSpPr>
          <p:nvPr>
            <p:ph type="subTitle" idx="5"/>
          </p:nvPr>
        </p:nvSpPr>
        <p:spPr>
          <a:xfrm>
            <a:off x="2852250" y="3996601"/>
            <a:ext cx="3400500" cy="4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0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8"/>
          <p:cNvPicPr preferRelativeResize="0"/>
          <p:nvPr/>
        </p:nvPicPr>
        <p:blipFill rotWithShape="1">
          <a:blip r:embed="rId2">
            <a:alphaModFix/>
          </a:blip>
          <a:srcRect t="-60" b="-50"/>
          <a:stretch/>
        </p:blipFill>
        <p:spPr>
          <a:xfrm rot="-5">
            <a:off x="-211175" y="1464883"/>
            <a:ext cx="10974530" cy="1313608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8"/>
          <p:cNvSpPr txBox="1">
            <a:spLocks noGrp="1"/>
          </p:cNvSpPr>
          <p:nvPr>
            <p:ph type="title"/>
          </p:nvPr>
        </p:nvSpPr>
        <p:spPr>
          <a:xfrm>
            <a:off x="731925" y="698232"/>
            <a:ext cx="7680000" cy="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0_1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19"/>
          <p:cNvPicPr preferRelativeResize="0"/>
          <p:nvPr/>
        </p:nvPicPr>
        <p:blipFill rotWithShape="1">
          <a:blip r:embed="rId2">
            <a:alphaModFix/>
          </a:blip>
          <a:srcRect t="19" b="9"/>
          <a:stretch/>
        </p:blipFill>
        <p:spPr>
          <a:xfrm>
            <a:off x="952" y="0"/>
            <a:ext cx="9142089" cy="5143495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9"/>
          <p:cNvSpPr txBox="1">
            <a:spLocks noGrp="1"/>
          </p:cNvSpPr>
          <p:nvPr>
            <p:ph type="title"/>
          </p:nvPr>
        </p:nvSpPr>
        <p:spPr>
          <a:xfrm>
            <a:off x="731925" y="698232"/>
            <a:ext cx="7680000" cy="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10_1_1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731925" y="698232"/>
            <a:ext cx="7680000" cy="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pic>
        <p:nvPicPr>
          <p:cNvPr id="110" name="Google Shape;110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900024">
            <a:off x="7669901" y="-1242014"/>
            <a:ext cx="2775771" cy="302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0"/>
          <p:cNvPicPr preferRelativeResize="0"/>
          <p:nvPr/>
        </p:nvPicPr>
        <p:blipFill rotWithShape="1">
          <a:blip r:embed="rId3">
            <a:alphaModFix/>
          </a:blip>
          <a:srcRect l="19" r="19"/>
          <a:stretch/>
        </p:blipFill>
        <p:spPr>
          <a:xfrm rot="10799979">
            <a:off x="-1626701" y="-2274965"/>
            <a:ext cx="4294100" cy="38845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7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21"/>
          <p:cNvPicPr preferRelativeResize="0"/>
          <p:nvPr/>
        </p:nvPicPr>
        <p:blipFill rotWithShape="1">
          <a:blip r:embed="rId2">
            <a:alphaModFix/>
          </a:blip>
          <a:srcRect t="-60" b="-50"/>
          <a:stretch/>
        </p:blipFill>
        <p:spPr>
          <a:xfrm rot="-5">
            <a:off x="-211175" y="-88329"/>
            <a:ext cx="10974530" cy="1313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1"/>
          <p:cNvPicPr preferRelativeResize="0"/>
          <p:nvPr/>
        </p:nvPicPr>
        <p:blipFill rotWithShape="1">
          <a:blip r:embed="rId2">
            <a:alphaModFix/>
          </a:blip>
          <a:srcRect t="-60" b="-50"/>
          <a:stretch/>
        </p:blipFill>
        <p:spPr>
          <a:xfrm rot="5" flipH="1">
            <a:off x="-1574725" y="3918221"/>
            <a:ext cx="10974530" cy="1313608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1"/>
          <p:cNvSpPr txBox="1">
            <a:spLocks noGrp="1"/>
          </p:cNvSpPr>
          <p:nvPr>
            <p:ph type="title"/>
          </p:nvPr>
        </p:nvSpPr>
        <p:spPr>
          <a:xfrm>
            <a:off x="4301488" y="3113065"/>
            <a:ext cx="338250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21"/>
          <p:cNvSpPr txBox="1">
            <a:spLocks noGrp="1"/>
          </p:cNvSpPr>
          <p:nvPr>
            <p:ph type="subTitle" idx="1"/>
          </p:nvPr>
        </p:nvSpPr>
        <p:spPr>
          <a:xfrm>
            <a:off x="2647613" y="2045538"/>
            <a:ext cx="5258700" cy="1012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R="22860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title" idx="2"/>
          </p:nvPr>
        </p:nvSpPr>
        <p:spPr>
          <a:xfrm>
            <a:off x="1237688" y="2002216"/>
            <a:ext cx="1787700" cy="10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5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2"/>
          <p:cNvPicPr preferRelativeResize="0"/>
          <p:nvPr/>
        </p:nvPicPr>
        <p:blipFill rotWithShape="1">
          <a:blip r:embed="rId2">
            <a:alphaModFix/>
          </a:blip>
          <a:srcRect t="19" b="9"/>
          <a:stretch/>
        </p:blipFill>
        <p:spPr>
          <a:xfrm>
            <a:off x="952" y="0"/>
            <a:ext cx="9142089" cy="5143495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2"/>
          <p:cNvSpPr txBox="1">
            <a:spLocks noGrp="1"/>
          </p:cNvSpPr>
          <p:nvPr>
            <p:ph type="ctrTitle"/>
          </p:nvPr>
        </p:nvSpPr>
        <p:spPr>
          <a:xfrm>
            <a:off x="879625" y="1875237"/>
            <a:ext cx="2067300" cy="50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1" name="Google Shape;121;p22"/>
          <p:cNvSpPr txBox="1">
            <a:spLocks noGrp="1"/>
          </p:cNvSpPr>
          <p:nvPr>
            <p:ph type="subTitle" idx="1"/>
          </p:nvPr>
        </p:nvSpPr>
        <p:spPr>
          <a:xfrm>
            <a:off x="879625" y="2242200"/>
            <a:ext cx="2067300" cy="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22"/>
          <p:cNvSpPr txBox="1">
            <a:spLocks noGrp="1"/>
          </p:cNvSpPr>
          <p:nvPr>
            <p:ph type="ctrTitle" idx="2"/>
          </p:nvPr>
        </p:nvSpPr>
        <p:spPr>
          <a:xfrm>
            <a:off x="3538263" y="1875237"/>
            <a:ext cx="2067300" cy="50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3" name="Google Shape;123;p22"/>
          <p:cNvSpPr txBox="1">
            <a:spLocks noGrp="1"/>
          </p:cNvSpPr>
          <p:nvPr>
            <p:ph type="subTitle" idx="3"/>
          </p:nvPr>
        </p:nvSpPr>
        <p:spPr>
          <a:xfrm>
            <a:off x="3538260" y="2242200"/>
            <a:ext cx="2067300" cy="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22"/>
          <p:cNvSpPr txBox="1">
            <a:spLocks noGrp="1"/>
          </p:cNvSpPr>
          <p:nvPr>
            <p:ph type="ctrTitle" idx="4"/>
          </p:nvPr>
        </p:nvSpPr>
        <p:spPr>
          <a:xfrm>
            <a:off x="6196933" y="1875237"/>
            <a:ext cx="2067300" cy="50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5" name="Google Shape;125;p22"/>
          <p:cNvSpPr txBox="1">
            <a:spLocks noGrp="1"/>
          </p:cNvSpPr>
          <p:nvPr>
            <p:ph type="subTitle" idx="5"/>
          </p:nvPr>
        </p:nvSpPr>
        <p:spPr>
          <a:xfrm>
            <a:off x="6196927" y="2242200"/>
            <a:ext cx="2067300" cy="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ctrTitle" idx="6"/>
          </p:nvPr>
        </p:nvSpPr>
        <p:spPr>
          <a:xfrm>
            <a:off x="879625" y="3461724"/>
            <a:ext cx="2067300" cy="50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subTitle" idx="7"/>
          </p:nvPr>
        </p:nvSpPr>
        <p:spPr>
          <a:xfrm>
            <a:off x="879625" y="3828687"/>
            <a:ext cx="2067300" cy="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ctrTitle" idx="8"/>
          </p:nvPr>
        </p:nvSpPr>
        <p:spPr>
          <a:xfrm>
            <a:off x="3538263" y="3461724"/>
            <a:ext cx="2067300" cy="50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9" name="Google Shape;129;p22"/>
          <p:cNvSpPr txBox="1">
            <a:spLocks noGrp="1"/>
          </p:cNvSpPr>
          <p:nvPr>
            <p:ph type="subTitle" idx="9"/>
          </p:nvPr>
        </p:nvSpPr>
        <p:spPr>
          <a:xfrm>
            <a:off x="3538260" y="3828687"/>
            <a:ext cx="2067300" cy="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30" name="Google Shape;130;p22"/>
          <p:cNvSpPr txBox="1">
            <a:spLocks noGrp="1"/>
          </p:cNvSpPr>
          <p:nvPr>
            <p:ph type="ctrTitle" idx="13"/>
          </p:nvPr>
        </p:nvSpPr>
        <p:spPr>
          <a:xfrm>
            <a:off x="6196933" y="3461724"/>
            <a:ext cx="2067300" cy="50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1" name="Google Shape;131;p22"/>
          <p:cNvSpPr txBox="1">
            <a:spLocks noGrp="1"/>
          </p:cNvSpPr>
          <p:nvPr>
            <p:ph type="subTitle" idx="14"/>
          </p:nvPr>
        </p:nvSpPr>
        <p:spPr>
          <a:xfrm>
            <a:off x="6196927" y="3828687"/>
            <a:ext cx="2067300" cy="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32" name="Google Shape;132;p22"/>
          <p:cNvSpPr txBox="1">
            <a:spLocks noGrp="1"/>
          </p:cNvSpPr>
          <p:nvPr>
            <p:ph type="title" idx="15"/>
          </p:nvPr>
        </p:nvSpPr>
        <p:spPr>
          <a:xfrm>
            <a:off x="731925" y="698232"/>
            <a:ext cx="7680000" cy="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lists">
  <p:cSld name="CUSTOM_1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subTitle" idx="1"/>
          </p:nvPr>
        </p:nvSpPr>
        <p:spPr>
          <a:xfrm>
            <a:off x="738975" y="2357825"/>
            <a:ext cx="3595500" cy="206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○"/>
              <a:defRPr sz="1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1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1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1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1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1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1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1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Char char="■"/>
              <a:defRPr sz="1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subTitle" idx="2"/>
          </p:nvPr>
        </p:nvSpPr>
        <p:spPr>
          <a:xfrm>
            <a:off x="4624450" y="2357825"/>
            <a:ext cx="3595500" cy="206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 sz="1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 sz="11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 sz="11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1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 sz="11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 sz="11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1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 sz="11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Char char="■"/>
              <a:defRPr sz="1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6" name="Google Shape;136;p23"/>
          <p:cNvSpPr txBox="1">
            <a:spLocks noGrp="1"/>
          </p:cNvSpPr>
          <p:nvPr>
            <p:ph type="title"/>
          </p:nvPr>
        </p:nvSpPr>
        <p:spPr>
          <a:xfrm>
            <a:off x="731925" y="698232"/>
            <a:ext cx="7680000" cy="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pic>
        <p:nvPicPr>
          <p:cNvPr id="137" name="Google Shape;137;p23"/>
          <p:cNvPicPr preferRelativeResize="0"/>
          <p:nvPr/>
        </p:nvPicPr>
        <p:blipFill rotWithShape="1">
          <a:blip r:embed="rId2">
            <a:alphaModFix/>
          </a:blip>
          <a:srcRect t="70" b="-1203"/>
          <a:stretch/>
        </p:blipFill>
        <p:spPr>
          <a:xfrm rot="-860445">
            <a:off x="-2366845" y="-549866"/>
            <a:ext cx="9807133" cy="1173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65831">
            <a:off x="6799170" y="-2312740"/>
            <a:ext cx="472595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/>
          <p:cNvPicPr preferRelativeResize="0"/>
          <p:nvPr/>
        </p:nvPicPr>
        <p:blipFill rotWithShape="1">
          <a:blip r:embed="rId2">
            <a:alphaModFix/>
          </a:blip>
          <a:srcRect t="19" b="9"/>
          <a:stretch/>
        </p:blipFill>
        <p:spPr>
          <a:xfrm>
            <a:off x="952" y="0"/>
            <a:ext cx="9142089" cy="514349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323400" y="2893738"/>
            <a:ext cx="2497200" cy="69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3369625" y="911763"/>
            <a:ext cx="2325600" cy="179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0"/>
              <a:buFont typeface="Open Sans"/>
              <a:buNone/>
              <a:defRPr sz="14000" b="1" u="sng">
                <a:latin typeface="Open Sans"/>
                <a:ea typeface="Open Sans"/>
                <a:cs typeface="Open Sans"/>
                <a:sym typeface="Open San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3323400" y="3589138"/>
            <a:ext cx="2497200" cy="6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4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24"/>
          <p:cNvPicPr preferRelativeResize="0"/>
          <p:nvPr/>
        </p:nvPicPr>
        <p:blipFill rotWithShape="1">
          <a:blip r:embed="rId2">
            <a:alphaModFix/>
          </a:blip>
          <a:srcRect t="19" b="9"/>
          <a:stretch/>
        </p:blipFill>
        <p:spPr>
          <a:xfrm>
            <a:off x="952" y="0"/>
            <a:ext cx="9142089" cy="51434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4_1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5"/>
          <p:cNvPicPr preferRelativeResize="0"/>
          <p:nvPr/>
        </p:nvPicPr>
        <p:blipFill rotWithShape="1">
          <a:blip r:embed="rId2">
            <a:alphaModFix/>
          </a:blip>
          <a:srcRect t="19" b="9"/>
          <a:stretch/>
        </p:blipFill>
        <p:spPr>
          <a:xfrm>
            <a:off x="952" y="0"/>
            <a:ext cx="9142089" cy="5143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5"/>
          <p:cNvPicPr preferRelativeResize="0"/>
          <p:nvPr/>
        </p:nvPicPr>
        <p:blipFill rotWithShape="1">
          <a:blip r:embed="rId3">
            <a:alphaModFix/>
          </a:blip>
          <a:srcRect t="19" b="9"/>
          <a:stretch/>
        </p:blipFill>
        <p:spPr>
          <a:xfrm>
            <a:off x="952" y="0"/>
            <a:ext cx="9142089" cy="51434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4"/>
          <p:cNvPicPr preferRelativeResize="0"/>
          <p:nvPr/>
        </p:nvPicPr>
        <p:blipFill rotWithShape="1">
          <a:blip r:embed="rId2">
            <a:alphaModFix/>
          </a:blip>
          <a:srcRect t="19" b="9"/>
          <a:stretch/>
        </p:blipFill>
        <p:spPr>
          <a:xfrm>
            <a:off x="952" y="0"/>
            <a:ext cx="9142089" cy="514349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731925" y="698232"/>
            <a:ext cx="7680000" cy="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737075" y="1423800"/>
            <a:ext cx="7669800" cy="31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AutoNum type="arabicPeriod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AutoNum type="alphaLcPeriod"/>
              <a:defRPr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AutoNum type="romanLcPeriod"/>
              <a:defRPr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AutoNum type="arabicPeriod"/>
              <a:defRPr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AutoNum type="alphaLcPeriod"/>
              <a:defRPr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AutoNum type="romanLcPeriod"/>
              <a:defRPr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AutoNum type="arabicPeriod"/>
              <a:defRPr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AutoNum type="alphaLcPeriod"/>
              <a:defRPr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Muli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" y="0"/>
            <a:ext cx="9142089" cy="514349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731925" y="698232"/>
            <a:ext cx="7680000" cy="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8"/>
          <p:cNvPicPr preferRelativeResize="0"/>
          <p:nvPr/>
        </p:nvPicPr>
        <p:blipFill rotWithShape="1">
          <a:blip r:embed="rId2">
            <a:alphaModFix/>
          </a:blip>
          <a:srcRect t="19" b="9"/>
          <a:stretch/>
        </p:blipFill>
        <p:spPr>
          <a:xfrm>
            <a:off x="952" y="0"/>
            <a:ext cx="9142089" cy="5143495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2559725" y="1553400"/>
            <a:ext cx="4024500" cy="203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9"/>
          <p:cNvPicPr preferRelativeResize="0"/>
          <p:nvPr/>
        </p:nvPicPr>
        <p:blipFill rotWithShape="1">
          <a:blip r:embed="rId2">
            <a:alphaModFix/>
          </a:blip>
          <a:srcRect l="9" r="9"/>
          <a:stretch/>
        </p:blipFill>
        <p:spPr>
          <a:xfrm flipH="1">
            <a:off x="1528207" y="-721500"/>
            <a:ext cx="7397144" cy="6690379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9"/>
          <p:cNvSpPr txBox="1">
            <a:spLocks noGrp="1"/>
          </p:cNvSpPr>
          <p:nvPr>
            <p:ph type="title"/>
          </p:nvPr>
        </p:nvSpPr>
        <p:spPr>
          <a:xfrm>
            <a:off x="747975" y="1281475"/>
            <a:ext cx="3027600" cy="80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35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subTitle" idx="1"/>
          </p:nvPr>
        </p:nvSpPr>
        <p:spPr>
          <a:xfrm>
            <a:off x="747975" y="2019725"/>
            <a:ext cx="3027600" cy="184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" y="0"/>
            <a:ext cx="9142089" cy="5143495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1572025" y="1045125"/>
            <a:ext cx="6000000" cy="181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11000" u="sng"/>
            </a:lvl1pPr>
            <a:lvl2pPr lvl="1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2pPr>
            <a:lvl3pPr lvl="2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3pPr>
            <a:lvl4pPr lvl="3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4pPr>
            <a:lvl5pPr lvl="4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5pPr>
            <a:lvl6pPr lvl="5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6pPr>
            <a:lvl7pPr lvl="6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7pPr>
            <a:lvl8pPr lvl="7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8pPr>
            <a:lvl9pPr lvl="8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subTitle" idx="1"/>
          </p:nvPr>
        </p:nvSpPr>
        <p:spPr>
          <a:xfrm>
            <a:off x="1801525" y="2776775"/>
            <a:ext cx="5541000" cy="4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2">
            <a:alphaModFix/>
          </a:blip>
          <a:srcRect t="19" b="9"/>
          <a:stretch/>
        </p:blipFill>
        <p:spPr>
          <a:xfrm>
            <a:off x="952" y="0"/>
            <a:ext cx="9142089" cy="5143495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>
            <a:spLocks noGrp="1"/>
          </p:cNvSpPr>
          <p:nvPr>
            <p:ph type="title" hasCustomPrompt="1"/>
          </p:nvPr>
        </p:nvSpPr>
        <p:spPr>
          <a:xfrm>
            <a:off x="1073700" y="1815602"/>
            <a:ext cx="9600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5500" u="sng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2" hasCustomPrompt="1"/>
          </p:nvPr>
        </p:nvSpPr>
        <p:spPr>
          <a:xfrm>
            <a:off x="1073700" y="3088425"/>
            <a:ext cx="9600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5500" u="sng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t>xx%</a:t>
            </a:r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3" hasCustomPrompt="1"/>
          </p:nvPr>
        </p:nvSpPr>
        <p:spPr>
          <a:xfrm>
            <a:off x="7110300" y="1815602"/>
            <a:ext cx="9600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5500" u="sng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4" hasCustomPrompt="1"/>
          </p:nvPr>
        </p:nvSpPr>
        <p:spPr>
          <a:xfrm>
            <a:off x="7110300" y="3088425"/>
            <a:ext cx="9600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5500" u="sng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ctrTitle" idx="5"/>
          </p:nvPr>
        </p:nvSpPr>
        <p:spPr>
          <a:xfrm>
            <a:off x="2106549" y="1656374"/>
            <a:ext cx="2251800" cy="50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1"/>
          </p:nvPr>
        </p:nvSpPr>
        <p:spPr>
          <a:xfrm>
            <a:off x="2106549" y="1995950"/>
            <a:ext cx="22518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ctrTitle" idx="6"/>
          </p:nvPr>
        </p:nvSpPr>
        <p:spPr>
          <a:xfrm>
            <a:off x="2106549" y="2929224"/>
            <a:ext cx="2251800" cy="50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7"/>
          </p:nvPr>
        </p:nvSpPr>
        <p:spPr>
          <a:xfrm>
            <a:off x="2106549" y="3268800"/>
            <a:ext cx="22518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ctrTitle" idx="8"/>
          </p:nvPr>
        </p:nvSpPr>
        <p:spPr>
          <a:xfrm>
            <a:off x="4785649" y="1656374"/>
            <a:ext cx="2251800" cy="50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subTitle" idx="9"/>
          </p:nvPr>
        </p:nvSpPr>
        <p:spPr>
          <a:xfrm>
            <a:off x="4785649" y="1995950"/>
            <a:ext cx="22518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ctrTitle" idx="13"/>
          </p:nvPr>
        </p:nvSpPr>
        <p:spPr>
          <a:xfrm>
            <a:off x="4785649" y="2929224"/>
            <a:ext cx="2251800" cy="50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4"/>
          </p:nvPr>
        </p:nvSpPr>
        <p:spPr>
          <a:xfrm>
            <a:off x="4785649" y="3268800"/>
            <a:ext cx="22518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15"/>
          </p:nvPr>
        </p:nvSpPr>
        <p:spPr>
          <a:xfrm>
            <a:off x="731925" y="698232"/>
            <a:ext cx="7680000" cy="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chemeClr val="dk2"/>
            </a:gs>
            <a:gs pos="100000">
              <a:schemeClr val="lt2"/>
            </a:gs>
          </a:gsLst>
          <a:lin ang="2700006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u="sng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u="sng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u="sng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u="sng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u="sng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u="sng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u="sng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u="sng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"/>
              <a:buChar char="●"/>
              <a:def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○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■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●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○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■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●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○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Open Sans"/>
              <a:buChar char="■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4" r:id="rId5"/>
    <p:sldLayoutId id="2147483655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png"/><Relationship Id="rId11" Type="http://schemas.openxmlformats.org/officeDocument/2006/relationships/image" Target="../media/image35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8"/>
          <p:cNvSpPr txBox="1">
            <a:spLocks noGrp="1"/>
          </p:cNvSpPr>
          <p:nvPr>
            <p:ph type="ctrTitle"/>
          </p:nvPr>
        </p:nvSpPr>
        <p:spPr>
          <a:xfrm>
            <a:off x="1390811" y="731023"/>
            <a:ext cx="5870602" cy="227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800" dirty="0"/>
              <a:t>Unit 6</a:t>
            </a:r>
            <a:br>
              <a:rPr lang="en" sz="5800" dirty="0"/>
            </a:br>
            <a:r>
              <a:rPr lang="en" sz="5800" dirty="0"/>
              <a:t> </a:t>
            </a:r>
            <a:r>
              <a:rPr lang="en" sz="6600" dirty="0">
                <a:solidFill>
                  <a:schemeClr val="accent2"/>
                </a:solidFill>
              </a:rPr>
              <a:t>The Gender Divide</a:t>
            </a:r>
            <a:br>
              <a:rPr lang="en" sz="6600" dirty="0">
                <a:solidFill>
                  <a:schemeClr val="accent2"/>
                </a:solidFill>
              </a:rPr>
            </a:br>
            <a:r>
              <a:rPr lang="en" sz="4000" dirty="0">
                <a:solidFill>
                  <a:schemeClr val="bg1"/>
                </a:solidFill>
              </a:rPr>
              <a:t>Grammar</a:t>
            </a:r>
            <a:endParaRPr sz="8800" dirty="0">
              <a:solidFill>
                <a:schemeClr val="bg1"/>
              </a:solidFill>
            </a:endParaRPr>
          </a:p>
        </p:txBody>
      </p:sp>
      <p:sp>
        <p:nvSpPr>
          <p:cNvPr id="153" name="Google Shape;153;p28"/>
          <p:cNvSpPr txBox="1">
            <a:spLocks noGrp="1"/>
          </p:cNvSpPr>
          <p:nvPr>
            <p:ph type="subTitle" idx="1"/>
          </p:nvPr>
        </p:nvSpPr>
        <p:spPr>
          <a:xfrm>
            <a:off x="2850714" y="3869601"/>
            <a:ext cx="4272300" cy="43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/>
              <a:t>Done by: </a:t>
            </a:r>
            <a:r>
              <a:rPr lang="en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Entisar Al-Obaidallah</a:t>
            </a:r>
            <a:endParaRPr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7DD7CFD0-A21A-AF49-3E42-73A2741341AB}"/>
              </a:ext>
            </a:extLst>
          </p:cNvPr>
          <p:cNvSpPr txBox="1"/>
          <p:nvPr/>
        </p:nvSpPr>
        <p:spPr>
          <a:xfrm>
            <a:off x="222531" y="185977"/>
            <a:ext cx="15819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Mega Goal 5</a:t>
            </a:r>
            <a:endParaRPr lang="ar-SA" sz="18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مستطيل: زوايا مستديرة 44">
            <a:extLst>
              <a:ext uri="{FF2B5EF4-FFF2-40B4-BE49-F238E27FC236}">
                <a16:creationId xmlns:a16="http://schemas.microsoft.com/office/drawing/2014/main" id="{9DF4ABC2-E651-4C44-81C6-8B147FC380BC}"/>
              </a:ext>
            </a:extLst>
          </p:cNvPr>
          <p:cNvSpPr/>
          <p:nvPr/>
        </p:nvSpPr>
        <p:spPr>
          <a:xfrm>
            <a:off x="2600076" y="286246"/>
            <a:ext cx="3215416" cy="829570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en-US" sz="500" dirty="0"/>
              <a:t>    </a:t>
            </a:r>
          </a:p>
          <a:p>
            <a:pPr algn="ctr"/>
            <a:r>
              <a:rPr lang="en-US" sz="3200" b="1" dirty="0"/>
              <a:t>Stop </a:t>
            </a:r>
            <a:endParaRPr lang="ar-SA" sz="3200" b="1" dirty="0"/>
          </a:p>
        </p:txBody>
      </p:sp>
      <p:cxnSp>
        <p:nvCxnSpPr>
          <p:cNvPr id="47" name="رابط كسهم مستقيم 46">
            <a:extLst>
              <a:ext uri="{FF2B5EF4-FFF2-40B4-BE49-F238E27FC236}">
                <a16:creationId xmlns:a16="http://schemas.microsoft.com/office/drawing/2014/main" id="{0F59BF6C-E14C-496D-836E-1710517F56CC}"/>
              </a:ext>
            </a:extLst>
          </p:cNvPr>
          <p:cNvCxnSpPr>
            <a:cxnSpLocks/>
          </p:cNvCxnSpPr>
          <p:nvPr/>
        </p:nvCxnSpPr>
        <p:spPr>
          <a:xfrm flipH="1">
            <a:off x="2894275" y="1115816"/>
            <a:ext cx="957437" cy="5386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9" name="رابط كسهم مستقيم 48">
            <a:extLst>
              <a:ext uri="{FF2B5EF4-FFF2-40B4-BE49-F238E27FC236}">
                <a16:creationId xmlns:a16="http://schemas.microsoft.com/office/drawing/2014/main" id="{674364E9-AA9B-4537-AA74-AEF3B7B211FC}"/>
              </a:ext>
            </a:extLst>
          </p:cNvPr>
          <p:cNvCxnSpPr>
            <a:cxnSpLocks/>
          </p:cNvCxnSpPr>
          <p:nvPr/>
        </p:nvCxnSpPr>
        <p:spPr>
          <a:xfrm>
            <a:off x="4826692" y="1115816"/>
            <a:ext cx="874393" cy="42673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7" name="مربع نص 56">
            <a:extLst>
              <a:ext uri="{FF2B5EF4-FFF2-40B4-BE49-F238E27FC236}">
                <a16:creationId xmlns:a16="http://schemas.microsoft.com/office/drawing/2014/main" id="{165625D0-18F5-42CB-BE17-ABE6CAC165D5}"/>
              </a:ext>
            </a:extLst>
          </p:cNvPr>
          <p:cNvSpPr txBox="1"/>
          <p:nvPr/>
        </p:nvSpPr>
        <p:spPr>
          <a:xfrm>
            <a:off x="5263888" y="1760720"/>
            <a:ext cx="265176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Stop  + infinitive</a:t>
            </a:r>
          </a:p>
        </p:txBody>
      </p:sp>
      <p:sp>
        <p:nvSpPr>
          <p:cNvPr id="58" name="مربع نص 57">
            <a:extLst>
              <a:ext uri="{FF2B5EF4-FFF2-40B4-BE49-F238E27FC236}">
                <a16:creationId xmlns:a16="http://schemas.microsoft.com/office/drawing/2014/main" id="{F134A692-F121-495F-AC3E-03BE2B039923}"/>
              </a:ext>
            </a:extLst>
          </p:cNvPr>
          <p:cNvSpPr txBox="1"/>
          <p:nvPr/>
        </p:nvSpPr>
        <p:spPr>
          <a:xfrm>
            <a:off x="1214812" y="1843344"/>
            <a:ext cx="265176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Stop  + Gerund</a:t>
            </a:r>
          </a:p>
        </p:txBody>
      </p:sp>
      <p:sp>
        <p:nvSpPr>
          <p:cNvPr id="60" name="مربع نص 59">
            <a:extLst>
              <a:ext uri="{FF2B5EF4-FFF2-40B4-BE49-F238E27FC236}">
                <a16:creationId xmlns:a16="http://schemas.microsoft.com/office/drawing/2014/main" id="{C1D8EE56-81A7-45FF-A101-126B141120C0}"/>
              </a:ext>
            </a:extLst>
          </p:cNvPr>
          <p:cNvSpPr txBox="1"/>
          <p:nvPr/>
        </p:nvSpPr>
        <p:spPr>
          <a:xfrm>
            <a:off x="5106455" y="2791404"/>
            <a:ext cx="3415135" cy="33855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We </a:t>
            </a:r>
            <a:r>
              <a:rPr lang="en-US" sz="1600" b="1" u="sng" dirty="0">
                <a:solidFill>
                  <a:schemeClr val="bg1"/>
                </a:solidFill>
              </a:rPr>
              <a:t>stopped to watch </a:t>
            </a:r>
            <a:r>
              <a:rPr lang="en-US" sz="1600" dirty="0">
                <a:solidFill>
                  <a:schemeClr val="bg1"/>
                </a:solidFill>
              </a:rPr>
              <a:t>the sunset.</a:t>
            </a:r>
          </a:p>
        </p:txBody>
      </p:sp>
      <p:sp>
        <p:nvSpPr>
          <p:cNvPr id="61" name="V+ ing">
            <a:extLst>
              <a:ext uri="{FF2B5EF4-FFF2-40B4-BE49-F238E27FC236}">
                <a16:creationId xmlns:a16="http://schemas.microsoft.com/office/drawing/2014/main" id="{984C144D-20DF-4C4D-8FF7-C51FE501F7E1}"/>
              </a:ext>
            </a:extLst>
          </p:cNvPr>
          <p:cNvSpPr txBox="1"/>
          <p:nvPr/>
        </p:nvSpPr>
        <p:spPr>
          <a:xfrm>
            <a:off x="1641075" y="2336631"/>
            <a:ext cx="1253200" cy="400105"/>
          </a:xfrm>
          <a:prstGeom prst="rect">
            <a:avLst/>
          </a:prstGeom>
          <a:ln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18" tIns="45718" rIns="45718" bIns="45718">
            <a:spAutoFit/>
          </a:bodyPr>
          <a:lstStyle>
            <a:lvl1pPr rtl="0">
              <a:defRPr sz="6200" b="1">
                <a:solidFill>
                  <a:srgbClr val="791A3D"/>
                </a:solidFill>
              </a:defRPr>
            </a:lvl1pPr>
          </a:lstStyle>
          <a:p>
            <a:pPr algn="ctr"/>
            <a:r>
              <a:rPr sz="2000" dirty="0">
                <a:solidFill>
                  <a:schemeClr val="bg1"/>
                </a:solidFill>
              </a:rPr>
              <a:t>V+ </a:t>
            </a:r>
            <a:r>
              <a:rPr sz="2000" dirty="0" err="1">
                <a:solidFill>
                  <a:schemeClr val="bg1"/>
                </a:solidFill>
              </a:rPr>
              <a:t>ing</a:t>
            </a:r>
            <a:r>
              <a:rPr sz="2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3" name="مربع نص 62">
            <a:extLst>
              <a:ext uri="{FF2B5EF4-FFF2-40B4-BE49-F238E27FC236}">
                <a16:creationId xmlns:a16="http://schemas.microsoft.com/office/drawing/2014/main" id="{F09B8113-6745-4228-8BDF-0BCB0A19174A}"/>
              </a:ext>
            </a:extLst>
          </p:cNvPr>
          <p:cNvSpPr txBox="1"/>
          <p:nvPr/>
        </p:nvSpPr>
        <p:spPr>
          <a:xfrm>
            <a:off x="4203168" y="3890056"/>
            <a:ext cx="4825784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/>
              <a:t>stop doing something in order to do something else </a:t>
            </a:r>
            <a:endParaRPr lang="ar-SA" sz="1600" dirty="0">
              <a:solidFill>
                <a:schemeClr val="bg1"/>
              </a:solidFill>
            </a:endParaRPr>
          </a:p>
        </p:txBody>
      </p:sp>
      <p:cxnSp>
        <p:nvCxnSpPr>
          <p:cNvPr id="64" name="رابط كسهم مستقيم 63">
            <a:extLst>
              <a:ext uri="{FF2B5EF4-FFF2-40B4-BE49-F238E27FC236}">
                <a16:creationId xmlns:a16="http://schemas.microsoft.com/office/drawing/2014/main" id="{7A11E0F6-3552-49FD-B763-E7DF388309F1}"/>
              </a:ext>
            </a:extLst>
          </p:cNvPr>
          <p:cNvCxnSpPr>
            <a:cxnSpLocks/>
          </p:cNvCxnSpPr>
          <p:nvPr/>
        </p:nvCxnSpPr>
        <p:spPr>
          <a:xfrm>
            <a:off x="1987738" y="3227529"/>
            <a:ext cx="1" cy="6197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7" name="مربع نص 66">
            <a:extLst>
              <a:ext uri="{FF2B5EF4-FFF2-40B4-BE49-F238E27FC236}">
                <a16:creationId xmlns:a16="http://schemas.microsoft.com/office/drawing/2014/main" id="{545ACBE8-FA91-47CD-BE80-39768EE736DE}"/>
              </a:ext>
            </a:extLst>
          </p:cNvPr>
          <p:cNvSpPr txBox="1"/>
          <p:nvPr/>
        </p:nvSpPr>
        <p:spPr>
          <a:xfrm>
            <a:off x="6019262" y="2287057"/>
            <a:ext cx="1141012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To +v </a:t>
            </a:r>
          </a:p>
        </p:txBody>
      </p:sp>
      <p:sp>
        <p:nvSpPr>
          <p:cNvPr id="69" name="مربع نص 68">
            <a:extLst>
              <a:ext uri="{FF2B5EF4-FFF2-40B4-BE49-F238E27FC236}">
                <a16:creationId xmlns:a16="http://schemas.microsoft.com/office/drawing/2014/main" id="{1E414E7F-2291-450B-B62C-8F14F196C92D}"/>
              </a:ext>
            </a:extLst>
          </p:cNvPr>
          <p:cNvSpPr txBox="1"/>
          <p:nvPr/>
        </p:nvSpPr>
        <p:spPr>
          <a:xfrm>
            <a:off x="502918" y="2847027"/>
            <a:ext cx="3566158" cy="33855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We </a:t>
            </a:r>
            <a:r>
              <a:rPr lang="en-US" sz="1600" b="1" u="sng" dirty="0">
                <a:solidFill>
                  <a:schemeClr val="bg1"/>
                </a:solidFill>
              </a:rPr>
              <a:t>stopped watching </a:t>
            </a:r>
            <a:r>
              <a:rPr lang="en-US" sz="1600" dirty="0">
                <a:solidFill>
                  <a:schemeClr val="bg1"/>
                </a:solidFill>
              </a:rPr>
              <a:t>the sunset.</a:t>
            </a:r>
          </a:p>
        </p:txBody>
      </p:sp>
      <p:cxnSp>
        <p:nvCxnSpPr>
          <p:cNvPr id="70" name="رابط كسهم مستقيم 69">
            <a:extLst>
              <a:ext uri="{FF2B5EF4-FFF2-40B4-BE49-F238E27FC236}">
                <a16:creationId xmlns:a16="http://schemas.microsoft.com/office/drawing/2014/main" id="{155F494D-3625-425B-B708-4FCEBF37B5C4}"/>
              </a:ext>
            </a:extLst>
          </p:cNvPr>
          <p:cNvCxnSpPr>
            <a:cxnSpLocks/>
          </p:cNvCxnSpPr>
          <p:nvPr/>
        </p:nvCxnSpPr>
        <p:spPr>
          <a:xfrm>
            <a:off x="6871164" y="3199245"/>
            <a:ext cx="1" cy="6197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2" name="مربع نص 71">
            <a:extLst>
              <a:ext uri="{FF2B5EF4-FFF2-40B4-BE49-F238E27FC236}">
                <a16:creationId xmlns:a16="http://schemas.microsoft.com/office/drawing/2014/main" id="{F5CFA18E-840D-44D0-AACD-9BAD8D4C1C04}"/>
              </a:ext>
            </a:extLst>
          </p:cNvPr>
          <p:cNvSpPr txBox="1"/>
          <p:nvPr/>
        </p:nvSpPr>
        <p:spPr>
          <a:xfrm>
            <a:off x="362726" y="3943887"/>
            <a:ext cx="3250024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(stop doing something )</a:t>
            </a:r>
          </a:p>
        </p:txBody>
      </p:sp>
    </p:spTree>
    <p:extLst>
      <p:ext uri="{BB962C8B-B14F-4D97-AF65-F5344CB8AC3E}">
        <p14:creationId xmlns:p14="http://schemas.microsoft.com/office/powerpoint/2010/main" val="2323118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57" grpId="0" animBg="1"/>
      <p:bldP spid="58" grpId="0" animBg="1"/>
      <p:bldP spid="60" grpId="0" animBg="1"/>
      <p:bldP spid="61" grpId="0" animBg="1"/>
      <p:bldP spid="63" grpId="0" animBg="1"/>
      <p:bldP spid="67" grpId="0" animBg="1"/>
      <p:bldP spid="69" grpId="0" animBg="1"/>
      <p:bldP spid="7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" name="Google Shape;543;p49"/>
          <p:cNvPicPr preferRelativeResize="0"/>
          <p:nvPr/>
        </p:nvPicPr>
        <p:blipFill rotWithShape="1">
          <a:blip r:embed="rId3">
            <a:alphaModFix/>
          </a:blip>
          <a:srcRect l="19" r="19"/>
          <a:stretch/>
        </p:blipFill>
        <p:spPr>
          <a:xfrm>
            <a:off x="971325" y="3504587"/>
            <a:ext cx="2139106" cy="1013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49"/>
          <p:cNvPicPr preferRelativeResize="0"/>
          <p:nvPr/>
        </p:nvPicPr>
        <p:blipFill rotWithShape="1">
          <a:blip r:embed="rId4">
            <a:alphaModFix/>
          </a:blip>
          <a:srcRect t="29" b="29"/>
          <a:stretch/>
        </p:blipFill>
        <p:spPr>
          <a:xfrm>
            <a:off x="5907337" y="2501061"/>
            <a:ext cx="2391567" cy="760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49"/>
          <p:cNvPicPr preferRelativeResize="0"/>
          <p:nvPr/>
        </p:nvPicPr>
        <p:blipFill rotWithShape="1">
          <a:blip r:embed="rId5">
            <a:alphaModFix/>
          </a:blip>
          <a:srcRect t="39" b="39"/>
          <a:stretch/>
        </p:blipFill>
        <p:spPr>
          <a:xfrm flipH="1">
            <a:off x="5907321" y="3615842"/>
            <a:ext cx="2391576" cy="557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49"/>
          <p:cNvPicPr preferRelativeResize="0"/>
          <p:nvPr/>
        </p:nvPicPr>
        <p:blipFill rotWithShape="1">
          <a:blip r:embed="rId6">
            <a:alphaModFix/>
          </a:blip>
          <a:srcRect t="9" b="19"/>
          <a:stretch/>
        </p:blipFill>
        <p:spPr>
          <a:xfrm>
            <a:off x="3694013" y="1552550"/>
            <a:ext cx="1755801" cy="1600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4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361864">
            <a:off x="5873410" y="1570978"/>
            <a:ext cx="2391569" cy="684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49"/>
          <p:cNvPicPr preferRelativeResize="0"/>
          <p:nvPr/>
        </p:nvPicPr>
        <p:blipFill rotWithShape="1">
          <a:blip r:embed="rId8">
            <a:alphaModFix/>
          </a:blip>
          <a:srcRect t="39" b="39"/>
          <a:stretch/>
        </p:blipFill>
        <p:spPr>
          <a:xfrm flipH="1">
            <a:off x="907612" y="3090369"/>
            <a:ext cx="2391570" cy="414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49"/>
          <p:cNvPicPr preferRelativeResize="0"/>
          <p:nvPr/>
        </p:nvPicPr>
        <p:blipFill rotWithShape="1">
          <a:blip r:embed="rId9">
            <a:alphaModFix/>
          </a:blip>
          <a:srcRect t="39" b="29"/>
          <a:stretch/>
        </p:blipFill>
        <p:spPr>
          <a:xfrm>
            <a:off x="979238" y="1552539"/>
            <a:ext cx="2320520" cy="1182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49"/>
          <p:cNvPicPr preferRelativeResize="0"/>
          <p:nvPr/>
        </p:nvPicPr>
        <p:blipFill rotWithShape="1">
          <a:blip r:embed="rId10">
            <a:alphaModFix/>
          </a:blip>
          <a:srcRect t="39" b="29"/>
          <a:stretch/>
        </p:blipFill>
        <p:spPr>
          <a:xfrm rot="1509492" flipH="1">
            <a:off x="3700997" y="3299094"/>
            <a:ext cx="1872225" cy="134525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47CE38E4-BFF6-414C-A0E4-7049A68EA8F9}"/>
              </a:ext>
            </a:extLst>
          </p:cNvPr>
          <p:cNvSpPr/>
          <p:nvPr/>
        </p:nvSpPr>
        <p:spPr>
          <a:xfrm>
            <a:off x="2600076" y="286246"/>
            <a:ext cx="3215416" cy="829570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en-US" sz="500" dirty="0"/>
              <a:t>    </a:t>
            </a:r>
          </a:p>
          <a:p>
            <a:pPr algn="ctr"/>
            <a:r>
              <a:rPr lang="en-US" sz="3200" b="1" dirty="0"/>
              <a:t>Try</a:t>
            </a:r>
            <a:endParaRPr lang="ar-SA" sz="3200" b="1" dirty="0"/>
          </a:p>
        </p:txBody>
      </p:sp>
      <p:cxnSp>
        <p:nvCxnSpPr>
          <p:cNvPr id="15" name="رابط كسهم مستقيم 14">
            <a:extLst>
              <a:ext uri="{FF2B5EF4-FFF2-40B4-BE49-F238E27FC236}">
                <a16:creationId xmlns:a16="http://schemas.microsoft.com/office/drawing/2014/main" id="{6AEE5E97-FEF2-4CD6-A47B-B197A1C10CB6}"/>
              </a:ext>
            </a:extLst>
          </p:cNvPr>
          <p:cNvCxnSpPr>
            <a:cxnSpLocks/>
          </p:cNvCxnSpPr>
          <p:nvPr/>
        </p:nvCxnSpPr>
        <p:spPr>
          <a:xfrm flipH="1">
            <a:off x="2894275" y="1115816"/>
            <a:ext cx="957437" cy="5386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رابط كسهم مستقيم 15">
            <a:extLst>
              <a:ext uri="{FF2B5EF4-FFF2-40B4-BE49-F238E27FC236}">
                <a16:creationId xmlns:a16="http://schemas.microsoft.com/office/drawing/2014/main" id="{0A96FCF0-1D63-4107-824C-C185BB2D12BE}"/>
              </a:ext>
            </a:extLst>
          </p:cNvPr>
          <p:cNvCxnSpPr>
            <a:cxnSpLocks/>
          </p:cNvCxnSpPr>
          <p:nvPr/>
        </p:nvCxnSpPr>
        <p:spPr>
          <a:xfrm>
            <a:off x="4705357" y="1141040"/>
            <a:ext cx="941598" cy="3862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0D74DC96-E0F5-4D73-AD7F-D7F4E1B5A2CB}"/>
              </a:ext>
            </a:extLst>
          </p:cNvPr>
          <p:cNvSpPr txBox="1"/>
          <p:nvPr/>
        </p:nvSpPr>
        <p:spPr>
          <a:xfrm>
            <a:off x="1199952" y="1728313"/>
            <a:ext cx="265176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Try + Gerund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1F8FD10-4F0E-4C0E-B45C-68469D4531B6}"/>
              </a:ext>
            </a:extLst>
          </p:cNvPr>
          <p:cNvSpPr txBox="1"/>
          <p:nvPr/>
        </p:nvSpPr>
        <p:spPr>
          <a:xfrm>
            <a:off x="5033300" y="1712979"/>
            <a:ext cx="265176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Try + infinitive</a:t>
            </a:r>
          </a:p>
        </p:txBody>
      </p:sp>
      <p:sp>
        <p:nvSpPr>
          <p:cNvPr id="20" name="V+ ing">
            <a:extLst>
              <a:ext uri="{FF2B5EF4-FFF2-40B4-BE49-F238E27FC236}">
                <a16:creationId xmlns:a16="http://schemas.microsoft.com/office/drawing/2014/main" id="{19A732F9-26AF-45C1-ADE2-C7191648F3DC}"/>
              </a:ext>
            </a:extLst>
          </p:cNvPr>
          <p:cNvSpPr txBox="1"/>
          <p:nvPr/>
        </p:nvSpPr>
        <p:spPr>
          <a:xfrm>
            <a:off x="1617073" y="2273419"/>
            <a:ext cx="1253200" cy="400105"/>
          </a:xfrm>
          <a:prstGeom prst="rect">
            <a:avLst/>
          </a:prstGeom>
          <a:ln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18" tIns="45718" rIns="45718" bIns="45718">
            <a:spAutoFit/>
          </a:bodyPr>
          <a:lstStyle>
            <a:lvl1pPr rtl="0">
              <a:defRPr sz="6200" b="1">
                <a:solidFill>
                  <a:srgbClr val="791A3D"/>
                </a:solidFill>
              </a:defRPr>
            </a:lvl1pPr>
          </a:lstStyle>
          <a:p>
            <a:pPr algn="ctr"/>
            <a:r>
              <a:rPr sz="2000" dirty="0">
                <a:solidFill>
                  <a:schemeClr val="bg1"/>
                </a:solidFill>
              </a:rPr>
              <a:t>V+ </a:t>
            </a:r>
            <a:r>
              <a:rPr sz="2000" dirty="0" err="1">
                <a:solidFill>
                  <a:schemeClr val="bg1"/>
                </a:solidFill>
              </a:rPr>
              <a:t>ing</a:t>
            </a:r>
            <a:r>
              <a:rPr sz="2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7468798D-0C41-44CC-B506-262B329BEF72}"/>
              </a:ext>
            </a:extLst>
          </p:cNvPr>
          <p:cNvSpPr txBox="1"/>
          <p:nvPr/>
        </p:nvSpPr>
        <p:spPr>
          <a:xfrm>
            <a:off x="5962097" y="2219877"/>
            <a:ext cx="1141012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To +v 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7E649B12-7687-4FEC-85A4-E791C391AB98}"/>
              </a:ext>
            </a:extLst>
          </p:cNvPr>
          <p:cNvSpPr txBox="1"/>
          <p:nvPr/>
        </p:nvSpPr>
        <p:spPr>
          <a:xfrm>
            <a:off x="203641" y="2829656"/>
            <a:ext cx="3871713" cy="33855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 I </a:t>
            </a:r>
            <a:r>
              <a:rPr lang="en-US" sz="1600" b="1" u="sng" dirty="0">
                <a:solidFill>
                  <a:schemeClr val="bg1"/>
                </a:solidFill>
              </a:rPr>
              <a:t>tried taking </a:t>
            </a:r>
            <a:r>
              <a:rPr lang="en-US" sz="1600" dirty="0">
                <a:solidFill>
                  <a:schemeClr val="bg1"/>
                </a:solidFill>
              </a:rPr>
              <a:t>an aspirin but it didn't help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390E784F-5854-4A43-A14A-FE13B0B13BAA}"/>
              </a:ext>
            </a:extLst>
          </p:cNvPr>
          <p:cNvSpPr txBox="1"/>
          <p:nvPr/>
        </p:nvSpPr>
        <p:spPr>
          <a:xfrm>
            <a:off x="4498578" y="2861084"/>
            <a:ext cx="4441608" cy="33855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1600" b="1" u="sng" dirty="0">
                <a:solidFill>
                  <a:schemeClr val="bg1"/>
                </a:solidFill>
              </a:rPr>
              <a:t>Try to be </a:t>
            </a:r>
            <a:r>
              <a:rPr lang="en-US" sz="1600" dirty="0">
                <a:solidFill>
                  <a:schemeClr val="bg1"/>
                </a:solidFill>
              </a:rPr>
              <a:t>quiet when you come home late.</a:t>
            </a:r>
          </a:p>
        </p:txBody>
      </p:sp>
      <p:cxnSp>
        <p:nvCxnSpPr>
          <p:cNvPr id="24" name="رابط كسهم مستقيم 23">
            <a:extLst>
              <a:ext uri="{FF2B5EF4-FFF2-40B4-BE49-F238E27FC236}">
                <a16:creationId xmlns:a16="http://schemas.microsoft.com/office/drawing/2014/main" id="{A3154D79-DC9C-44E5-B664-2A9CD1AE0630}"/>
              </a:ext>
            </a:extLst>
          </p:cNvPr>
          <p:cNvCxnSpPr>
            <a:cxnSpLocks/>
          </p:cNvCxnSpPr>
          <p:nvPr/>
        </p:nvCxnSpPr>
        <p:spPr>
          <a:xfrm>
            <a:off x="1987738" y="3227529"/>
            <a:ext cx="1" cy="6197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رابط كسهم مستقيم 24">
            <a:extLst>
              <a:ext uri="{FF2B5EF4-FFF2-40B4-BE49-F238E27FC236}">
                <a16:creationId xmlns:a16="http://schemas.microsoft.com/office/drawing/2014/main" id="{B3A9E954-07FD-4D7E-9058-D4D7411E3962}"/>
              </a:ext>
            </a:extLst>
          </p:cNvPr>
          <p:cNvCxnSpPr>
            <a:cxnSpLocks/>
          </p:cNvCxnSpPr>
          <p:nvPr/>
        </p:nvCxnSpPr>
        <p:spPr>
          <a:xfrm>
            <a:off x="6550100" y="3180101"/>
            <a:ext cx="1" cy="6197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0BF81C2D-F902-4777-8258-148D284BCF4D}"/>
              </a:ext>
            </a:extLst>
          </p:cNvPr>
          <p:cNvSpPr txBox="1"/>
          <p:nvPr/>
        </p:nvSpPr>
        <p:spPr>
          <a:xfrm>
            <a:off x="172611" y="3894417"/>
            <a:ext cx="4081338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/>
              <a:t>Test ( experiment ) something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DCA07569-AE87-476C-AE50-0CC3647585CE}"/>
              </a:ext>
            </a:extLst>
          </p:cNvPr>
          <p:cNvSpPr txBox="1"/>
          <p:nvPr/>
        </p:nvSpPr>
        <p:spPr>
          <a:xfrm>
            <a:off x="4775267" y="3881774"/>
            <a:ext cx="4142124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dirty="0"/>
              <a:t>to do something that is not easy</a:t>
            </a:r>
            <a:endParaRPr lang="ar-SA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679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6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0"/>
          <p:cNvSpPr txBox="1">
            <a:spLocks noGrp="1"/>
          </p:cNvSpPr>
          <p:nvPr>
            <p:ph type="title" idx="2"/>
          </p:nvPr>
        </p:nvSpPr>
        <p:spPr>
          <a:xfrm>
            <a:off x="3369625" y="911763"/>
            <a:ext cx="2325600" cy="179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305" name="Google Shape;305;p40"/>
          <p:cNvSpPr txBox="1">
            <a:spLocks noGrp="1"/>
          </p:cNvSpPr>
          <p:nvPr>
            <p:ph type="title"/>
          </p:nvPr>
        </p:nvSpPr>
        <p:spPr>
          <a:xfrm>
            <a:off x="1575226" y="2879064"/>
            <a:ext cx="6539113" cy="69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dirty="0"/>
              <a:t>Passive Forms of Infinitive and Gerund</a:t>
            </a:r>
            <a:endParaRPr sz="33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123B92F4-D641-45E3-97AC-305D7A939E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216" y="404931"/>
            <a:ext cx="8309568" cy="23654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6A84405F-E40D-407C-ADF2-EE60DCC15721}"/>
              </a:ext>
            </a:extLst>
          </p:cNvPr>
          <p:cNvSpPr txBox="1"/>
          <p:nvPr/>
        </p:nvSpPr>
        <p:spPr>
          <a:xfrm>
            <a:off x="5259721" y="3038826"/>
            <a:ext cx="3146611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Passive of the Gerund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301C4A40-D4F1-4704-97F6-32B978E238A6}"/>
              </a:ext>
            </a:extLst>
          </p:cNvPr>
          <p:cNvSpPr txBox="1"/>
          <p:nvPr/>
        </p:nvSpPr>
        <p:spPr>
          <a:xfrm>
            <a:off x="640337" y="3106702"/>
            <a:ext cx="3146611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Passive of the infinitive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DEF8D062-73E6-4426-9033-9A3658BEAE61}"/>
              </a:ext>
            </a:extLst>
          </p:cNvPr>
          <p:cNvSpPr txBox="1"/>
          <p:nvPr/>
        </p:nvSpPr>
        <p:spPr>
          <a:xfrm>
            <a:off x="1144922" y="4022449"/>
            <a:ext cx="2040111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To + be + v3 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245C8ECE-3631-4888-BBB0-D5627CFC23AC}"/>
              </a:ext>
            </a:extLst>
          </p:cNvPr>
          <p:cNvSpPr txBox="1"/>
          <p:nvPr/>
        </p:nvSpPr>
        <p:spPr>
          <a:xfrm>
            <a:off x="5958969" y="3947633"/>
            <a:ext cx="1748118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Being + v3</a:t>
            </a:r>
          </a:p>
        </p:txBody>
      </p:sp>
      <p:cxnSp>
        <p:nvCxnSpPr>
          <p:cNvPr id="10" name="رابط كسهم مستقيم 9">
            <a:extLst>
              <a:ext uri="{FF2B5EF4-FFF2-40B4-BE49-F238E27FC236}">
                <a16:creationId xmlns:a16="http://schemas.microsoft.com/office/drawing/2014/main" id="{FB1BC652-31AB-45D5-B571-39CEFB1B4EC3}"/>
              </a:ext>
            </a:extLst>
          </p:cNvPr>
          <p:cNvCxnSpPr>
            <a:cxnSpLocks/>
          </p:cNvCxnSpPr>
          <p:nvPr/>
        </p:nvCxnSpPr>
        <p:spPr>
          <a:xfrm>
            <a:off x="2213642" y="3482281"/>
            <a:ext cx="0" cy="40372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رابط كسهم مستقيم 11">
            <a:extLst>
              <a:ext uri="{FF2B5EF4-FFF2-40B4-BE49-F238E27FC236}">
                <a16:creationId xmlns:a16="http://schemas.microsoft.com/office/drawing/2014/main" id="{81280E68-4B7F-47A9-A814-709C2B61CE6B}"/>
              </a:ext>
            </a:extLst>
          </p:cNvPr>
          <p:cNvCxnSpPr>
            <a:cxnSpLocks/>
          </p:cNvCxnSpPr>
          <p:nvPr/>
        </p:nvCxnSpPr>
        <p:spPr>
          <a:xfrm>
            <a:off x="6699502" y="3476034"/>
            <a:ext cx="0" cy="40372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TextBox 11">
            <a:extLst>
              <a:ext uri="{FF2B5EF4-FFF2-40B4-BE49-F238E27FC236}">
                <a16:creationId xmlns:a16="http://schemas.microsoft.com/office/drawing/2014/main" id="{9463F6E9-63DE-D39A-9793-12DCFC754E29}"/>
              </a:ext>
            </a:extLst>
          </p:cNvPr>
          <p:cNvSpPr txBox="1"/>
          <p:nvPr/>
        </p:nvSpPr>
        <p:spPr>
          <a:xfrm>
            <a:off x="852092" y="680878"/>
            <a:ext cx="4748607" cy="363062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9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: زوايا مستديرة 4">
            <a:extLst>
              <a:ext uri="{FF2B5EF4-FFF2-40B4-BE49-F238E27FC236}">
                <a16:creationId xmlns:a16="http://schemas.microsoft.com/office/drawing/2014/main" id="{59A57094-CF64-449C-879F-C6AF0AF8C218}"/>
              </a:ext>
            </a:extLst>
          </p:cNvPr>
          <p:cNvSpPr txBox="1"/>
          <p:nvPr/>
        </p:nvSpPr>
        <p:spPr>
          <a:xfrm>
            <a:off x="1953830" y="286247"/>
            <a:ext cx="5536299" cy="564374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0" vert="horz" wrap="square" lIns="167640" tIns="167640" rIns="167640" bIns="167640" numCol="1" spcCol="1270" anchor="ctr" anchorCtr="0">
            <a:noAutofit/>
          </a:bodyPr>
          <a:lstStyle/>
          <a:p>
            <a:pPr marL="0" lvl="0" indent="0" algn="ctr" defTabSz="19558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>
                <a:solidFill>
                  <a:schemeClr val="bg1"/>
                </a:solidFill>
              </a:rPr>
              <a:t>1) </a:t>
            </a:r>
            <a:r>
              <a:rPr lang="en-US" sz="2400" b="1" kern="1200" dirty="0">
                <a:solidFill>
                  <a:schemeClr val="tx1"/>
                </a:solidFill>
              </a:rPr>
              <a:t>The passive form of </a:t>
            </a:r>
            <a:r>
              <a:rPr lang="en-US" sz="2400" b="1" kern="1200" dirty="0">
                <a:solidFill>
                  <a:schemeClr val="bg1"/>
                </a:solidFill>
              </a:rPr>
              <a:t>infinitives</a:t>
            </a:r>
            <a:r>
              <a:rPr lang="en-US" sz="2400" b="1" kern="1200" dirty="0">
                <a:solidFill>
                  <a:schemeClr val="tx1"/>
                </a:solidFill>
              </a:rPr>
              <a:t> :</a:t>
            </a:r>
            <a:endParaRPr lang="ar-SA" sz="2400" b="1" kern="1200" dirty="0">
              <a:solidFill>
                <a:schemeClr val="tx1"/>
              </a:solidFill>
            </a:endParaRPr>
          </a:p>
        </p:txBody>
      </p:sp>
      <p:sp>
        <p:nvSpPr>
          <p:cNvPr id="10" name="Google Shape;1424;p47">
            <a:extLst>
              <a:ext uri="{FF2B5EF4-FFF2-40B4-BE49-F238E27FC236}">
                <a16:creationId xmlns:a16="http://schemas.microsoft.com/office/drawing/2014/main" id="{79FE9A75-F96C-460D-A23A-D3C8A6D83512}"/>
              </a:ext>
            </a:extLst>
          </p:cNvPr>
          <p:cNvSpPr txBox="1">
            <a:spLocks/>
          </p:cNvSpPr>
          <p:nvPr/>
        </p:nvSpPr>
        <p:spPr>
          <a:xfrm>
            <a:off x="395161" y="1406869"/>
            <a:ext cx="980415" cy="643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2800" b="1" dirty="0">
                <a:solidFill>
                  <a:schemeClr val="bg1"/>
                </a:solidFill>
              </a:rPr>
              <a:t>to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1" name="Plus Sign 14">
            <a:extLst>
              <a:ext uri="{FF2B5EF4-FFF2-40B4-BE49-F238E27FC236}">
                <a16:creationId xmlns:a16="http://schemas.microsoft.com/office/drawing/2014/main" id="{52D8917C-7277-41A8-8F2E-CB4C7BCAF759}"/>
              </a:ext>
            </a:extLst>
          </p:cNvPr>
          <p:cNvSpPr/>
          <p:nvPr/>
        </p:nvSpPr>
        <p:spPr>
          <a:xfrm>
            <a:off x="1481347" y="1454382"/>
            <a:ext cx="659336" cy="548000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Google Shape;1424;p47">
            <a:extLst>
              <a:ext uri="{FF2B5EF4-FFF2-40B4-BE49-F238E27FC236}">
                <a16:creationId xmlns:a16="http://schemas.microsoft.com/office/drawing/2014/main" id="{1E07603E-3502-43AE-907D-B6670010A86F}"/>
              </a:ext>
            </a:extLst>
          </p:cNvPr>
          <p:cNvSpPr txBox="1">
            <a:spLocks/>
          </p:cNvSpPr>
          <p:nvPr/>
        </p:nvSpPr>
        <p:spPr>
          <a:xfrm>
            <a:off x="2201519" y="1367926"/>
            <a:ext cx="980415" cy="643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2800" b="1" dirty="0">
                <a:solidFill>
                  <a:schemeClr val="bg1"/>
                </a:solidFill>
              </a:rPr>
              <a:t>be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3" name="Google Shape;1424;p47">
            <a:extLst>
              <a:ext uri="{FF2B5EF4-FFF2-40B4-BE49-F238E27FC236}">
                <a16:creationId xmlns:a16="http://schemas.microsoft.com/office/drawing/2014/main" id="{36042E93-72AD-49AC-A730-23F4D724A3D6}"/>
              </a:ext>
            </a:extLst>
          </p:cNvPr>
          <p:cNvSpPr txBox="1">
            <a:spLocks/>
          </p:cNvSpPr>
          <p:nvPr/>
        </p:nvSpPr>
        <p:spPr>
          <a:xfrm>
            <a:off x="3897711" y="1350423"/>
            <a:ext cx="3433392" cy="643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2800" b="1" dirty="0">
                <a:solidFill>
                  <a:schemeClr val="bg1"/>
                </a:solidFill>
              </a:rPr>
              <a:t>V(3) Past Participle 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5" name="Plus Sign 14">
            <a:extLst>
              <a:ext uri="{FF2B5EF4-FFF2-40B4-BE49-F238E27FC236}">
                <a16:creationId xmlns:a16="http://schemas.microsoft.com/office/drawing/2014/main" id="{A8E559DE-2482-48A5-B418-0DD9474125DF}"/>
              </a:ext>
            </a:extLst>
          </p:cNvPr>
          <p:cNvSpPr/>
          <p:nvPr/>
        </p:nvSpPr>
        <p:spPr>
          <a:xfrm>
            <a:off x="3181934" y="1415439"/>
            <a:ext cx="659336" cy="548000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Google Shape;2105;p51">
            <a:extLst>
              <a:ext uri="{FF2B5EF4-FFF2-40B4-BE49-F238E27FC236}">
                <a16:creationId xmlns:a16="http://schemas.microsoft.com/office/drawing/2014/main" id="{3DFDA6C4-CFE0-41FE-8670-6F16B58D5B99}"/>
              </a:ext>
            </a:extLst>
          </p:cNvPr>
          <p:cNvSpPr txBox="1">
            <a:spLocks/>
          </p:cNvSpPr>
          <p:nvPr/>
        </p:nvSpPr>
        <p:spPr>
          <a:xfrm flipH="1">
            <a:off x="238063" y="2606143"/>
            <a:ext cx="1630796" cy="4337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aegu"/>
              <a:buNone/>
              <a:defRPr sz="32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Example</a:t>
            </a:r>
            <a:endParaRPr lang="en-US" sz="28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C702E400-0489-4AE9-8568-4C46D4EECE6F}"/>
              </a:ext>
            </a:extLst>
          </p:cNvPr>
          <p:cNvSpPr txBox="1"/>
          <p:nvPr/>
        </p:nvSpPr>
        <p:spPr>
          <a:xfrm>
            <a:off x="395161" y="3180062"/>
            <a:ext cx="3650810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You need to fix my car </a:t>
            </a:r>
          </a:p>
        </p:txBody>
      </p:sp>
      <p:cxnSp>
        <p:nvCxnSpPr>
          <p:cNvPr id="17" name="رابط كسهم مستقيم 16">
            <a:extLst>
              <a:ext uri="{FF2B5EF4-FFF2-40B4-BE49-F238E27FC236}">
                <a16:creationId xmlns:a16="http://schemas.microsoft.com/office/drawing/2014/main" id="{74B61E36-0DCC-47CF-85E6-043264C21A93}"/>
              </a:ext>
            </a:extLst>
          </p:cNvPr>
          <p:cNvCxnSpPr>
            <a:cxnSpLocks/>
          </p:cNvCxnSpPr>
          <p:nvPr/>
        </p:nvCxnSpPr>
        <p:spPr>
          <a:xfrm flipV="1">
            <a:off x="4093224" y="3396317"/>
            <a:ext cx="1052058" cy="1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3FAF3176-7C81-4F5D-9AE5-06A9110FC421}"/>
              </a:ext>
            </a:extLst>
          </p:cNvPr>
          <p:cNvSpPr txBox="1"/>
          <p:nvPr/>
        </p:nvSpPr>
        <p:spPr>
          <a:xfrm>
            <a:off x="395160" y="3972396"/>
            <a:ext cx="3650810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My car needs to be fixed</a:t>
            </a:r>
          </a:p>
        </p:txBody>
      </p:sp>
      <p:sp>
        <p:nvSpPr>
          <p:cNvPr id="24" name="Google Shape;1424;p47">
            <a:extLst>
              <a:ext uri="{FF2B5EF4-FFF2-40B4-BE49-F238E27FC236}">
                <a16:creationId xmlns:a16="http://schemas.microsoft.com/office/drawing/2014/main" id="{1B5CCED3-AEA6-471B-9C68-1C7F2D5F32E9}"/>
              </a:ext>
            </a:extLst>
          </p:cNvPr>
          <p:cNvSpPr txBox="1">
            <a:spLocks/>
          </p:cNvSpPr>
          <p:nvPr/>
        </p:nvSpPr>
        <p:spPr>
          <a:xfrm>
            <a:off x="5248194" y="3039855"/>
            <a:ext cx="2138568" cy="509533"/>
          </a:xfrm>
          <a:prstGeom prst="rect">
            <a:avLst/>
          </a:prstGeom>
          <a:solidFill>
            <a:schemeClr val="accent1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2400" b="1" dirty="0">
                <a:solidFill>
                  <a:schemeClr val="bg1"/>
                </a:solidFill>
              </a:rPr>
              <a:t>active</a:t>
            </a:r>
            <a:endParaRPr lang="en-US" sz="2800" b="1" dirty="0">
              <a:solidFill>
                <a:schemeClr val="bg1"/>
              </a:solidFill>
            </a:endParaRPr>
          </a:p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cxnSp>
        <p:nvCxnSpPr>
          <p:cNvPr id="25" name="رابط كسهم مستقيم 24">
            <a:extLst>
              <a:ext uri="{FF2B5EF4-FFF2-40B4-BE49-F238E27FC236}">
                <a16:creationId xmlns:a16="http://schemas.microsoft.com/office/drawing/2014/main" id="{F6B50772-F11E-4838-AE41-9FC3633F92D5}"/>
              </a:ext>
            </a:extLst>
          </p:cNvPr>
          <p:cNvCxnSpPr>
            <a:cxnSpLocks/>
          </p:cNvCxnSpPr>
          <p:nvPr/>
        </p:nvCxnSpPr>
        <p:spPr>
          <a:xfrm flipV="1">
            <a:off x="4093224" y="4182479"/>
            <a:ext cx="1052058" cy="1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Google Shape;1424;p47">
            <a:extLst>
              <a:ext uri="{FF2B5EF4-FFF2-40B4-BE49-F238E27FC236}">
                <a16:creationId xmlns:a16="http://schemas.microsoft.com/office/drawing/2014/main" id="{B8037E6F-769E-447F-82DC-F1FE89B1353E}"/>
              </a:ext>
            </a:extLst>
          </p:cNvPr>
          <p:cNvSpPr txBox="1">
            <a:spLocks/>
          </p:cNvSpPr>
          <p:nvPr/>
        </p:nvSpPr>
        <p:spPr>
          <a:xfrm>
            <a:off x="5248194" y="3812457"/>
            <a:ext cx="2138568" cy="509533"/>
          </a:xfrm>
          <a:prstGeom prst="rect">
            <a:avLst/>
          </a:prstGeom>
          <a:solidFill>
            <a:schemeClr val="accent1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2400" b="1" dirty="0">
                <a:solidFill>
                  <a:schemeClr val="bg1"/>
                </a:solidFill>
              </a:rPr>
              <a:t>passive</a:t>
            </a:r>
            <a:endParaRPr lang="en-US" sz="2800" b="1" dirty="0">
              <a:solidFill>
                <a:schemeClr val="bg1"/>
              </a:solidFill>
            </a:endParaRPr>
          </a:p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8" grpId="0" animBg="1"/>
      <p:bldP spid="22" grpId="0" animBg="1"/>
      <p:bldP spid="24" grpId="0" animBg="1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1"/>
          <p:cNvSpPr/>
          <p:nvPr/>
        </p:nvSpPr>
        <p:spPr>
          <a:xfrm flipH="1">
            <a:off x="8954936" y="5256900"/>
            <a:ext cx="312682" cy="44899"/>
          </a:xfrm>
          <a:custGeom>
            <a:avLst/>
            <a:gdLst/>
            <a:ahLst/>
            <a:cxnLst/>
            <a:rect l="l" t="t" r="r" b="b"/>
            <a:pathLst>
              <a:path w="6992" h="1004" fill="none" extrusionOk="0">
                <a:moveTo>
                  <a:pt x="1" y="912"/>
                </a:moveTo>
                <a:cubicBezTo>
                  <a:pt x="639" y="1004"/>
                  <a:pt x="6992" y="0"/>
                  <a:pt x="6992" y="0"/>
                </a:cubicBezTo>
              </a:path>
            </a:pathLst>
          </a:custGeom>
          <a:noFill/>
          <a:ln w="19000" cap="flat" cmpd="sng">
            <a:solidFill>
              <a:schemeClr val="lt1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5" name="Google Shape;185;p31"/>
          <p:cNvPicPr preferRelativeResize="0"/>
          <p:nvPr/>
        </p:nvPicPr>
        <p:blipFill rotWithShape="1">
          <a:blip r:embed="rId3">
            <a:alphaModFix/>
          </a:blip>
          <a:srcRect t="39" b="39"/>
          <a:stretch/>
        </p:blipFill>
        <p:spPr>
          <a:xfrm rot="-1726913">
            <a:off x="1878107" y="2596502"/>
            <a:ext cx="9144004" cy="22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مستطيل: زوايا مستديرة 4">
            <a:extLst>
              <a:ext uri="{FF2B5EF4-FFF2-40B4-BE49-F238E27FC236}">
                <a16:creationId xmlns:a16="http://schemas.microsoft.com/office/drawing/2014/main" id="{8346B2EF-5C18-4E77-8C39-56CF760D7098}"/>
              </a:ext>
            </a:extLst>
          </p:cNvPr>
          <p:cNvSpPr txBox="1"/>
          <p:nvPr/>
        </p:nvSpPr>
        <p:spPr>
          <a:xfrm>
            <a:off x="1953830" y="286247"/>
            <a:ext cx="5536299" cy="564374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0" vert="horz" wrap="square" lIns="167640" tIns="167640" rIns="167640" bIns="167640" numCol="1" spcCol="1270" anchor="ctr" anchorCtr="0">
            <a:noAutofit/>
          </a:bodyPr>
          <a:lstStyle/>
          <a:p>
            <a:pPr marL="0" lvl="0" indent="0" algn="ctr" defTabSz="19558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>
                <a:solidFill>
                  <a:schemeClr val="bg1"/>
                </a:solidFill>
              </a:rPr>
              <a:t>2) </a:t>
            </a:r>
            <a:r>
              <a:rPr lang="en-US" sz="2400" b="1" kern="1200" dirty="0">
                <a:solidFill>
                  <a:schemeClr val="tx1"/>
                </a:solidFill>
              </a:rPr>
              <a:t>The passive form of </a:t>
            </a:r>
            <a:r>
              <a:rPr lang="en-US" sz="2400" b="1" kern="1200" dirty="0">
                <a:solidFill>
                  <a:schemeClr val="bg1"/>
                </a:solidFill>
              </a:rPr>
              <a:t>gerunds</a:t>
            </a:r>
            <a:r>
              <a:rPr lang="en-US" sz="2400" b="1" kern="1200" dirty="0">
                <a:solidFill>
                  <a:schemeClr val="tx1"/>
                </a:solidFill>
              </a:rPr>
              <a:t> :</a:t>
            </a:r>
            <a:endParaRPr lang="ar-SA" sz="2400" b="1" kern="1200" dirty="0">
              <a:solidFill>
                <a:schemeClr val="tx1"/>
              </a:solidFill>
            </a:endParaRPr>
          </a:p>
        </p:txBody>
      </p:sp>
      <p:sp>
        <p:nvSpPr>
          <p:cNvPr id="14" name="Google Shape;1424;p47">
            <a:extLst>
              <a:ext uri="{FF2B5EF4-FFF2-40B4-BE49-F238E27FC236}">
                <a16:creationId xmlns:a16="http://schemas.microsoft.com/office/drawing/2014/main" id="{68BD6320-96E8-4FE1-A91D-98268C5CA16E}"/>
              </a:ext>
            </a:extLst>
          </p:cNvPr>
          <p:cNvSpPr txBox="1">
            <a:spLocks/>
          </p:cNvSpPr>
          <p:nvPr/>
        </p:nvSpPr>
        <p:spPr>
          <a:xfrm>
            <a:off x="1463622" y="1367926"/>
            <a:ext cx="1661871" cy="643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2800" b="1" dirty="0">
                <a:solidFill>
                  <a:schemeClr val="bg1"/>
                </a:solidFill>
              </a:rPr>
              <a:t>being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5" name="Plus Sign 14">
            <a:extLst>
              <a:ext uri="{FF2B5EF4-FFF2-40B4-BE49-F238E27FC236}">
                <a16:creationId xmlns:a16="http://schemas.microsoft.com/office/drawing/2014/main" id="{28418AEB-8AD3-46CA-8273-E92DB0763D95}"/>
              </a:ext>
            </a:extLst>
          </p:cNvPr>
          <p:cNvSpPr/>
          <p:nvPr/>
        </p:nvSpPr>
        <p:spPr>
          <a:xfrm>
            <a:off x="3181934" y="1415439"/>
            <a:ext cx="659336" cy="548000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Google Shape;1424;p47">
            <a:extLst>
              <a:ext uri="{FF2B5EF4-FFF2-40B4-BE49-F238E27FC236}">
                <a16:creationId xmlns:a16="http://schemas.microsoft.com/office/drawing/2014/main" id="{44847484-3B0B-4C01-93FB-1DAF08C517B0}"/>
              </a:ext>
            </a:extLst>
          </p:cNvPr>
          <p:cNvSpPr txBox="1">
            <a:spLocks/>
          </p:cNvSpPr>
          <p:nvPr/>
        </p:nvSpPr>
        <p:spPr>
          <a:xfrm>
            <a:off x="3897711" y="1350423"/>
            <a:ext cx="3433392" cy="643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2800" b="1" dirty="0">
                <a:solidFill>
                  <a:schemeClr val="bg1"/>
                </a:solidFill>
              </a:rPr>
              <a:t>V(3) Past Participle 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7" name="Google Shape;2105;p51">
            <a:extLst>
              <a:ext uri="{FF2B5EF4-FFF2-40B4-BE49-F238E27FC236}">
                <a16:creationId xmlns:a16="http://schemas.microsoft.com/office/drawing/2014/main" id="{50AD994E-AB23-462C-A9FB-F58013F670EC}"/>
              </a:ext>
            </a:extLst>
          </p:cNvPr>
          <p:cNvSpPr txBox="1">
            <a:spLocks/>
          </p:cNvSpPr>
          <p:nvPr/>
        </p:nvSpPr>
        <p:spPr>
          <a:xfrm flipH="1">
            <a:off x="243881" y="2311401"/>
            <a:ext cx="1630796" cy="4337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aegu"/>
              <a:buNone/>
              <a:defRPr sz="32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Example</a:t>
            </a:r>
            <a:endParaRPr lang="en-US" sz="28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E98EA679-48AE-4A8B-8079-9C2DEEE43F43}"/>
              </a:ext>
            </a:extLst>
          </p:cNvPr>
          <p:cNvSpPr txBox="1"/>
          <p:nvPr/>
        </p:nvSpPr>
        <p:spPr>
          <a:xfrm>
            <a:off x="217034" y="3091642"/>
            <a:ext cx="5905747" cy="5078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br>
              <a:rPr lang="en-US" sz="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I </a:t>
            </a:r>
            <a:r>
              <a:rPr lang="en-US" sz="1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remember</a:t>
            </a:r>
            <a:r>
              <a:rPr lang="en-US" sz="1800" dirty="0">
                <a:solidFill>
                  <a:schemeClr val="bg1"/>
                </a:solidFill>
              </a:rPr>
              <a:t> my father reading to me when I was child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4A200FD8-1B48-4060-96FC-CF5C1BB36ACA}"/>
              </a:ext>
            </a:extLst>
          </p:cNvPr>
          <p:cNvSpPr txBox="1"/>
          <p:nvPr/>
        </p:nvSpPr>
        <p:spPr>
          <a:xfrm>
            <a:off x="243881" y="3857671"/>
            <a:ext cx="5905746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I </a:t>
            </a:r>
            <a:r>
              <a:rPr lang="en-US" sz="1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remember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b="1" u="sng" dirty="0">
                <a:solidFill>
                  <a:schemeClr val="bg1"/>
                </a:solidFill>
              </a:rPr>
              <a:t>being read </a:t>
            </a:r>
            <a:r>
              <a:rPr lang="en-US" sz="1800" dirty="0">
                <a:solidFill>
                  <a:schemeClr val="bg1"/>
                </a:solidFill>
              </a:rPr>
              <a:t>to me when I was a child.</a:t>
            </a:r>
          </a:p>
        </p:txBody>
      </p:sp>
      <p:cxnSp>
        <p:nvCxnSpPr>
          <p:cNvPr id="20" name="رابط كسهم مستقيم 19">
            <a:extLst>
              <a:ext uri="{FF2B5EF4-FFF2-40B4-BE49-F238E27FC236}">
                <a16:creationId xmlns:a16="http://schemas.microsoft.com/office/drawing/2014/main" id="{7A15C9DB-47ED-442B-848D-61DF3C46A052}"/>
              </a:ext>
            </a:extLst>
          </p:cNvPr>
          <p:cNvCxnSpPr>
            <a:cxnSpLocks/>
          </p:cNvCxnSpPr>
          <p:nvPr/>
        </p:nvCxnSpPr>
        <p:spPr>
          <a:xfrm flipV="1">
            <a:off x="6190185" y="3369037"/>
            <a:ext cx="1052058" cy="1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رابط كسهم مستقيم 20">
            <a:extLst>
              <a:ext uri="{FF2B5EF4-FFF2-40B4-BE49-F238E27FC236}">
                <a16:creationId xmlns:a16="http://schemas.microsoft.com/office/drawing/2014/main" id="{88EA8E9A-D9D8-4216-B162-E4FD4E9AF376}"/>
              </a:ext>
            </a:extLst>
          </p:cNvPr>
          <p:cNvCxnSpPr>
            <a:cxnSpLocks/>
          </p:cNvCxnSpPr>
          <p:nvPr/>
        </p:nvCxnSpPr>
        <p:spPr>
          <a:xfrm flipV="1">
            <a:off x="6279045" y="4064568"/>
            <a:ext cx="1052058" cy="1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Google Shape;1424;p47">
            <a:extLst>
              <a:ext uri="{FF2B5EF4-FFF2-40B4-BE49-F238E27FC236}">
                <a16:creationId xmlns:a16="http://schemas.microsoft.com/office/drawing/2014/main" id="{A0FCE8A6-C340-4B94-8327-5B98A348D62F}"/>
              </a:ext>
            </a:extLst>
          </p:cNvPr>
          <p:cNvSpPr txBox="1">
            <a:spLocks/>
          </p:cNvSpPr>
          <p:nvPr/>
        </p:nvSpPr>
        <p:spPr>
          <a:xfrm>
            <a:off x="7300893" y="3052467"/>
            <a:ext cx="1492547" cy="509533"/>
          </a:xfrm>
          <a:prstGeom prst="rect">
            <a:avLst/>
          </a:prstGeom>
          <a:solidFill>
            <a:schemeClr val="accent1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2400" b="1" dirty="0">
                <a:solidFill>
                  <a:schemeClr val="bg1"/>
                </a:solidFill>
              </a:rPr>
              <a:t>active</a:t>
            </a:r>
            <a:endParaRPr lang="en-US" sz="2800" b="1" dirty="0">
              <a:solidFill>
                <a:schemeClr val="bg1"/>
              </a:solidFill>
            </a:endParaRPr>
          </a:p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3" name="Google Shape;1424;p47">
            <a:extLst>
              <a:ext uri="{FF2B5EF4-FFF2-40B4-BE49-F238E27FC236}">
                <a16:creationId xmlns:a16="http://schemas.microsoft.com/office/drawing/2014/main" id="{74E94868-824C-4F27-85FD-DFB36C2DBF75}"/>
              </a:ext>
            </a:extLst>
          </p:cNvPr>
          <p:cNvSpPr txBox="1">
            <a:spLocks/>
          </p:cNvSpPr>
          <p:nvPr/>
        </p:nvSpPr>
        <p:spPr>
          <a:xfrm>
            <a:off x="7382903" y="3809803"/>
            <a:ext cx="1492547" cy="509533"/>
          </a:xfrm>
          <a:prstGeom prst="rect">
            <a:avLst/>
          </a:prstGeom>
          <a:solidFill>
            <a:schemeClr val="accent1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2400" b="1" dirty="0">
                <a:solidFill>
                  <a:schemeClr val="bg1"/>
                </a:solidFill>
              </a:rPr>
              <a:t>passive</a:t>
            </a:r>
            <a:endParaRPr lang="en-US" sz="2800" b="1" dirty="0">
              <a:solidFill>
                <a:schemeClr val="bg1"/>
              </a:solidFill>
            </a:endParaRPr>
          </a:p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2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0"/>
          <p:cNvSpPr txBox="1">
            <a:spLocks noGrp="1"/>
          </p:cNvSpPr>
          <p:nvPr>
            <p:ph type="title" idx="2"/>
          </p:nvPr>
        </p:nvSpPr>
        <p:spPr>
          <a:xfrm>
            <a:off x="3369625" y="911763"/>
            <a:ext cx="2325600" cy="179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none" dirty="0"/>
              <a:t>03</a:t>
            </a:r>
            <a:endParaRPr u="none" dirty="0"/>
          </a:p>
        </p:txBody>
      </p:sp>
      <p:sp>
        <p:nvSpPr>
          <p:cNvPr id="305" name="Google Shape;305;p40"/>
          <p:cNvSpPr txBox="1">
            <a:spLocks noGrp="1"/>
          </p:cNvSpPr>
          <p:nvPr>
            <p:ph type="title"/>
          </p:nvPr>
        </p:nvSpPr>
        <p:spPr>
          <a:xfrm>
            <a:off x="1575226" y="2879064"/>
            <a:ext cx="6539113" cy="69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dirty="0"/>
              <a:t>Auxiliary Verbs after But &amp; And</a:t>
            </a:r>
            <a:endParaRPr sz="3300" dirty="0"/>
          </a:p>
        </p:txBody>
      </p:sp>
    </p:spTree>
    <p:extLst>
      <p:ext uri="{BB962C8B-B14F-4D97-AF65-F5344CB8AC3E}">
        <p14:creationId xmlns:p14="http://schemas.microsoft.com/office/powerpoint/2010/main" val="31417897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E9164BB1-D240-062D-9E66-1AB688CADE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00" t="25185" r="10583" b="30074"/>
          <a:stretch/>
        </p:blipFill>
        <p:spPr>
          <a:xfrm>
            <a:off x="695325" y="1180338"/>
            <a:ext cx="7837170" cy="25313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11">
            <a:extLst>
              <a:ext uri="{FF2B5EF4-FFF2-40B4-BE49-F238E27FC236}">
                <a16:creationId xmlns:a16="http://schemas.microsoft.com/office/drawing/2014/main" id="{E7752AAB-FA87-25C9-673D-1B6D822EF97F}"/>
              </a:ext>
            </a:extLst>
          </p:cNvPr>
          <p:cNvSpPr txBox="1"/>
          <p:nvPr/>
        </p:nvSpPr>
        <p:spPr>
          <a:xfrm>
            <a:off x="1019733" y="1394460"/>
            <a:ext cx="3285567" cy="297180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id="{05167889-C26C-43BA-93C8-82738AADFF20}"/>
              </a:ext>
            </a:extLst>
          </p:cNvPr>
          <p:cNvSpPr txBox="1"/>
          <p:nvPr/>
        </p:nvSpPr>
        <p:spPr>
          <a:xfrm>
            <a:off x="1748971" y="199920"/>
            <a:ext cx="5508599" cy="91794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lvl="0" indent="0" defTabSz="19558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100" b="1" kern="1200" dirty="0">
              <a:solidFill>
                <a:schemeClr val="tx1"/>
              </a:solidFill>
            </a:endParaRPr>
          </a:p>
          <a:p>
            <a:pPr marL="0" lvl="0" indent="0" defTabSz="19558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>
                <a:solidFill>
                  <a:schemeClr val="tx1"/>
                </a:solidFill>
              </a:rPr>
              <a:t>Auxiliary Verbs after</a:t>
            </a:r>
            <a:r>
              <a:rPr lang="en-US" sz="2400" b="1" dirty="0"/>
              <a:t>( But </a:t>
            </a:r>
            <a:r>
              <a:rPr lang="en-US" sz="2400" b="1" dirty="0">
                <a:solidFill>
                  <a:schemeClr val="tx1"/>
                </a:solidFill>
              </a:rPr>
              <a:t>&amp; </a:t>
            </a:r>
            <a:r>
              <a:rPr lang="en-US" sz="2400" b="1" dirty="0"/>
              <a:t>And )</a:t>
            </a:r>
          </a:p>
          <a:p>
            <a:pPr marL="0" lvl="0" indent="0" defTabSz="19558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ar-SA" sz="1050" b="1" kern="1200" dirty="0"/>
          </a:p>
        </p:txBody>
      </p:sp>
      <p:sp>
        <p:nvSpPr>
          <p:cNvPr id="10" name="وسيلة الشرح: سهم لأسفل 9">
            <a:extLst>
              <a:ext uri="{FF2B5EF4-FFF2-40B4-BE49-F238E27FC236}">
                <a16:creationId xmlns:a16="http://schemas.microsoft.com/office/drawing/2014/main" id="{C2F57CD7-57BB-4AFA-A044-C60E29FD7B3A}"/>
              </a:ext>
            </a:extLst>
          </p:cNvPr>
          <p:cNvSpPr/>
          <p:nvPr/>
        </p:nvSpPr>
        <p:spPr>
          <a:xfrm>
            <a:off x="491778" y="1457473"/>
            <a:ext cx="8160444" cy="2228554"/>
          </a:xfrm>
          <a:prstGeom prst="downArrowCallout">
            <a:avLst/>
          </a:prstGeom>
          <a:solidFill>
            <a:schemeClr val="bg2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>
              <a:buClrTx/>
              <a:defRPr/>
            </a:pPr>
            <a:r>
              <a:rPr lang="en-US" sz="2400" b="1" kern="1200" dirty="0">
                <a:solidFill>
                  <a:schemeClr val="bg1"/>
                </a:solidFill>
                <a:latin typeface="Arial Narrow" panose="020B0606020202030204" pitchFamily="34" charset="0"/>
                <a:cs typeface="Andalus" panose="02020603050405020304" pitchFamily="18" charset="-78"/>
              </a:rPr>
              <a:t>When additional is made to statements with </a:t>
            </a:r>
            <a:r>
              <a:rPr lang="en-US" sz="2400" b="1" u="sng" kern="12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cs typeface="Andalus" panose="02020603050405020304" pitchFamily="18" charset="-78"/>
              </a:rPr>
              <a:t>but, and </a:t>
            </a:r>
            <a:r>
              <a:rPr lang="en-US" sz="2400" b="1" kern="1200" dirty="0">
                <a:solidFill>
                  <a:schemeClr val="bg1"/>
                </a:solidFill>
                <a:latin typeface="Arial Narrow" panose="020B0606020202030204" pitchFamily="34" charset="0"/>
                <a:cs typeface="Andalus" panose="02020603050405020304" pitchFamily="18" charset="-78"/>
              </a:rPr>
              <a:t>the</a:t>
            </a:r>
            <a:r>
              <a:rPr lang="en-US" sz="2400" b="1" kern="1200" dirty="0">
                <a:solidFill>
                  <a:srgbClr val="C00000"/>
                </a:solidFill>
                <a:latin typeface="Arial Narrow" panose="020B0606020202030204" pitchFamily="34" charset="0"/>
                <a:cs typeface="Andalus" panose="02020603050405020304" pitchFamily="18" charset="-78"/>
              </a:rPr>
              <a:t> </a:t>
            </a:r>
            <a:r>
              <a:rPr lang="en-US" sz="2400" b="1" kern="1200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Narrow" panose="020B0606020202030204" pitchFamily="34" charset="0"/>
                <a:cs typeface="Andalus" panose="02020603050405020304" pitchFamily="18" charset="-78"/>
              </a:rPr>
              <a:t>main verb</a:t>
            </a:r>
            <a:r>
              <a:rPr lang="en-US" sz="2400" b="1" kern="1200" dirty="0">
                <a:solidFill>
                  <a:schemeClr val="tx1"/>
                </a:solidFill>
                <a:latin typeface="Arial Narrow" panose="020B0606020202030204" pitchFamily="34" charset="0"/>
                <a:cs typeface="Andalus" panose="02020603050405020304" pitchFamily="18" charset="-78"/>
              </a:rPr>
              <a:t> </a:t>
            </a:r>
            <a:r>
              <a:rPr lang="en-US" sz="2400" b="1" kern="1200" dirty="0">
                <a:solidFill>
                  <a:schemeClr val="bg1"/>
                </a:solidFill>
                <a:latin typeface="Arial Narrow" panose="020B0606020202030204" pitchFamily="34" charset="0"/>
                <a:cs typeface="Andalus" panose="02020603050405020304" pitchFamily="18" charset="-78"/>
              </a:rPr>
              <a:t>is </a:t>
            </a:r>
            <a:r>
              <a:rPr lang="en-US" sz="2400" b="1" u="sng" kern="1200" dirty="0">
                <a:solidFill>
                  <a:schemeClr val="bg1"/>
                </a:solidFill>
                <a:latin typeface="Arial Narrow" panose="020B0606020202030204" pitchFamily="34" charset="0"/>
                <a:cs typeface="Andalus" panose="02020603050405020304" pitchFamily="18" charset="-78"/>
              </a:rPr>
              <a:t>not repeated</a:t>
            </a:r>
            <a:r>
              <a:rPr lang="en-US" sz="2400" b="1" kern="1200" dirty="0">
                <a:solidFill>
                  <a:schemeClr val="bg1"/>
                </a:solidFill>
                <a:latin typeface="Arial Narrow" panose="020B0606020202030204" pitchFamily="34" charset="0"/>
                <a:cs typeface="Andalus" panose="02020603050405020304" pitchFamily="18" charset="-78"/>
              </a:rPr>
              <a:t>.</a:t>
            </a:r>
          </a:p>
          <a:p>
            <a:pPr lvl="0" algn="ctr">
              <a:buClrTx/>
              <a:defRPr/>
            </a:pPr>
            <a:r>
              <a:rPr lang="en-US" sz="2400" b="1" dirty="0">
                <a:solidFill>
                  <a:schemeClr val="bg1"/>
                </a:solidFill>
                <a:latin typeface="Arial Narrow" panose="020B0606020202030204" pitchFamily="34" charset="0"/>
                <a:cs typeface="Andalus" panose="02020603050405020304" pitchFamily="18" charset="-78"/>
              </a:rPr>
              <a:t>It is replaced with an </a:t>
            </a:r>
            <a:r>
              <a:rPr lang="en-US" sz="2400" b="1" u="sng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cs typeface="Andalus" panose="02020603050405020304" pitchFamily="18" charset="-78"/>
              </a:rPr>
              <a:t>auxiliary verb.</a:t>
            </a:r>
          </a:p>
        </p:txBody>
      </p:sp>
      <p:sp>
        <p:nvSpPr>
          <p:cNvPr id="2" name="مخطط انسيابي: معالجة 1">
            <a:extLst>
              <a:ext uri="{FF2B5EF4-FFF2-40B4-BE49-F238E27FC236}">
                <a16:creationId xmlns:a16="http://schemas.microsoft.com/office/drawing/2014/main" id="{FFE25A2D-8528-497E-BBEA-9C9701763AC5}"/>
              </a:ext>
            </a:extLst>
          </p:cNvPr>
          <p:cNvSpPr/>
          <p:nvPr/>
        </p:nvSpPr>
        <p:spPr>
          <a:xfrm>
            <a:off x="638628" y="3846284"/>
            <a:ext cx="2220686" cy="805543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do – does – did </a:t>
            </a:r>
          </a:p>
        </p:txBody>
      </p:sp>
      <p:sp>
        <p:nvSpPr>
          <p:cNvPr id="6" name="مخطط انسيابي: معالجة 5">
            <a:extLst>
              <a:ext uri="{FF2B5EF4-FFF2-40B4-BE49-F238E27FC236}">
                <a16:creationId xmlns:a16="http://schemas.microsoft.com/office/drawing/2014/main" id="{6C176014-B55F-4B35-AD7F-3B9DE572E6E9}"/>
              </a:ext>
            </a:extLst>
          </p:cNvPr>
          <p:cNvSpPr/>
          <p:nvPr/>
        </p:nvSpPr>
        <p:spPr>
          <a:xfrm>
            <a:off x="3392927" y="3846285"/>
            <a:ext cx="2220686" cy="805543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have – has – had </a:t>
            </a:r>
          </a:p>
        </p:txBody>
      </p:sp>
      <p:sp>
        <p:nvSpPr>
          <p:cNvPr id="7" name="مخطط انسيابي: معالجة 6">
            <a:extLst>
              <a:ext uri="{FF2B5EF4-FFF2-40B4-BE49-F238E27FC236}">
                <a16:creationId xmlns:a16="http://schemas.microsoft.com/office/drawing/2014/main" id="{202D3A46-9C44-4FBA-8765-9087B9262970}"/>
              </a:ext>
            </a:extLst>
          </p:cNvPr>
          <p:cNvSpPr/>
          <p:nvPr/>
        </p:nvSpPr>
        <p:spPr>
          <a:xfrm>
            <a:off x="5994826" y="3846284"/>
            <a:ext cx="2220686" cy="805543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is – are – am</a:t>
            </a:r>
          </a:p>
          <a:p>
            <a:pPr algn="ctr"/>
            <a:endParaRPr lang="en-US" sz="500" b="1" dirty="0"/>
          </a:p>
          <a:p>
            <a:pPr algn="ctr"/>
            <a:r>
              <a:rPr lang="en-US" sz="1800" b="1" dirty="0"/>
              <a:t>Was – were </a:t>
            </a:r>
            <a:endParaRPr lang="ar-SA" sz="1800" b="1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>
            <a:extLst>
              <a:ext uri="{FF2B5EF4-FFF2-40B4-BE49-F238E27FC236}">
                <a16:creationId xmlns:a16="http://schemas.microsoft.com/office/drawing/2014/main" id="{8C024320-F217-4D1D-A4FF-92D4241C3328}"/>
              </a:ext>
            </a:extLst>
          </p:cNvPr>
          <p:cNvSpPr txBox="1"/>
          <p:nvPr/>
        </p:nvSpPr>
        <p:spPr>
          <a:xfrm>
            <a:off x="2247900" y="701004"/>
            <a:ext cx="4869180" cy="5232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/>
              <a:t>( </a:t>
            </a:r>
            <a:r>
              <a:rPr lang="en-US" sz="2800" b="1" dirty="0"/>
              <a:t>But + subject + auxiliary: )</a:t>
            </a:r>
            <a:endParaRPr lang="en-US" sz="1600" b="1" dirty="0"/>
          </a:p>
        </p:txBody>
      </p:sp>
      <p:sp>
        <p:nvSpPr>
          <p:cNvPr id="7" name="وسيلة الشرح: سهم لأسفل 6">
            <a:extLst>
              <a:ext uri="{FF2B5EF4-FFF2-40B4-BE49-F238E27FC236}">
                <a16:creationId xmlns:a16="http://schemas.microsoft.com/office/drawing/2014/main" id="{994D5FCF-9C1B-4E08-A76E-F10CCE332F09}"/>
              </a:ext>
            </a:extLst>
          </p:cNvPr>
          <p:cNvSpPr/>
          <p:nvPr/>
        </p:nvSpPr>
        <p:spPr>
          <a:xfrm>
            <a:off x="491778" y="1747758"/>
            <a:ext cx="8160444" cy="2228554"/>
          </a:xfrm>
          <a:prstGeom prst="downArrowCallout">
            <a:avLst/>
          </a:prstGeom>
          <a:solidFill>
            <a:schemeClr val="bg2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>
              <a:buClrTx/>
              <a:defRPr/>
            </a:pPr>
            <a:r>
              <a:rPr lang="en-US" sz="2400" b="1" dirty="0">
                <a:solidFill>
                  <a:schemeClr val="bg1"/>
                </a:solidFill>
                <a:latin typeface="Arial Narrow" panose="020B0606020202030204" pitchFamily="34" charset="0"/>
                <a:cs typeface="Andalus" panose="02020603050405020304" pitchFamily="18" charset="-78"/>
              </a:rPr>
              <a:t>My sister </a:t>
            </a:r>
            <a:r>
              <a:rPr lang="en-US" sz="2400" b="1" u="sng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cs typeface="Andalus" panose="02020603050405020304" pitchFamily="18" charset="-78"/>
              </a:rPr>
              <a:t>isn’t</a:t>
            </a:r>
            <a:r>
              <a:rPr lang="en-US" sz="2400" b="1" dirty="0">
                <a:solidFill>
                  <a:schemeClr val="bg1"/>
                </a:solidFill>
                <a:latin typeface="Arial Narrow" panose="020B0606020202030204" pitchFamily="34" charset="0"/>
                <a:cs typeface="Andalus" panose="02020603050405020304" pitchFamily="18" charset="-78"/>
              </a:rPr>
              <a:t> good at remembering special occasions , </a:t>
            </a:r>
            <a:r>
              <a:rPr lang="en-US" sz="2400" b="1" u="sng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cs typeface="Andalus" panose="02020603050405020304" pitchFamily="18" charset="-78"/>
              </a:rPr>
              <a:t>but</a:t>
            </a:r>
            <a:r>
              <a:rPr lang="en-US" sz="2400" b="1" dirty="0">
                <a:solidFill>
                  <a:schemeClr val="bg1"/>
                </a:solidFill>
                <a:latin typeface="Arial Narrow" panose="020B0606020202030204" pitchFamily="34" charset="0"/>
                <a:cs typeface="Andalus" panose="02020603050405020304" pitchFamily="18" charset="-78"/>
              </a:rPr>
              <a:t> my mother </a:t>
            </a:r>
            <a:r>
              <a:rPr lang="en-US" sz="2400" b="1" u="sng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cs typeface="Andalus" panose="02020603050405020304" pitchFamily="18" charset="-78"/>
              </a:rPr>
              <a:t>is</a:t>
            </a:r>
            <a:r>
              <a:rPr lang="en-US" sz="2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cs typeface="Andalus" panose="02020603050405020304" pitchFamily="18" charset="-78"/>
              </a:rPr>
              <a:t>.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82B20A29-FB7B-4381-B048-32D3D8860F88}"/>
              </a:ext>
            </a:extLst>
          </p:cNvPr>
          <p:cNvSpPr txBox="1"/>
          <p:nvPr/>
        </p:nvSpPr>
        <p:spPr>
          <a:xfrm>
            <a:off x="2804885" y="4180439"/>
            <a:ext cx="3534229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“ my mother “  remember.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0"/>
          <p:cNvSpPr txBox="1">
            <a:spLocks noGrp="1"/>
          </p:cNvSpPr>
          <p:nvPr>
            <p:ph type="title" idx="15"/>
          </p:nvPr>
        </p:nvSpPr>
        <p:spPr>
          <a:xfrm>
            <a:off x="389100" y="340796"/>
            <a:ext cx="7680000" cy="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dirty="0"/>
              <a:t>Lesson Objectives</a:t>
            </a:r>
            <a:endParaRPr sz="5400" b="1" dirty="0"/>
          </a:p>
        </p:txBody>
      </p:sp>
      <p:sp>
        <p:nvSpPr>
          <p:cNvPr id="165" name="Google Shape;165;p30"/>
          <p:cNvSpPr txBox="1">
            <a:spLocks noGrp="1"/>
          </p:cNvSpPr>
          <p:nvPr>
            <p:ph type="title"/>
          </p:nvPr>
        </p:nvSpPr>
        <p:spPr>
          <a:xfrm>
            <a:off x="1073700" y="1815602"/>
            <a:ext cx="9600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66" name="Google Shape;166;p30"/>
          <p:cNvSpPr txBox="1">
            <a:spLocks noGrp="1"/>
          </p:cNvSpPr>
          <p:nvPr>
            <p:ph type="ctrTitle" idx="5"/>
          </p:nvPr>
        </p:nvSpPr>
        <p:spPr>
          <a:xfrm>
            <a:off x="2106549" y="1656374"/>
            <a:ext cx="2251800" cy="50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Distinguish</a:t>
            </a:r>
            <a:endParaRPr b="1" dirty="0"/>
          </a:p>
        </p:txBody>
      </p:sp>
      <p:sp>
        <p:nvSpPr>
          <p:cNvPr id="167" name="Google Shape;167;p30"/>
          <p:cNvSpPr txBox="1">
            <a:spLocks noGrp="1"/>
          </p:cNvSpPr>
          <p:nvPr>
            <p:ph type="subTitle" idx="1"/>
          </p:nvPr>
        </p:nvSpPr>
        <p:spPr>
          <a:xfrm>
            <a:off x="2106548" y="1995950"/>
            <a:ext cx="2526411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50" dirty="0"/>
              <a:t>B</a:t>
            </a:r>
            <a:r>
              <a:rPr lang="en" sz="1550" dirty="0"/>
              <a:t>etween Verb+ infinitive or gerunds with different meanings</a:t>
            </a:r>
            <a:endParaRPr sz="1550" dirty="0"/>
          </a:p>
        </p:txBody>
      </p:sp>
      <p:sp>
        <p:nvSpPr>
          <p:cNvPr id="168" name="Google Shape;168;p30"/>
          <p:cNvSpPr txBox="1">
            <a:spLocks noGrp="1"/>
          </p:cNvSpPr>
          <p:nvPr>
            <p:ph type="title" idx="2"/>
          </p:nvPr>
        </p:nvSpPr>
        <p:spPr>
          <a:xfrm>
            <a:off x="1073700" y="3088425"/>
            <a:ext cx="9600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169" name="Google Shape;169;p30"/>
          <p:cNvSpPr txBox="1">
            <a:spLocks noGrp="1"/>
          </p:cNvSpPr>
          <p:nvPr>
            <p:ph type="ctrTitle" idx="6"/>
          </p:nvPr>
        </p:nvSpPr>
        <p:spPr>
          <a:xfrm>
            <a:off x="2106549" y="2929224"/>
            <a:ext cx="2251800" cy="50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Use</a:t>
            </a:r>
            <a:endParaRPr b="1" dirty="0"/>
          </a:p>
        </p:txBody>
      </p:sp>
      <p:sp>
        <p:nvSpPr>
          <p:cNvPr id="170" name="Google Shape;170;p30"/>
          <p:cNvSpPr txBox="1">
            <a:spLocks noGrp="1"/>
          </p:cNvSpPr>
          <p:nvPr>
            <p:ph type="subTitle" idx="7"/>
          </p:nvPr>
        </p:nvSpPr>
        <p:spPr>
          <a:xfrm>
            <a:off x="2106549" y="3268800"/>
            <a:ext cx="22518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50" dirty="0"/>
              <a:t>Auxiliary Verbs after But &amp; and correctly </a:t>
            </a:r>
            <a:endParaRPr sz="155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1" name="Google Shape;171;p30"/>
          <p:cNvSpPr txBox="1">
            <a:spLocks noGrp="1"/>
          </p:cNvSpPr>
          <p:nvPr>
            <p:ph type="title" idx="3"/>
          </p:nvPr>
        </p:nvSpPr>
        <p:spPr>
          <a:xfrm>
            <a:off x="7110300" y="1815602"/>
            <a:ext cx="9600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72" name="Google Shape;172;p30"/>
          <p:cNvSpPr txBox="1">
            <a:spLocks noGrp="1"/>
          </p:cNvSpPr>
          <p:nvPr>
            <p:ph type="ctrTitle" idx="8"/>
          </p:nvPr>
        </p:nvSpPr>
        <p:spPr>
          <a:xfrm>
            <a:off x="4785649" y="1656374"/>
            <a:ext cx="2251800" cy="50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Practice </a:t>
            </a:r>
            <a:endParaRPr b="1" dirty="0"/>
          </a:p>
        </p:txBody>
      </p:sp>
      <p:sp>
        <p:nvSpPr>
          <p:cNvPr id="173" name="Google Shape;173;p30"/>
          <p:cNvSpPr txBox="1">
            <a:spLocks noGrp="1"/>
          </p:cNvSpPr>
          <p:nvPr>
            <p:ph type="subTitle" idx="9"/>
          </p:nvPr>
        </p:nvSpPr>
        <p:spPr>
          <a:xfrm>
            <a:off x="4785649" y="1995950"/>
            <a:ext cx="22518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50" dirty="0"/>
              <a:t>Passive forms of an infinitive and gerunds </a:t>
            </a:r>
            <a:endParaRPr sz="1550"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4" name="Google Shape;174;p30"/>
          <p:cNvSpPr txBox="1">
            <a:spLocks noGrp="1"/>
          </p:cNvSpPr>
          <p:nvPr>
            <p:ph type="title" idx="4"/>
          </p:nvPr>
        </p:nvSpPr>
        <p:spPr>
          <a:xfrm>
            <a:off x="7110300" y="3088425"/>
            <a:ext cx="9600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175" name="Google Shape;175;p30"/>
          <p:cNvSpPr txBox="1">
            <a:spLocks noGrp="1"/>
          </p:cNvSpPr>
          <p:nvPr>
            <p:ph type="ctrTitle" idx="13"/>
          </p:nvPr>
        </p:nvSpPr>
        <p:spPr>
          <a:xfrm>
            <a:off x="4785649" y="2929224"/>
            <a:ext cx="2251800" cy="50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Apply</a:t>
            </a:r>
            <a:endParaRPr b="1" dirty="0"/>
          </a:p>
        </p:txBody>
      </p:sp>
      <p:sp>
        <p:nvSpPr>
          <p:cNvPr id="176" name="Google Shape;176;p30"/>
          <p:cNvSpPr txBox="1">
            <a:spLocks noGrp="1"/>
          </p:cNvSpPr>
          <p:nvPr>
            <p:ph type="subTitle" idx="14"/>
          </p:nvPr>
        </p:nvSpPr>
        <p:spPr>
          <a:xfrm>
            <a:off x="4785649" y="3268800"/>
            <a:ext cx="22518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50" dirty="0"/>
              <a:t>the rules to do the exercises correctly</a:t>
            </a:r>
            <a:endParaRPr sz="1550"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: زوايا مستديرة 4">
            <a:extLst>
              <a:ext uri="{FF2B5EF4-FFF2-40B4-BE49-F238E27FC236}">
                <a16:creationId xmlns:a16="http://schemas.microsoft.com/office/drawing/2014/main" id="{C687D089-2171-476A-8E95-D82B62EC2619}"/>
              </a:ext>
            </a:extLst>
          </p:cNvPr>
          <p:cNvSpPr txBox="1"/>
          <p:nvPr/>
        </p:nvSpPr>
        <p:spPr>
          <a:xfrm>
            <a:off x="1952171" y="631372"/>
            <a:ext cx="5595258" cy="67037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0" vert="horz" wrap="square" lIns="167640" tIns="167640" rIns="167640" bIns="167640" numCol="1" spcCol="1270" anchor="ctr" anchorCtr="0">
            <a:noAutofit/>
          </a:bodyPr>
          <a:lstStyle/>
          <a:p>
            <a:pPr marL="0" lvl="0" indent="0" algn="ctr" defTabSz="19558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u="sng" kern="1200" dirty="0">
                <a:solidFill>
                  <a:schemeClr val="tx1"/>
                </a:solidFill>
              </a:rPr>
              <a:t>and</a:t>
            </a:r>
            <a:r>
              <a:rPr lang="en-US" sz="2400" b="1" kern="1200" dirty="0">
                <a:solidFill>
                  <a:schemeClr val="tx1"/>
                </a:solidFill>
              </a:rPr>
              <a:t> +</a:t>
            </a:r>
            <a:r>
              <a:rPr lang="en-US" sz="2400" b="1" kern="1200" dirty="0"/>
              <a:t> subject </a:t>
            </a:r>
            <a:r>
              <a:rPr lang="en-US" sz="2400" b="1" kern="1200" dirty="0">
                <a:solidFill>
                  <a:schemeClr val="tx1"/>
                </a:solidFill>
              </a:rPr>
              <a:t>+</a:t>
            </a:r>
            <a:r>
              <a:rPr lang="en-US" sz="2400" b="1" kern="1200" dirty="0"/>
              <a:t> auxiliary</a:t>
            </a:r>
            <a:r>
              <a:rPr lang="en-US" sz="2400" b="1" dirty="0">
                <a:solidFill>
                  <a:schemeClr val="tx1"/>
                </a:solidFill>
              </a:rPr>
              <a:t> + too 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(+)</a:t>
            </a:r>
            <a:endParaRPr lang="ar-SA" sz="2400" b="1" kern="1200" dirty="0">
              <a:solidFill>
                <a:schemeClr val="tx1"/>
              </a:solidFill>
            </a:endParaRPr>
          </a:p>
        </p:txBody>
      </p:sp>
      <p:sp>
        <p:nvSpPr>
          <p:cNvPr id="4" name="فقاعة الكلام: مستطيلة مستديرة الزوايا 3">
            <a:extLst>
              <a:ext uri="{FF2B5EF4-FFF2-40B4-BE49-F238E27FC236}">
                <a16:creationId xmlns:a16="http://schemas.microsoft.com/office/drawing/2014/main" id="{0E8FF279-31AF-44A7-B1BF-45C4EAB219BB}"/>
              </a:ext>
            </a:extLst>
          </p:cNvPr>
          <p:cNvSpPr/>
          <p:nvPr/>
        </p:nvSpPr>
        <p:spPr>
          <a:xfrm>
            <a:off x="1299027" y="1809750"/>
            <a:ext cx="4455886" cy="762000"/>
          </a:xfrm>
          <a:prstGeom prst="wedgeRoundRectCallout">
            <a:avLst>
              <a:gd name="adj1" fmla="val -66145"/>
              <a:gd name="adj2" fmla="val 2535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/>
              <a:t>He enjoys outdoor activities.</a:t>
            </a:r>
          </a:p>
        </p:txBody>
      </p:sp>
      <p:sp>
        <p:nvSpPr>
          <p:cNvPr id="12" name="فقاعة الكلام: مستطيلة مستديرة الزوايا 11">
            <a:extLst>
              <a:ext uri="{FF2B5EF4-FFF2-40B4-BE49-F238E27FC236}">
                <a16:creationId xmlns:a16="http://schemas.microsoft.com/office/drawing/2014/main" id="{09CF61F9-E496-4268-8FD5-816C04D9E540}"/>
              </a:ext>
            </a:extLst>
          </p:cNvPr>
          <p:cNvSpPr/>
          <p:nvPr/>
        </p:nvSpPr>
        <p:spPr>
          <a:xfrm>
            <a:off x="1952171" y="2825749"/>
            <a:ext cx="5892801" cy="762000"/>
          </a:xfrm>
          <a:prstGeom prst="wedgeRoundRectCallout">
            <a:avLst>
              <a:gd name="adj1" fmla="val 61676"/>
              <a:gd name="adj2" fmla="val -18453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/>
              <a:t>He enjoys outdoor activities , and his son </a:t>
            </a:r>
            <a:r>
              <a:rPr lang="en-US" sz="2000" b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does too.</a:t>
            </a:r>
          </a:p>
        </p:txBody>
      </p:sp>
      <p:grpSp>
        <p:nvGrpSpPr>
          <p:cNvPr id="13" name="Google Shape;988;p49">
            <a:extLst>
              <a:ext uri="{FF2B5EF4-FFF2-40B4-BE49-F238E27FC236}">
                <a16:creationId xmlns:a16="http://schemas.microsoft.com/office/drawing/2014/main" id="{FA3FBA6B-C226-45A3-B85C-DE3D80D1404F}"/>
              </a:ext>
            </a:extLst>
          </p:cNvPr>
          <p:cNvGrpSpPr/>
          <p:nvPr/>
        </p:nvGrpSpPr>
        <p:grpSpPr>
          <a:xfrm>
            <a:off x="154651" y="1908819"/>
            <a:ext cx="457184" cy="563862"/>
            <a:chOff x="3082075" y="2871805"/>
            <a:chExt cx="318884" cy="379807"/>
          </a:xfrm>
        </p:grpSpPr>
        <p:sp>
          <p:nvSpPr>
            <p:cNvPr id="14" name="Google Shape;989;p49">
              <a:extLst>
                <a:ext uri="{FF2B5EF4-FFF2-40B4-BE49-F238E27FC236}">
                  <a16:creationId xmlns:a16="http://schemas.microsoft.com/office/drawing/2014/main" id="{7B45AAEF-B9F9-4687-9010-A3F75ED11303}"/>
                </a:ext>
              </a:extLst>
            </p:cNvPr>
            <p:cNvSpPr/>
            <p:nvPr/>
          </p:nvSpPr>
          <p:spPr>
            <a:xfrm>
              <a:off x="3105357" y="2915584"/>
              <a:ext cx="248708" cy="281887"/>
            </a:xfrm>
            <a:custGeom>
              <a:avLst/>
              <a:gdLst/>
              <a:ahLst/>
              <a:cxnLst/>
              <a:rect l="l" t="t" r="r" b="b"/>
              <a:pathLst>
                <a:path w="16611" h="18827" extrusionOk="0">
                  <a:moveTo>
                    <a:pt x="9109" y="1"/>
                  </a:moveTo>
                  <a:cubicBezTo>
                    <a:pt x="8179" y="1"/>
                    <a:pt x="7225" y="177"/>
                    <a:pt x="6287" y="556"/>
                  </a:cubicBezTo>
                  <a:cubicBezTo>
                    <a:pt x="1346" y="2553"/>
                    <a:pt x="1" y="8903"/>
                    <a:pt x="3722" y="12729"/>
                  </a:cubicBezTo>
                  <a:cubicBezTo>
                    <a:pt x="4899" y="13928"/>
                    <a:pt x="5551" y="15547"/>
                    <a:pt x="5551" y="17228"/>
                  </a:cubicBezTo>
                  <a:lnTo>
                    <a:pt x="8032" y="18826"/>
                  </a:lnTo>
                  <a:lnTo>
                    <a:pt x="12636" y="17228"/>
                  </a:lnTo>
                  <a:cubicBezTo>
                    <a:pt x="12636" y="15547"/>
                    <a:pt x="13309" y="13928"/>
                    <a:pt x="14487" y="12750"/>
                  </a:cubicBezTo>
                  <a:cubicBezTo>
                    <a:pt x="15832" y="11342"/>
                    <a:pt x="16610" y="9470"/>
                    <a:pt x="16610" y="7515"/>
                  </a:cubicBezTo>
                  <a:cubicBezTo>
                    <a:pt x="16610" y="3206"/>
                    <a:pt x="13078" y="1"/>
                    <a:pt x="9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990;p49">
              <a:extLst>
                <a:ext uri="{FF2B5EF4-FFF2-40B4-BE49-F238E27FC236}">
                  <a16:creationId xmlns:a16="http://schemas.microsoft.com/office/drawing/2014/main" id="{5045F605-A3E0-4EB3-83E7-C68AA69FF5CB}"/>
                </a:ext>
              </a:extLst>
            </p:cNvPr>
            <p:cNvSpPr/>
            <p:nvPr/>
          </p:nvSpPr>
          <p:spPr>
            <a:xfrm>
              <a:off x="3255651" y="2935558"/>
              <a:ext cx="81720" cy="99477"/>
            </a:xfrm>
            <a:custGeom>
              <a:avLst/>
              <a:gdLst/>
              <a:ahLst/>
              <a:cxnLst/>
              <a:rect l="l" t="t" r="r" b="b"/>
              <a:pathLst>
                <a:path w="5458" h="6644" extrusionOk="0">
                  <a:moveTo>
                    <a:pt x="669" y="0"/>
                  </a:moveTo>
                  <a:cubicBezTo>
                    <a:pt x="183" y="0"/>
                    <a:pt x="1" y="771"/>
                    <a:pt x="559" y="925"/>
                  </a:cubicBezTo>
                  <a:cubicBezTo>
                    <a:pt x="2893" y="1598"/>
                    <a:pt x="4512" y="3742"/>
                    <a:pt x="4533" y="6181"/>
                  </a:cubicBezTo>
                  <a:cubicBezTo>
                    <a:pt x="4533" y="6433"/>
                    <a:pt x="4743" y="6644"/>
                    <a:pt x="4995" y="6644"/>
                  </a:cubicBezTo>
                  <a:cubicBezTo>
                    <a:pt x="5248" y="6644"/>
                    <a:pt x="5458" y="6433"/>
                    <a:pt x="5458" y="6181"/>
                  </a:cubicBezTo>
                  <a:cubicBezTo>
                    <a:pt x="5458" y="3322"/>
                    <a:pt x="3566" y="820"/>
                    <a:pt x="811" y="21"/>
                  </a:cubicBezTo>
                  <a:cubicBezTo>
                    <a:pt x="762" y="7"/>
                    <a:pt x="714" y="0"/>
                    <a:pt x="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91;p49">
              <a:extLst>
                <a:ext uri="{FF2B5EF4-FFF2-40B4-BE49-F238E27FC236}">
                  <a16:creationId xmlns:a16="http://schemas.microsoft.com/office/drawing/2014/main" id="{997412D1-CD05-495C-871C-52401487C237}"/>
                </a:ext>
              </a:extLst>
            </p:cNvPr>
            <p:cNvSpPr/>
            <p:nvPr/>
          </p:nvSpPr>
          <p:spPr>
            <a:xfrm>
              <a:off x="3230752" y="2932399"/>
              <a:ext cx="25304" cy="13880"/>
            </a:xfrm>
            <a:custGeom>
              <a:avLst/>
              <a:gdLst/>
              <a:ahLst/>
              <a:cxnLst/>
              <a:rect l="l" t="t" r="r" b="b"/>
              <a:pathLst>
                <a:path w="1690" h="927" extrusionOk="0">
                  <a:moveTo>
                    <a:pt x="624" y="1"/>
                  </a:moveTo>
                  <a:cubicBezTo>
                    <a:pt x="0" y="1"/>
                    <a:pt x="14" y="926"/>
                    <a:pt x="625" y="926"/>
                  </a:cubicBezTo>
                  <a:cubicBezTo>
                    <a:pt x="631" y="926"/>
                    <a:pt x="638" y="926"/>
                    <a:pt x="645" y="926"/>
                  </a:cubicBezTo>
                  <a:lnTo>
                    <a:pt x="1045" y="926"/>
                  </a:lnTo>
                  <a:cubicBezTo>
                    <a:pt x="1052" y="926"/>
                    <a:pt x="1059" y="926"/>
                    <a:pt x="1065" y="926"/>
                  </a:cubicBezTo>
                  <a:cubicBezTo>
                    <a:pt x="1676" y="926"/>
                    <a:pt x="1690" y="1"/>
                    <a:pt x="10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92;p49">
              <a:extLst>
                <a:ext uri="{FF2B5EF4-FFF2-40B4-BE49-F238E27FC236}">
                  <a16:creationId xmlns:a16="http://schemas.microsoft.com/office/drawing/2014/main" id="{5DFAF8B3-A9E0-4917-B908-045CA67C2EFE}"/>
                </a:ext>
              </a:extLst>
            </p:cNvPr>
            <p:cNvSpPr/>
            <p:nvPr/>
          </p:nvSpPr>
          <p:spPr>
            <a:xfrm>
              <a:off x="3374817" y="3024629"/>
              <a:ext cx="26142" cy="10091"/>
            </a:xfrm>
            <a:custGeom>
              <a:avLst/>
              <a:gdLst/>
              <a:ahLst/>
              <a:cxnLst/>
              <a:rect l="l" t="t" r="r" b="b"/>
              <a:pathLst>
                <a:path w="1746" h="674" extrusionOk="0">
                  <a:moveTo>
                    <a:pt x="463" y="1"/>
                  </a:moveTo>
                  <a:cubicBezTo>
                    <a:pt x="1" y="1"/>
                    <a:pt x="1" y="674"/>
                    <a:pt x="463" y="674"/>
                  </a:cubicBezTo>
                  <a:lnTo>
                    <a:pt x="1283" y="674"/>
                  </a:lnTo>
                  <a:cubicBezTo>
                    <a:pt x="1746" y="674"/>
                    <a:pt x="1746" y="1"/>
                    <a:pt x="12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93;p49">
              <a:extLst>
                <a:ext uri="{FF2B5EF4-FFF2-40B4-BE49-F238E27FC236}">
                  <a16:creationId xmlns:a16="http://schemas.microsoft.com/office/drawing/2014/main" id="{1139A31F-3B4A-49AA-AC19-D17E1B809F47}"/>
                </a:ext>
              </a:extLst>
            </p:cNvPr>
            <p:cNvSpPr/>
            <p:nvPr/>
          </p:nvSpPr>
          <p:spPr>
            <a:xfrm>
              <a:off x="3082075" y="3024629"/>
              <a:ext cx="26142" cy="10091"/>
            </a:xfrm>
            <a:custGeom>
              <a:avLst/>
              <a:gdLst/>
              <a:ahLst/>
              <a:cxnLst/>
              <a:rect l="l" t="t" r="r" b="b"/>
              <a:pathLst>
                <a:path w="1746" h="674" extrusionOk="0">
                  <a:moveTo>
                    <a:pt x="463" y="1"/>
                  </a:moveTo>
                  <a:cubicBezTo>
                    <a:pt x="0" y="1"/>
                    <a:pt x="0" y="674"/>
                    <a:pt x="463" y="674"/>
                  </a:cubicBezTo>
                  <a:lnTo>
                    <a:pt x="1283" y="674"/>
                  </a:lnTo>
                  <a:cubicBezTo>
                    <a:pt x="1745" y="674"/>
                    <a:pt x="1745" y="1"/>
                    <a:pt x="12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94;p49">
              <a:extLst>
                <a:ext uri="{FF2B5EF4-FFF2-40B4-BE49-F238E27FC236}">
                  <a16:creationId xmlns:a16="http://schemas.microsoft.com/office/drawing/2014/main" id="{2A5B4139-9EC0-46BF-871D-98C695DDAC7F}"/>
                </a:ext>
              </a:extLst>
            </p:cNvPr>
            <p:cNvSpPr/>
            <p:nvPr/>
          </p:nvSpPr>
          <p:spPr>
            <a:xfrm>
              <a:off x="3355623" y="2948000"/>
              <a:ext cx="25528" cy="16844"/>
            </a:xfrm>
            <a:custGeom>
              <a:avLst/>
              <a:gdLst/>
              <a:ahLst/>
              <a:cxnLst/>
              <a:rect l="l" t="t" r="r" b="b"/>
              <a:pathLst>
                <a:path w="1705" h="1125" extrusionOk="0">
                  <a:moveTo>
                    <a:pt x="1209" y="1"/>
                  </a:moveTo>
                  <a:cubicBezTo>
                    <a:pt x="1153" y="1"/>
                    <a:pt x="1092" y="16"/>
                    <a:pt x="1030" y="52"/>
                  </a:cubicBezTo>
                  <a:lnTo>
                    <a:pt x="316" y="473"/>
                  </a:lnTo>
                  <a:cubicBezTo>
                    <a:pt x="0" y="641"/>
                    <a:pt x="126" y="1124"/>
                    <a:pt x="484" y="1124"/>
                  </a:cubicBezTo>
                  <a:cubicBezTo>
                    <a:pt x="547" y="1103"/>
                    <a:pt x="610" y="1103"/>
                    <a:pt x="673" y="1061"/>
                  </a:cubicBezTo>
                  <a:lnTo>
                    <a:pt x="1367" y="662"/>
                  </a:lnTo>
                  <a:cubicBezTo>
                    <a:pt x="1704" y="466"/>
                    <a:pt x="1516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95;p49">
              <a:extLst>
                <a:ext uri="{FF2B5EF4-FFF2-40B4-BE49-F238E27FC236}">
                  <a16:creationId xmlns:a16="http://schemas.microsoft.com/office/drawing/2014/main" id="{DEBDE0EB-0202-45CA-B7F1-C3493D17CF18}"/>
                </a:ext>
              </a:extLst>
            </p:cNvPr>
            <p:cNvSpPr/>
            <p:nvPr/>
          </p:nvSpPr>
          <p:spPr>
            <a:xfrm>
              <a:off x="3102213" y="3094371"/>
              <a:ext cx="25528" cy="16844"/>
            </a:xfrm>
            <a:custGeom>
              <a:avLst/>
              <a:gdLst/>
              <a:ahLst/>
              <a:cxnLst/>
              <a:rect l="l" t="t" r="r" b="b"/>
              <a:pathLst>
                <a:path w="1705" h="1125" extrusionOk="0">
                  <a:moveTo>
                    <a:pt x="1190" y="1"/>
                  </a:moveTo>
                  <a:cubicBezTo>
                    <a:pt x="1132" y="1"/>
                    <a:pt x="1072" y="17"/>
                    <a:pt x="1010" y="52"/>
                  </a:cubicBezTo>
                  <a:lnTo>
                    <a:pt x="316" y="473"/>
                  </a:lnTo>
                  <a:cubicBezTo>
                    <a:pt x="1" y="641"/>
                    <a:pt x="127" y="1125"/>
                    <a:pt x="484" y="1125"/>
                  </a:cubicBezTo>
                  <a:cubicBezTo>
                    <a:pt x="547" y="1104"/>
                    <a:pt x="610" y="1104"/>
                    <a:pt x="652" y="1062"/>
                  </a:cubicBezTo>
                  <a:lnTo>
                    <a:pt x="1367" y="662"/>
                  </a:lnTo>
                  <a:cubicBezTo>
                    <a:pt x="1705" y="467"/>
                    <a:pt x="1502" y="1"/>
                    <a:pt x="1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96;p49">
              <a:extLst>
                <a:ext uri="{FF2B5EF4-FFF2-40B4-BE49-F238E27FC236}">
                  <a16:creationId xmlns:a16="http://schemas.microsoft.com/office/drawing/2014/main" id="{F560B31B-F919-4C63-9FD0-63DC7DCF4685}"/>
                </a:ext>
              </a:extLst>
            </p:cNvPr>
            <p:cNvSpPr/>
            <p:nvPr/>
          </p:nvSpPr>
          <p:spPr>
            <a:xfrm>
              <a:off x="3305001" y="2892257"/>
              <a:ext cx="19629" cy="20976"/>
            </a:xfrm>
            <a:custGeom>
              <a:avLst/>
              <a:gdLst/>
              <a:ahLst/>
              <a:cxnLst/>
              <a:rect l="l" t="t" r="r" b="b"/>
              <a:pathLst>
                <a:path w="1311" h="1401" extrusionOk="0">
                  <a:moveTo>
                    <a:pt x="855" y="0"/>
                  </a:moveTo>
                  <a:cubicBezTo>
                    <a:pt x="747" y="0"/>
                    <a:pt x="637" y="53"/>
                    <a:pt x="564" y="180"/>
                  </a:cubicBezTo>
                  <a:lnTo>
                    <a:pt x="143" y="874"/>
                  </a:lnTo>
                  <a:cubicBezTo>
                    <a:pt x="1" y="1098"/>
                    <a:pt x="154" y="1400"/>
                    <a:pt x="412" y="1400"/>
                  </a:cubicBezTo>
                  <a:cubicBezTo>
                    <a:pt x="420" y="1400"/>
                    <a:pt x="429" y="1400"/>
                    <a:pt x="438" y="1399"/>
                  </a:cubicBezTo>
                  <a:cubicBezTo>
                    <a:pt x="564" y="1399"/>
                    <a:pt x="690" y="1336"/>
                    <a:pt x="753" y="1231"/>
                  </a:cubicBezTo>
                  <a:lnTo>
                    <a:pt x="1153" y="516"/>
                  </a:lnTo>
                  <a:cubicBezTo>
                    <a:pt x="1310" y="244"/>
                    <a:pt x="1086" y="0"/>
                    <a:pt x="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97;p49">
              <a:extLst>
                <a:ext uri="{FF2B5EF4-FFF2-40B4-BE49-F238E27FC236}">
                  <a16:creationId xmlns:a16="http://schemas.microsoft.com/office/drawing/2014/main" id="{ADEF8C75-40C1-44BB-B1E2-EB9BBEEEA343}"/>
                </a:ext>
              </a:extLst>
            </p:cNvPr>
            <p:cNvSpPr/>
            <p:nvPr/>
          </p:nvSpPr>
          <p:spPr>
            <a:xfrm>
              <a:off x="3236307" y="2871805"/>
              <a:ext cx="10406" cy="22833"/>
            </a:xfrm>
            <a:custGeom>
              <a:avLst/>
              <a:gdLst/>
              <a:ahLst/>
              <a:cxnLst/>
              <a:rect l="l" t="t" r="r" b="b"/>
              <a:pathLst>
                <a:path w="695" h="1525" extrusionOk="0">
                  <a:moveTo>
                    <a:pt x="348" y="1"/>
                  </a:moveTo>
                  <a:cubicBezTo>
                    <a:pt x="174" y="1"/>
                    <a:pt x="1" y="116"/>
                    <a:pt x="1" y="347"/>
                  </a:cubicBezTo>
                  <a:lnTo>
                    <a:pt x="1" y="1167"/>
                  </a:lnTo>
                  <a:cubicBezTo>
                    <a:pt x="1" y="1357"/>
                    <a:pt x="169" y="1525"/>
                    <a:pt x="358" y="1525"/>
                  </a:cubicBezTo>
                  <a:cubicBezTo>
                    <a:pt x="548" y="1525"/>
                    <a:pt x="695" y="1357"/>
                    <a:pt x="695" y="1167"/>
                  </a:cubicBezTo>
                  <a:lnTo>
                    <a:pt x="695" y="347"/>
                  </a:lnTo>
                  <a:cubicBezTo>
                    <a:pt x="695" y="116"/>
                    <a:pt x="521" y="1"/>
                    <a:pt x="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98;p49">
              <a:extLst>
                <a:ext uri="{FF2B5EF4-FFF2-40B4-BE49-F238E27FC236}">
                  <a16:creationId xmlns:a16="http://schemas.microsoft.com/office/drawing/2014/main" id="{5E444B04-5A42-4D65-8CC5-06A9C9A77765}"/>
                </a:ext>
              </a:extLst>
            </p:cNvPr>
            <p:cNvSpPr/>
            <p:nvPr/>
          </p:nvSpPr>
          <p:spPr>
            <a:xfrm>
              <a:off x="3158405" y="2892257"/>
              <a:ext cx="19689" cy="21276"/>
            </a:xfrm>
            <a:custGeom>
              <a:avLst/>
              <a:gdLst/>
              <a:ahLst/>
              <a:cxnLst/>
              <a:rect l="l" t="t" r="r" b="b"/>
              <a:pathLst>
                <a:path w="1315" h="1421" extrusionOk="0">
                  <a:moveTo>
                    <a:pt x="456" y="0"/>
                  </a:moveTo>
                  <a:cubicBezTo>
                    <a:pt x="224" y="0"/>
                    <a:pt x="0" y="244"/>
                    <a:pt x="158" y="516"/>
                  </a:cubicBezTo>
                  <a:lnTo>
                    <a:pt x="579" y="1231"/>
                  </a:lnTo>
                  <a:cubicBezTo>
                    <a:pt x="621" y="1336"/>
                    <a:pt x="747" y="1399"/>
                    <a:pt x="873" y="1399"/>
                  </a:cubicBezTo>
                  <a:lnTo>
                    <a:pt x="873" y="1420"/>
                  </a:lnTo>
                  <a:cubicBezTo>
                    <a:pt x="1146" y="1420"/>
                    <a:pt x="1314" y="1126"/>
                    <a:pt x="1188" y="895"/>
                  </a:cubicBezTo>
                  <a:lnTo>
                    <a:pt x="747" y="180"/>
                  </a:lnTo>
                  <a:cubicBezTo>
                    <a:pt x="673" y="53"/>
                    <a:pt x="564" y="0"/>
                    <a:pt x="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99;p49">
              <a:extLst>
                <a:ext uri="{FF2B5EF4-FFF2-40B4-BE49-F238E27FC236}">
                  <a16:creationId xmlns:a16="http://schemas.microsoft.com/office/drawing/2014/main" id="{A15201B4-79E5-4DED-A18F-518D678208C8}"/>
                </a:ext>
              </a:extLst>
            </p:cNvPr>
            <p:cNvSpPr/>
            <p:nvPr/>
          </p:nvSpPr>
          <p:spPr>
            <a:xfrm>
              <a:off x="3101884" y="2948000"/>
              <a:ext cx="25528" cy="16844"/>
            </a:xfrm>
            <a:custGeom>
              <a:avLst/>
              <a:gdLst/>
              <a:ahLst/>
              <a:cxnLst/>
              <a:rect l="l" t="t" r="r" b="b"/>
              <a:pathLst>
                <a:path w="1705" h="1125" extrusionOk="0">
                  <a:moveTo>
                    <a:pt x="496" y="1"/>
                  </a:moveTo>
                  <a:cubicBezTo>
                    <a:pt x="188" y="1"/>
                    <a:pt x="0" y="466"/>
                    <a:pt x="338" y="662"/>
                  </a:cubicBezTo>
                  <a:lnTo>
                    <a:pt x="1053" y="1061"/>
                  </a:lnTo>
                  <a:cubicBezTo>
                    <a:pt x="1095" y="1103"/>
                    <a:pt x="1158" y="1103"/>
                    <a:pt x="1221" y="1124"/>
                  </a:cubicBezTo>
                  <a:cubicBezTo>
                    <a:pt x="1578" y="1124"/>
                    <a:pt x="1705" y="641"/>
                    <a:pt x="1389" y="473"/>
                  </a:cubicBezTo>
                  <a:lnTo>
                    <a:pt x="674" y="52"/>
                  </a:lnTo>
                  <a:cubicBezTo>
                    <a:pt x="612" y="16"/>
                    <a:pt x="552" y="1"/>
                    <a:pt x="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000;p49">
              <a:extLst>
                <a:ext uri="{FF2B5EF4-FFF2-40B4-BE49-F238E27FC236}">
                  <a16:creationId xmlns:a16="http://schemas.microsoft.com/office/drawing/2014/main" id="{ACCF62C7-F803-419D-AA35-8E1AF02564D7}"/>
                </a:ext>
              </a:extLst>
            </p:cNvPr>
            <p:cNvSpPr/>
            <p:nvPr/>
          </p:nvSpPr>
          <p:spPr>
            <a:xfrm>
              <a:off x="3355278" y="3094371"/>
              <a:ext cx="25543" cy="16844"/>
            </a:xfrm>
            <a:custGeom>
              <a:avLst/>
              <a:gdLst/>
              <a:ahLst/>
              <a:cxnLst/>
              <a:rect l="l" t="t" r="r" b="b"/>
              <a:pathLst>
                <a:path w="1706" h="1125" extrusionOk="0">
                  <a:moveTo>
                    <a:pt x="516" y="1"/>
                  </a:moveTo>
                  <a:cubicBezTo>
                    <a:pt x="204" y="1"/>
                    <a:pt x="1" y="467"/>
                    <a:pt x="339" y="662"/>
                  </a:cubicBezTo>
                  <a:lnTo>
                    <a:pt x="1053" y="1062"/>
                  </a:lnTo>
                  <a:cubicBezTo>
                    <a:pt x="1116" y="1104"/>
                    <a:pt x="1158" y="1104"/>
                    <a:pt x="1222" y="1125"/>
                  </a:cubicBezTo>
                  <a:cubicBezTo>
                    <a:pt x="1579" y="1125"/>
                    <a:pt x="1705" y="641"/>
                    <a:pt x="1411" y="473"/>
                  </a:cubicBezTo>
                  <a:lnTo>
                    <a:pt x="696" y="52"/>
                  </a:lnTo>
                  <a:cubicBezTo>
                    <a:pt x="634" y="17"/>
                    <a:pt x="573" y="1"/>
                    <a:pt x="5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001;p49">
              <a:extLst>
                <a:ext uri="{FF2B5EF4-FFF2-40B4-BE49-F238E27FC236}">
                  <a16:creationId xmlns:a16="http://schemas.microsoft.com/office/drawing/2014/main" id="{50431E8D-89AD-49EC-99A0-A8247FF653A7}"/>
                </a:ext>
              </a:extLst>
            </p:cNvPr>
            <p:cNvSpPr/>
            <p:nvPr/>
          </p:nvSpPr>
          <p:spPr>
            <a:xfrm>
              <a:off x="3223401" y="3230187"/>
              <a:ext cx="36533" cy="21426"/>
            </a:xfrm>
            <a:custGeom>
              <a:avLst/>
              <a:gdLst/>
              <a:ahLst/>
              <a:cxnLst/>
              <a:rect l="l" t="t" r="r" b="b"/>
              <a:pathLst>
                <a:path w="2440" h="1431" extrusionOk="0">
                  <a:moveTo>
                    <a:pt x="1" y="1"/>
                  </a:moveTo>
                  <a:lnTo>
                    <a:pt x="1" y="569"/>
                  </a:lnTo>
                  <a:cubicBezTo>
                    <a:pt x="1" y="1031"/>
                    <a:pt x="379" y="1431"/>
                    <a:pt x="863" y="1431"/>
                  </a:cubicBezTo>
                  <a:lnTo>
                    <a:pt x="1578" y="1431"/>
                  </a:lnTo>
                  <a:cubicBezTo>
                    <a:pt x="2040" y="1431"/>
                    <a:pt x="2440" y="1031"/>
                    <a:pt x="2440" y="569"/>
                  </a:cubicBezTo>
                  <a:lnTo>
                    <a:pt x="2440" y="1"/>
                  </a:lnTo>
                  <a:cubicBezTo>
                    <a:pt x="2208" y="43"/>
                    <a:pt x="1977" y="85"/>
                    <a:pt x="1746" y="85"/>
                  </a:cubicBezTo>
                  <a:lnTo>
                    <a:pt x="674" y="85"/>
                  </a:lnTo>
                  <a:cubicBezTo>
                    <a:pt x="442" y="85"/>
                    <a:pt x="211" y="4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002;p49">
              <a:extLst>
                <a:ext uri="{FF2B5EF4-FFF2-40B4-BE49-F238E27FC236}">
                  <a16:creationId xmlns:a16="http://schemas.microsoft.com/office/drawing/2014/main" id="{6E5B1CB5-CF59-435E-991C-2678A2D7A08C}"/>
                </a:ext>
              </a:extLst>
            </p:cNvPr>
            <p:cNvSpPr/>
            <p:nvPr/>
          </p:nvSpPr>
          <p:spPr>
            <a:xfrm>
              <a:off x="3188470" y="3173531"/>
              <a:ext cx="106095" cy="61088"/>
            </a:xfrm>
            <a:custGeom>
              <a:avLst/>
              <a:gdLst/>
              <a:ahLst/>
              <a:cxnLst/>
              <a:rect l="l" t="t" r="r" b="b"/>
              <a:pathLst>
                <a:path w="7086" h="4080" extrusionOk="0">
                  <a:moveTo>
                    <a:pt x="0" y="0"/>
                  </a:moveTo>
                  <a:lnTo>
                    <a:pt x="0" y="1073"/>
                  </a:lnTo>
                  <a:lnTo>
                    <a:pt x="0" y="1178"/>
                  </a:lnTo>
                  <a:cubicBezTo>
                    <a:pt x="0" y="1325"/>
                    <a:pt x="21" y="1472"/>
                    <a:pt x="63" y="1640"/>
                  </a:cubicBezTo>
                  <a:cubicBezTo>
                    <a:pt x="84" y="1788"/>
                    <a:pt x="126" y="1956"/>
                    <a:pt x="189" y="2103"/>
                  </a:cubicBezTo>
                  <a:cubicBezTo>
                    <a:pt x="610" y="3301"/>
                    <a:pt x="1745" y="4079"/>
                    <a:pt x="3007" y="4079"/>
                  </a:cubicBezTo>
                  <a:lnTo>
                    <a:pt x="4079" y="4079"/>
                  </a:lnTo>
                  <a:cubicBezTo>
                    <a:pt x="5340" y="4079"/>
                    <a:pt x="6476" y="3301"/>
                    <a:pt x="6896" y="2103"/>
                  </a:cubicBezTo>
                  <a:cubicBezTo>
                    <a:pt x="6959" y="1956"/>
                    <a:pt x="7001" y="1788"/>
                    <a:pt x="7022" y="1640"/>
                  </a:cubicBezTo>
                  <a:cubicBezTo>
                    <a:pt x="7064" y="1472"/>
                    <a:pt x="7085" y="1325"/>
                    <a:pt x="7085" y="1178"/>
                  </a:cubicBezTo>
                  <a:lnTo>
                    <a:pt x="7085" y="1073"/>
                  </a:lnTo>
                  <a:lnTo>
                    <a:pt x="70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003;p49">
              <a:extLst>
                <a:ext uri="{FF2B5EF4-FFF2-40B4-BE49-F238E27FC236}">
                  <a16:creationId xmlns:a16="http://schemas.microsoft.com/office/drawing/2014/main" id="{2C4B4CCD-2714-44D3-A665-0B9FEAF0B6C7}"/>
                </a:ext>
              </a:extLst>
            </p:cNvPr>
            <p:cNvSpPr/>
            <p:nvPr/>
          </p:nvSpPr>
          <p:spPr>
            <a:xfrm>
              <a:off x="3188470" y="3191153"/>
              <a:ext cx="106095" cy="13865"/>
            </a:xfrm>
            <a:custGeom>
              <a:avLst/>
              <a:gdLst/>
              <a:ahLst/>
              <a:cxnLst/>
              <a:rect l="l" t="t" r="r" b="b"/>
              <a:pathLst>
                <a:path w="7086" h="926" extrusionOk="0">
                  <a:moveTo>
                    <a:pt x="0" y="1"/>
                  </a:moveTo>
                  <a:cubicBezTo>
                    <a:pt x="0" y="148"/>
                    <a:pt x="21" y="295"/>
                    <a:pt x="63" y="463"/>
                  </a:cubicBezTo>
                  <a:cubicBezTo>
                    <a:pt x="84" y="611"/>
                    <a:pt x="126" y="779"/>
                    <a:pt x="189" y="926"/>
                  </a:cubicBezTo>
                  <a:lnTo>
                    <a:pt x="6896" y="926"/>
                  </a:lnTo>
                  <a:cubicBezTo>
                    <a:pt x="6959" y="779"/>
                    <a:pt x="7001" y="611"/>
                    <a:pt x="7022" y="463"/>
                  </a:cubicBezTo>
                  <a:cubicBezTo>
                    <a:pt x="7064" y="295"/>
                    <a:pt x="7085" y="148"/>
                    <a:pt x="70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" name="صورة 7">
            <a:extLst>
              <a:ext uri="{FF2B5EF4-FFF2-40B4-BE49-F238E27FC236}">
                <a16:creationId xmlns:a16="http://schemas.microsoft.com/office/drawing/2014/main" id="{D3F970A8-E0F6-415D-8608-DC6BA9FD8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3494" y="2649751"/>
            <a:ext cx="457240" cy="566977"/>
          </a:xfrm>
          <a:prstGeom prst="rect">
            <a:avLst/>
          </a:prstGeom>
        </p:spPr>
      </p:pic>
      <p:grpSp>
        <p:nvGrpSpPr>
          <p:cNvPr id="30" name="Google Shape;988;p49">
            <a:extLst>
              <a:ext uri="{FF2B5EF4-FFF2-40B4-BE49-F238E27FC236}">
                <a16:creationId xmlns:a16="http://schemas.microsoft.com/office/drawing/2014/main" id="{3D879084-052C-4A33-9AC9-B1C312816C90}"/>
              </a:ext>
            </a:extLst>
          </p:cNvPr>
          <p:cNvGrpSpPr/>
          <p:nvPr/>
        </p:nvGrpSpPr>
        <p:grpSpPr>
          <a:xfrm>
            <a:off x="909394" y="3843894"/>
            <a:ext cx="457184" cy="563862"/>
            <a:chOff x="3082075" y="2871805"/>
            <a:chExt cx="318884" cy="379807"/>
          </a:xfrm>
        </p:grpSpPr>
        <p:sp>
          <p:nvSpPr>
            <p:cNvPr id="31" name="Google Shape;989;p49">
              <a:extLst>
                <a:ext uri="{FF2B5EF4-FFF2-40B4-BE49-F238E27FC236}">
                  <a16:creationId xmlns:a16="http://schemas.microsoft.com/office/drawing/2014/main" id="{E6D67A5C-EE89-4E73-902F-DF79087C0793}"/>
                </a:ext>
              </a:extLst>
            </p:cNvPr>
            <p:cNvSpPr/>
            <p:nvPr/>
          </p:nvSpPr>
          <p:spPr>
            <a:xfrm>
              <a:off x="3105357" y="2915584"/>
              <a:ext cx="248708" cy="281887"/>
            </a:xfrm>
            <a:custGeom>
              <a:avLst/>
              <a:gdLst/>
              <a:ahLst/>
              <a:cxnLst/>
              <a:rect l="l" t="t" r="r" b="b"/>
              <a:pathLst>
                <a:path w="16611" h="18827" extrusionOk="0">
                  <a:moveTo>
                    <a:pt x="9109" y="1"/>
                  </a:moveTo>
                  <a:cubicBezTo>
                    <a:pt x="8179" y="1"/>
                    <a:pt x="7225" y="177"/>
                    <a:pt x="6287" y="556"/>
                  </a:cubicBezTo>
                  <a:cubicBezTo>
                    <a:pt x="1346" y="2553"/>
                    <a:pt x="1" y="8903"/>
                    <a:pt x="3722" y="12729"/>
                  </a:cubicBezTo>
                  <a:cubicBezTo>
                    <a:pt x="4899" y="13928"/>
                    <a:pt x="5551" y="15547"/>
                    <a:pt x="5551" y="17228"/>
                  </a:cubicBezTo>
                  <a:lnTo>
                    <a:pt x="8032" y="18826"/>
                  </a:lnTo>
                  <a:lnTo>
                    <a:pt x="12636" y="17228"/>
                  </a:lnTo>
                  <a:cubicBezTo>
                    <a:pt x="12636" y="15547"/>
                    <a:pt x="13309" y="13928"/>
                    <a:pt x="14487" y="12750"/>
                  </a:cubicBezTo>
                  <a:cubicBezTo>
                    <a:pt x="15832" y="11342"/>
                    <a:pt x="16610" y="9470"/>
                    <a:pt x="16610" y="7515"/>
                  </a:cubicBezTo>
                  <a:cubicBezTo>
                    <a:pt x="16610" y="3206"/>
                    <a:pt x="13078" y="1"/>
                    <a:pt x="9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90;p49">
              <a:extLst>
                <a:ext uri="{FF2B5EF4-FFF2-40B4-BE49-F238E27FC236}">
                  <a16:creationId xmlns:a16="http://schemas.microsoft.com/office/drawing/2014/main" id="{27406E4A-C1FB-47FC-987C-BC14E5792C9F}"/>
                </a:ext>
              </a:extLst>
            </p:cNvPr>
            <p:cNvSpPr/>
            <p:nvPr/>
          </p:nvSpPr>
          <p:spPr>
            <a:xfrm>
              <a:off x="3255651" y="2935558"/>
              <a:ext cx="81720" cy="99477"/>
            </a:xfrm>
            <a:custGeom>
              <a:avLst/>
              <a:gdLst/>
              <a:ahLst/>
              <a:cxnLst/>
              <a:rect l="l" t="t" r="r" b="b"/>
              <a:pathLst>
                <a:path w="5458" h="6644" extrusionOk="0">
                  <a:moveTo>
                    <a:pt x="669" y="0"/>
                  </a:moveTo>
                  <a:cubicBezTo>
                    <a:pt x="183" y="0"/>
                    <a:pt x="1" y="771"/>
                    <a:pt x="559" y="925"/>
                  </a:cubicBezTo>
                  <a:cubicBezTo>
                    <a:pt x="2893" y="1598"/>
                    <a:pt x="4512" y="3742"/>
                    <a:pt x="4533" y="6181"/>
                  </a:cubicBezTo>
                  <a:cubicBezTo>
                    <a:pt x="4533" y="6433"/>
                    <a:pt x="4743" y="6644"/>
                    <a:pt x="4995" y="6644"/>
                  </a:cubicBezTo>
                  <a:cubicBezTo>
                    <a:pt x="5248" y="6644"/>
                    <a:pt x="5458" y="6433"/>
                    <a:pt x="5458" y="6181"/>
                  </a:cubicBezTo>
                  <a:cubicBezTo>
                    <a:pt x="5458" y="3322"/>
                    <a:pt x="3566" y="820"/>
                    <a:pt x="811" y="21"/>
                  </a:cubicBezTo>
                  <a:cubicBezTo>
                    <a:pt x="762" y="7"/>
                    <a:pt x="714" y="0"/>
                    <a:pt x="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991;p49">
              <a:extLst>
                <a:ext uri="{FF2B5EF4-FFF2-40B4-BE49-F238E27FC236}">
                  <a16:creationId xmlns:a16="http://schemas.microsoft.com/office/drawing/2014/main" id="{6BB365F6-0E00-4CDF-B293-F376E8CDEE03}"/>
                </a:ext>
              </a:extLst>
            </p:cNvPr>
            <p:cNvSpPr/>
            <p:nvPr/>
          </p:nvSpPr>
          <p:spPr>
            <a:xfrm>
              <a:off x="3230752" y="2932399"/>
              <a:ext cx="25304" cy="13880"/>
            </a:xfrm>
            <a:custGeom>
              <a:avLst/>
              <a:gdLst/>
              <a:ahLst/>
              <a:cxnLst/>
              <a:rect l="l" t="t" r="r" b="b"/>
              <a:pathLst>
                <a:path w="1690" h="927" extrusionOk="0">
                  <a:moveTo>
                    <a:pt x="624" y="1"/>
                  </a:moveTo>
                  <a:cubicBezTo>
                    <a:pt x="0" y="1"/>
                    <a:pt x="14" y="926"/>
                    <a:pt x="625" y="926"/>
                  </a:cubicBezTo>
                  <a:cubicBezTo>
                    <a:pt x="631" y="926"/>
                    <a:pt x="638" y="926"/>
                    <a:pt x="645" y="926"/>
                  </a:cubicBezTo>
                  <a:lnTo>
                    <a:pt x="1045" y="926"/>
                  </a:lnTo>
                  <a:cubicBezTo>
                    <a:pt x="1052" y="926"/>
                    <a:pt x="1059" y="926"/>
                    <a:pt x="1065" y="926"/>
                  </a:cubicBezTo>
                  <a:cubicBezTo>
                    <a:pt x="1676" y="926"/>
                    <a:pt x="1690" y="1"/>
                    <a:pt x="10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992;p49">
              <a:extLst>
                <a:ext uri="{FF2B5EF4-FFF2-40B4-BE49-F238E27FC236}">
                  <a16:creationId xmlns:a16="http://schemas.microsoft.com/office/drawing/2014/main" id="{7268D996-4B6A-4A2A-974F-2D31E9C8ABD0}"/>
                </a:ext>
              </a:extLst>
            </p:cNvPr>
            <p:cNvSpPr/>
            <p:nvPr/>
          </p:nvSpPr>
          <p:spPr>
            <a:xfrm>
              <a:off x="3374817" y="3024629"/>
              <a:ext cx="26142" cy="10091"/>
            </a:xfrm>
            <a:custGeom>
              <a:avLst/>
              <a:gdLst/>
              <a:ahLst/>
              <a:cxnLst/>
              <a:rect l="l" t="t" r="r" b="b"/>
              <a:pathLst>
                <a:path w="1746" h="674" extrusionOk="0">
                  <a:moveTo>
                    <a:pt x="463" y="1"/>
                  </a:moveTo>
                  <a:cubicBezTo>
                    <a:pt x="1" y="1"/>
                    <a:pt x="1" y="674"/>
                    <a:pt x="463" y="674"/>
                  </a:cubicBezTo>
                  <a:lnTo>
                    <a:pt x="1283" y="674"/>
                  </a:lnTo>
                  <a:cubicBezTo>
                    <a:pt x="1746" y="674"/>
                    <a:pt x="1746" y="1"/>
                    <a:pt x="12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993;p49">
              <a:extLst>
                <a:ext uri="{FF2B5EF4-FFF2-40B4-BE49-F238E27FC236}">
                  <a16:creationId xmlns:a16="http://schemas.microsoft.com/office/drawing/2014/main" id="{846FA649-3B11-4E5A-B94E-DA30F30AB352}"/>
                </a:ext>
              </a:extLst>
            </p:cNvPr>
            <p:cNvSpPr/>
            <p:nvPr/>
          </p:nvSpPr>
          <p:spPr>
            <a:xfrm>
              <a:off x="3082075" y="3024629"/>
              <a:ext cx="26142" cy="10091"/>
            </a:xfrm>
            <a:custGeom>
              <a:avLst/>
              <a:gdLst/>
              <a:ahLst/>
              <a:cxnLst/>
              <a:rect l="l" t="t" r="r" b="b"/>
              <a:pathLst>
                <a:path w="1746" h="674" extrusionOk="0">
                  <a:moveTo>
                    <a:pt x="463" y="1"/>
                  </a:moveTo>
                  <a:cubicBezTo>
                    <a:pt x="0" y="1"/>
                    <a:pt x="0" y="674"/>
                    <a:pt x="463" y="674"/>
                  </a:cubicBezTo>
                  <a:lnTo>
                    <a:pt x="1283" y="674"/>
                  </a:lnTo>
                  <a:cubicBezTo>
                    <a:pt x="1745" y="674"/>
                    <a:pt x="1745" y="1"/>
                    <a:pt x="12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994;p49">
              <a:extLst>
                <a:ext uri="{FF2B5EF4-FFF2-40B4-BE49-F238E27FC236}">
                  <a16:creationId xmlns:a16="http://schemas.microsoft.com/office/drawing/2014/main" id="{7C01FF84-4887-4788-A88E-C177ED4253FB}"/>
                </a:ext>
              </a:extLst>
            </p:cNvPr>
            <p:cNvSpPr/>
            <p:nvPr/>
          </p:nvSpPr>
          <p:spPr>
            <a:xfrm>
              <a:off x="3355623" y="2948000"/>
              <a:ext cx="25528" cy="16844"/>
            </a:xfrm>
            <a:custGeom>
              <a:avLst/>
              <a:gdLst/>
              <a:ahLst/>
              <a:cxnLst/>
              <a:rect l="l" t="t" r="r" b="b"/>
              <a:pathLst>
                <a:path w="1705" h="1125" extrusionOk="0">
                  <a:moveTo>
                    <a:pt x="1209" y="1"/>
                  </a:moveTo>
                  <a:cubicBezTo>
                    <a:pt x="1153" y="1"/>
                    <a:pt x="1092" y="16"/>
                    <a:pt x="1030" y="52"/>
                  </a:cubicBezTo>
                  <a:lnTo>
                    <a:pt x="316" y="473"/>
                  </a:lnTo>
                  <a:cubicBezTo>
                    <a:pt x="0" y="641"/>
                    <a:pt x="126" y="1124"/>
                    <a:pt x="484" y="1124"/>
                  </a:cubicBezTo>
                  <a:cubicBezTo>
                    <a:pt x="547" y="1103"/>
                    <a:pt x="610" y="1103"/>
                    <a:pt x="673" y="1061"/>
                  </a:cubicBezTo>
                  <a:lnTo>
                    <a:pt x="1367" y="662"/>
                  </a:lnTo>
                  <a:cubicBezTo>
                    <a:pt x="1704" y="466"/>
                    <a:pt x="1516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995;p49">
              <a:extLst>
                <a:ext uri="{FF2B5EF4-FFF2-40B4-BE49-F238E27FC236}">
                  <a16:creationId xmlns:a16="http://schemas.microsoft.com/office/drawing/2014/main" id="{7E22D327-800F-43CB-BAAA-EE94E7A9784C}"/>
                </a:ext>
              </a:extLst>
            </p:cNvPr>
            <p:cNvSpPr/>
            <p:nvPr/>
          </p:nvSpPr>
          <p:spPr>
            <a:xfrm>
              <a:off x="3102213" y="3094371"/>
              <a:ext cx="25528" cy="16844"/>
            </a:xfrm>
            <a:custGeom>
              <a:avLst/>
              <a:gdLst/>
              <a:ahLst/>
              <a:cxnLst/>
              <a:rect l="l" t="t" r="r" b="b"/>
              <a:pathLst>
                <a:path w="1705" h="1125" extrusionOk="0">
                  <a:moveTo>
                    <a:pt x="1190" y="1"/>
                  </a:moveTo>
                  <a:cubicBezTo>
                    <a:pt x="1132" y="1"/>
                    <a:pt x="1072" y="17"/>
                    <a:pt x="1010" y="52"/>
                  </a:cubicBezTo>
                  <a:lnTo>
                    <a:pt x="316" y="473"/>
                  </a:lnTo>
                  <a:cubicBezTo>
                    <a:pt x="1" y="641"/>
                    <a:pt x="127" y="1125"/>
                    <a:pt x="484" y="1125"/>
                  </a:cubicBezTo>
                  <a:cubicBezTo>
                    <a:pt x="547" y="1104"/>
                    <a:pt x="610" y="1104"/>
                    <a:pt x="652" y="1062"/>
                  </a:cubicBezTo>
                  <a:lnTo>
                    <a:pt x="1367" y="662"/>
                  </a:lnTo>
                  <a:cubicBezTo>
                    <a:pt x="1705" y="467"/>
                    <a:pt x="1502" y="1"/>
                    <a:pt x="1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996;p49">
              <a:extLst>
                <a:ext uri="{FF2B5EF4-FFF2-40B4-BE49-F238E27FC236}">
                  <a16:creationId xmlns:a16="http://schemas.microsoft.com/office/drawing/2014/main" id="{07540DEF-72DE-49DA-A25D-C0DC3B29B78E}"/>
                </a:ext>
              </a:extLst>
            </p:cNvPr>
            <p:cNvSpPr/>
            <p:nvPr/>
          </p:nvSpPr>
          <p:spPr>
            <a:xfrm>
              <a:off x="3305001" y="2892257"/>
              <a:ext cx="19629" cy="20976"/>
            </a:xfrm>
            <a:custGeom>
              <a:avLst/>
              <a:gdLst/>
              <a:ahLst/>
              <a:cxnLst/>
              <a:rect l="l" t="t" r="r" b="b"/>
              <a:pathLst>
                <a:path w="1311" h="1401" extrusionOk="0">
                  <a:moveTo>
                    <a:pt x="855" y="0"/>
                  </a:moveTo>
                  <a:cubicBezTo>
                    <a:pt x="747" y="0"/>
                    <a:pt x="637" y="53"/>
                    <a:pt x="564" y="180"/>
                  </a:cubicBezTo>
                  <a:lnTo>
                    <a:pt x="143" y="874"/>
                  </a:lnTo>
                  <a:cubicBezTo>
                    <a:pt x="1" y="1098"/>
                    <a:pt x="154" y="1400"/>
                    <a:pt x="412" y="1400"/>
                  </a:cubicBezTo>
                  <a:cubicBezTo>
                    <a:pt x="420" y="1400"/>
                    <a:pt x="429" y="1400"/>
                    <a:pt x="438" y="1399"/>
                  </a:cubicBezTo>
                  <a:cubicBezTo>
                    <a:pt x="564" y="1399"/>
                    <a:pt x="690" y="1336"/>
                    <a:pt x="753" y="1231"/>
                  </a:cubicBezTo>
                  <a:lnTo>
                    <a:pt x="1153" y="516"/>
                  </a:lnTo>
                  <a:cubicBezTo>
                    <a:pt x="1310" y="244"/>
                    <a:pt x="1086" y="0"/>
                    <a:pt x="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997;p49">
              <a:extLst>
                <a:ext uri="{FF2B5EF4-FFF2-40B4-BE49-F238E27FC236}">
                  <a16:creationId xmlns:a16="http://schemas.microsoft.com/office/drawing/2014/main" id="{30B8D48C-BB18-4891-984F-C1A4B1E26F89}"/>
                </a:ext>
              </a:extLst>
            </p:cNvPr>
            <p:cNvSpPr/>
            <p:nvPr/>
          </p:nvSpPr>
          <p:spPr>
            <a:xfrm>
              <a:off x="3236307" y="2871805"/>
              <a:ext cx="10406" cy="22833"/>
            </a:xfrm>
            <a:custGeom>
              <a:avLst/>
              <a:gdLst/>
              <a:ahLst/>
              <a:cxnLst/>
              <a:rect l="l" t="t" r="r" b="b"/>
              <a:pathLst>
                <a:path w="695" h="1525" extrusionOk="0">
                  <a:moveTo>
                    <a:pt x="348" y="1"/>
                  </a:moveTo>
                  <a:cubicBezTo>
                    <a:pt x="174" y="1"/>
                    <a:pt x="1" y="116"/>
                    <a:pt x="1" y="347"/>
                  </a:cubicBezTo>
                  <a:lnTo>
                    <a:pt x="1" y="1167"/>
                  </a:lnTo>
                  <a:cubicBezTo>
                    <a:pt x="1" y="1357"/>
                    <a:pt x="169" y="1525"/>
                    <a:pt x="358" y="1525"/>
                  </a:cubicBezTo>
                  <a:cubicBezTo>
                    <a:pt x="548" y="1525"/>
                    <a:pt x="695" y="1357"/>
                    <a:pt x="695" y="1167"/>
                  </a:cubicBezTo>
                  <a:lnTo>
                    <a:pt x="695" y="347"/>
                  </a:lnTo>
                  <a:cubicBezTo>
                    <a:pt x="695" y="116"/>
                    <a:pt x="521" y="1"/>
                    <a:pt x="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998;p49">
              <a:extLst>
                <a:ext uri="{FF2B5EF4-FFF2-40B4-BE49-F238E27FC236}">
                  <a16:creationId xmlns:a16="http://schemas.microsoft.com/office/drawing/2014/main" id="{2661201B-AD94-4BF8-861F-093F01B7FCE0}"/>
                </a:ext>
              </a:extLst>
            </p:cNvPr>
            <p:cNvSpPr/>
            <p:nvPr/>
          </p:nvSpPr>
          <p:spPr>
            <a:xfrm>
              <a:off x="3158405" y="2892257"/>
              <a:ext cx="19689" cy="21276"/>
            </a:xfrm>
            <a:custGeom>
              <a:avLst/>
              <a:gdLst/>
              <a:ahLst/>
              <a:cxnLst/>
              <a:rect l="l" t="t" r="r" b="b"/>
              <a:pathLst>
                <a:path w="1315" h="1421" extrusionOk="0">
                  <a:moveTo>
                    <a:pt x="456" y="0"/>
                  </a:moveTo>
                  <a:cubicBezTo>
                    <a:pt x="224" y="0"/>
                    <a:pt x="0" y="244"/>
                    <a:pt x="158" y="516"/>
                  </a:cubicBezTo>
                  <a:lnTo>
                    <a:pt x="579" y="1231"/>
                  </a:lnTo>
                  <a:cubicBezTo>
                    <a:pt x="621" y="1336"/>
                    <a:pt x="747" y="1399"/>
                    <a:pt x="873" y="1399"/>
                  </a:cubicBezTo>
                  <a:lnTo>
                    <a:pt x="873" y="1420"/>
                  </a:lnTo>
                  <a:cubicBezTo>
                    <a:pt x="1146" y="1420"/>
                    <a:pt x="1314" y="1126"/>
                    <a:pt x="1188" y="895"/>
                  </a:cubicBezTo>
                  <a:lnTo>
                    <a:pt x="747" y="180"/>
                  </a:lnTo>
                  <a:cubicBezTo>
                    <a:pt x="673" y="53"/>
                    <a:pt x="564" y="0"/>
                    <a:pt x="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999;p49">
              <a:extLst>
                <a:ext uri="{FF2B5EF4-FFF2-40B4-BE49-F238E27FC236}">
                  <a16:creationId xmlns:a16="http://schemas.microsoft.com/office/drawing/2014/main" id="{C01A5945-D9DB-47D5-BF3D-5321A3A5D0D9}"/>
                </a:ext>
              </a:extLst>
            </p:cNvPr>
            <p:cNvSpPr/>
            <p:nvPr/>
          </p:nvSpPr>
          <p:spPr>
            <a:xfrm>
              <a:off x="3101884" y="2948000"/>
              <a:ext cx="25528" cy="16844"/>
            </a:xfrm>
            <a:custGeom>
              <a:avLst/>
              <a:gdLst/>
              <a:ahLst/>
              <a:cxnLst/>
              <a:rect l="l" t="t" r="r" b="b"/>
              <a:pathLst>
                <a:path w="1705" h="1125" extrusionOk="0">
                  <a:moveTo>
                    <a:pt x="496" y="1"/>
                  </a:moveTo>
                  <a:cubicBezTo>
                    <a:pt x="188" y="1"/>
                    <a:pt x="0" y="466"/>
                    <a:pt x="338" y="662"/>
                  </a:cubicBezTo>
                  <a:lnTo>
                    <a:pt x="1053" y="1061"/>
                  </a:lnTo>
                  <a:cubicBezTo>
                    <a:pt x="1095" y="1103"/>
                    <a:pt x="1158" y="1103"/>
                    <a:pt x="1221" y="1124"/>
                  </a:cubicBezTo>
                  <a:cubicBezTo>
                    <a:pt x="1578" y="1124"/>
                    <a:pt x="1705" y="641"/>
                    <a:pt x="1389" y="473"/>
                  </a:cubicBezTo>
                  <a:lnTo>
                    <a:pt x="674" y="52"/>
                  </a:lnTo>
                  <a:cubicBezTo>
                    <a:pt x="612" y="16"/>
                    <a:pt x="552" y="1"/>
                    <a:pt x="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00;p49">
              <a:extLst>
                <a:ext uri="{FF2B5EF4-FFF2-40B4-BE49-F238E27FC236}">
                  <a16:creationId xmlns:a16="http://schemas.microsoft.com/office/drawing/2014/main" id="{8AED218F-D757-455E-A735-835CB0426593}"/>
                </a:ext>
              </a:extLst>
            </p:cNvPr>
            <p:cNvSpPr/>
            <p:nvPr/>
          </p:nvSpPr>
          <p:spPr>
            <a:xfrm>
              <a:off x="3355278" y="3094371"/>
              <a:ext cx="25543" cy="16844"/>
            </a:xfrm>
            <a:custGeom>
              <a:avLst/>
              <a:gdLst/>
              <a:ahLst/>
              <a:cxnLst/>
              <a:rect l="l" t="t" r="r" b="b"/>
              <a:pathLst>
                <a:path w="1706" h="1125" extrusionOk="0">
                  <a:moveTo>
                    <a:pt x="516" y="1"/>
                  </a:moveTo>
                  <a:cubicBezTo>
                    <a:pt x="204" y="1"/>
                    <a:pt x="1" y="467"/>
                    <a:pt x="339" y="662"/>
                  </a:cubicBezTo>
                  <a:lnTo>
                    <a:pt x="1053" y="1062"/>
                  </a:lnTo>
                  <a:cubicBezTo>
                    <a:pt x="1116" y="1104"/>
                    <a:pt x="1158" y="1104"/>
                    <a:pt x="1222" y="1125"/>
                  </a:cubicBezTo>
                  <a:cubicBezTo>
                    <a:pt x="1579" y="1125"/>
                    <a:pt x="1705" y="641"/>
                    <a:pt x="1411" y="473"/>
                  </a:cubicBezTo>
                  <a:lnTo>
                    <a:pt x="696" y="52"/>
                  </a:lnTo>
                  <a:cubicBezTo>
                    <a:pt x="634" y="17"/>
                    <a:pt x="573" y="1"/>
                    <a:pt x="5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01;p49">
              <a:extLst>
                <a:ext uri="{FF2B5EF4-FFF2-40B4-BE49-F238E27FC236}">
                  <a16:creationId xmlns:a16="http://schemas.microsoft.com/office/drawing/2014/main" id="{0AEB5814-841D-408E-A231-7DC258ABA529}"/>
                </a:ext>
              </a:extLst>
            </p:cNvPr>
            <p:cNvSpPr/>
            <p:nvPr/>
          </p:nvSpPr>
          <p:spPr>
            <a:xfrm>
              <a:off x="3223401" y="3230187"/>
              <a:ext cx="36533" cy="21426"/>
            </a:xfrm>
            <a:custGeom>
              <a:avLst/>
              <a:gdLst/>
              <a:ahLst/>
              <a:cxnLst/>
              <a:rect l="l" t="t" r="r" b="b"/>
              <a:pathLst>
                <a:path w="2440" h="1431" extrusionOk="0">
                  <a:moveTo>
                    <a:pt x="1" y="1"/>
                  </a:moveTo>
                  <a:lnTo>
                    <a:pt x="1" y="569"/>
                  </a:lnTo>
                  <a:cubicBezTo>
                    <a:pt x="1" y="1031"/>
                    <a:pt x="379" y="1431"/>
                    <a:pt x="863" y="1431"/>
                  </a:cubicBezTo>
                  <a:lnTo>
                    <a:pt x="1578" y="1431"/>
                  </a:lnTo>
                  <a:cubicBezTo>
                    <a:pt x="2040" y="1431"/>
                    <a:pt x="2440" y="1031"/>
                    <a:pt x="2440" y="569"/>
                  </a:cubicBezTo>
                  <a:lnTo>
                    <a:pt x="2440" y="1"/>
                  </a:lnTo>
                  <a:cubicBezTo>
                    <a:pt x="2208" y="43"/>
                    <a:pt x="1977" y="85"/>
                    <a:pt x="1746" y="85"/>
                  </a:cubicBezTo>
                  <a:lnTo>
                    <a:pt x="674" y="85"/>
                  </a:lnTo>
                  <a:cubicBezTo>
                    <a:pt x="442" y="85"/>
                    <a:pt x="211" y="4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002;p49">
              <a:extLst>
                <a:ext uri="{FF2B5EF4-FFF2-40B4-BE49-F238E27FC236}">
                  <a16:creationId xmlns:a16="http://schemas.microsoft.com/office/drawing/2014/main" id="{E4DFF080-30D3-4A64-97EA-2122349FD165}"/>
                </a:ext>
              </a:extLst>
            </p:cNvPr>
            <p:cNvSpPr/>
            <p:nvPr/>
          </p:nvSpPr>
          <p:spPr>
            <a:xfrm>
              <a:off x="3188470" y="3173531"/>
              <a:ext cx="106095" cy="61088"/>
            </a:xfrm>
            <a:custGeom>
              <a:avLst/>
              <a:gdLst/>
              <a:ahLst/>
              <a:cxnLst/>
              <a:rect l="l" t="t" r="r" b="b"/>
              <a:pathLst>
                <a:path w="7086" h="4080" extrusionOk="0">
                  <a:moveTo>
                    <a:pt x="0" y="0"/>
                  </a:moveTo>
                  <a:lnTo>
                    <a:pt x="0" y="1073"/>
                  </a:lnTo>
                  <a:lnTo>
                    <a:pt x="0" y="1178"/>
                  </a:lnTo>
                  <a:cubicBezTo>
                    <a:pt x="0" y="1325"/>
                    <a:pt x="21" y="1472"/>
                    <a:pt x="63" y="1640"/>
                  </a:cubicBezTo>
                  <a:cubicBezTo>
                    <a:pt x="84" y="1788"/>
                    <a:pt x="126" y="1956"/>
                    <a:pt x="189" y="2103"/>
                  </a:cubicBezTo>
                  <a:cubicBezTo>
                    <a:pt x="610" y="3301"/>
                    <a:pt x="1745" y="4079"/>
                    <a:pt x="3007" y="4079"/>
                  </a:cubicBezTo>
                  <a:lnTo>
                    <a:pt x="4079" y="4079"/>
                  </a:lnTo>
                  <a:cubicBezTo>
                    <a:pt x="5340" y="4079"/>
                    <a:pt x="6476" y="3301"/>
                    <a:pt x="6896" y="2103"/>
                  </a:cubicBezTo>
                  <a:cubicBezTo>
                    <a:pt x="6959" y="1956"/>
                    <a:pt x="7001" y="1788"/>
                    <a:pt x="7022" y="1640"/>
                  </a:cubicBezTo>
                  <a:cubicBezTo>
                    <a:pt x="7064" y="1472"/>
                    <a:pt x="7085" y="1325"/>
                    <a:pt x="7085" y="1178"/>
                  </a:cubicBezTo>
                  <a:lnTo>
                    <a:pt x="7085" y="1073"/>
                  </a:lnTo>
                  <a:lnTo>
                    <a:pt x="70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003;p49">
              <a:extLst>
                <a:ext uri="{FF2B5EF4-FFF2-40B4-BE49-F238E27FC236}">
                  <a16:creationId xmlns:a16="http://schemas.microsoft.com/office/drawing/2014/main" id="{0C1E1726-7C31-4D38-ACF5-45796B135655}"/>
                </a:ext>
              </a:extLst>
            </p:cNvPr>
            <p:cNvSpPr/>
            <p:nvPr/>
          </p:nvSpPr>
          <p:spPr>
            <a:xfrm>
              <a:off x="3188470" y="3191153"/>
              <a:ext cx="106095" cy="13865"/>
            </a:xfrm>
            <a:custGeom>
              <a:avLst/>
              <a:gdLst/>
              <a:ahLst/>
              <a:cxnLst/>
              <a:rect l="l" t="t" r="r" b="b"/>
              <a:pathLst>
                <a:path w="7086" h="926" extrusionOk="0">
                  <a:moveTo>
                    <a:pt x="0" y="1"/>
                  </a:moveTo>
                  <a:cubicBezTo>
                    <a:pt x="0" y="148"/>
                    <a:pt x="21" y="295"/>
                    <a:pt x="63" y="463"/>
                  </a:cubicBezTo>
                  <a:cubicBezTo>
                    <a:pt x="84" y="611"/>
                    <a:pt x="126" y="779"/>
                    <a:pt x="189" y="926"/>
                  </a:cubicBezTo>
                  <a:lnTo>
                    <a:pt x="6896" y="926"/>
                  </a:lnTo>
                  <a:cubicBezTo>
                    <a:pt x="6959" y="779"/>
                    <a:pt x="7001" y="611"/>
                    <a:pt x="7022" y="463"/>
                  </a:cubicBezTo>
                  <a:cubicBezTo>
                    <a:pt x="7064" y="295"/>
                    <a:pt x="7085" y="148"/>
                    <a:pt x="70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مربع نص 46">
            <a:extLst>
              <a:ext uri="{FF2B5EF4-FFF2-40B4-BE49-F238E27FC236}">
                <a16:creationId xmlns:a16="http://schemas.microsoft.com/office/drawing/2014/main" id="{08F2BB71-FF85-4218-B845-A49FB5FB72CF}"/>
              </a:ext>
            </a:extLst>
          </p:cNvPr>
          <p:cNvSpPr txBox="1"/>
          <p:nvPr/>
        </p:nvSpPr>
        <p:spPr>
          <a:xfrm>
            <a:off x="1676400" y="4020427"/>
            <a:ext cx="5978690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and + subject + auxiliary + too </a:t>
            </a:r>
            <a:r>
              <a:rPr lang="en-US" sz="1800" b="1" dirty="0">
                <a:solidFill>
                  <a:schemeClr val="tx1"/>
                </a:solidFill>
              </a:rPr>
              <a:t>(for positive sentences)</a:t>
            </a:r>
            <a:endParaRPr lang="ar-SA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" name="Google Shape;543;p49"/>
          <p:cNvPicPr preferRelativeResize="0"/>
          <p:nvPr/>
        </p:nvPicPr>
        <p:blipFill rotWithShape="1">
          <a:blip r:embed="rId3">
            <a:alphaModFix/>
          </a:blip>
          <a:srcRect l="19" r="19"/>
          <a:stretch/>
        </p:blipFill>
        <p:spPr>
          <a:xfrm>
            <a:off x="971325" y="3504587"/>
            <a:ext cx="2139106" cy="1013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49"/>
          <p:cNvPicPr preferRelativeResize="0"/>
          <p:nvPr/>
        </p:nvPicPr>
        <p:blipFill rotWithShape="1">
          <a:blip r:embed="rId4">
            <a:alphaModFix/>
          </a:blip>
          <a:srcRect t="29" b="29"/>
          <a:stretch/>
        </p:blipFill>
        <p:spPr>
          <a:xfrm>
            <a:off x="5907337" y="2501061"/>
            <a:ext cx="2391567" cy="760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49"/>
          <p:cNvPicPr preferRelativeResize="0"/>
          <p:nvPr/>
        </p:nvPicPr>
        <p:blipFill rotWithShape="1">
          <a:blip r:embed="rId5">
            <a:alphaModFix/>
          </a:blip>
          <a:srcRect t="39" b="39"/>
          <a:stretch/>
        </p:blipFill>
        <p:spPr>
          <a:xfrm flipH="1">
            <a:off x="5907321" y="3615842"/>
            <a:ext cx="2391576" cy="557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49"/>
          <p:cNvPicPr preferRelativeResize="0"/>
          <p:nvPr/>
        </p:nvPicPr>
        <p:blipFill rotWithShape="1">
          <a:blip r:embed="rId6">
            <a:alphaModFix/>
          </a:blip>
          <a:srcRect t="9" b="19"/>
          <a:stretch/>
        </p:blipFill>
        <p:spPr>
          <a:xfrm>
            <a:off x="3694013" y="1552550"/>
            <a:ext cx="1755801" cy="1600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4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361864">
            <a:off x="5873410" y="1570978"/>
            <a:ext cx="2391569" cy="684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49"/>
          <p:cNvPicPr preferRelativeResize="0"/>
          <p:nvPr/>
        </p:nvPicPr>
        <p:blipFill rotWithShape="1">
          <a:blip r:embed="rId8">
            <a:alphaModFix/>
          </a:blip>
          <a:srcRect t="39" b="39"/>
          <a:stretch/>
        </p:blipFill>
        <p:spPr>
          <a:xfrm flipH="1">
            <a:off x="907612" y="3090369"/>
            <a:ext cx="2391570" cy="414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49"/>
          <p:cNvPicPr preferRelativeResize="0"/>
          <p:nvPr/>
        </p:nvPicPr>
        <p:blipFill rotWithShape="1">
          <a:blip r:embed="rId9">
            <a:alphaModFix/>
          </a:blip>
          <a:srcRect t="39" b="29"/>
          <a:stretch/>
        </p:blipFill>
        <p:spPr>
          <a:xfrm>
            <a:off x="979238" y="1552539"/>
            <a:ext cx="2320520" cy="1182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49"/>
          <p:cNvPicPr preferRelativeResize="0"/>
          <p:nvPr/>
        </p:nvPicPr>
        <p:blipFill rotWithShape="1">
          <a:blip r:embed="rId10">
            <a:alphaModFix/>
          </a:blip>
          <a:srcRect t="39" b="29"/>
          <a:stretch/>
        </p:blipFill>
        <p:spPr>
          <a:xfrm rot="1509492" flipH="1">
            <a:off x="3700997" y="3299094"/>
            <a:ext cx="1872225" cy="134525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1F32241A-4855-4A9F-B274-85E12068FEB6}"/>
              </a:ext>
            </a:extLst>
          </p:cNvPr>
          <p:cNvSpPr txBox="1"/>
          <p:nvPr/>
        </p:nvSpPr>
        <p:spPr>
          <a:xfrm>
            <a:off x="1783830" y="606344"/>
            <a:ext cx="5973580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and + subject + auxiliary + either → (-)</a:t>
            </a:r>
          </a:p>
        </p:txBody>
      </p:sp>
      <p:grpSp>
        <p:nvGrpSpPr>
          <p:cNvPr id="19" name="Google Shape;988;p49">
            <a:extLst>
              <a:ext uri="{FF2B5EF4-FFF2-40B4-BE49-F238E27FC236}">
                <a16:creationId xmlns:a16="http://schemas.microsoft.com/office/drawing/2014/main" id="{9ADA37A2-4245-4D08-B494-AC177CC35B92}"/>
              </a:ext>
            </a:extLst>
          </p:cNvPr>
          <p:cNvGrpSpPr/>
          <p:nvPr/>
        </p:nvGrpSpPr>
        <p:grpSpPr>
          <a:xfrm>
            <a:off x="7898269" y="2557364"/>
            <a:ext cx="457184" cy="563862"/>
            <a:chOff x="3082075" y="2871805"/>
            <a:chExt cx="318884" cy="379807"/>
          </a:xfrm>
        </p:grpSpPr>
        <p:sp>
          <p:nvSpPr>
            <p:cNvPr id="20" name="Google Shape;989;p49">
              <a:extLst>
                <a:ext uri="{FF2B5EF4-FFF2-40B4-BE49-F238E27FC236}">
                  <a16:creationId xmlns:a16="http://schemas.microsoft.com/office/drawing/2014/main" id="{93180902-BA02-4C3E-9CD7-2DE86D0E6A82}"/>
                </a:ext>
              </a:extLst>
            </p:cNvPr>
            <p:cNvSpPr/>
            <p:nvPr/>
          </p:nvSpPr>
          <p:spPr>
            <a:xfrm>
              <a:off x="3105357" y="2915584"/>
              <a:ext cx="248708" cy="281887"/>
            </a:xfrm>
            <a:custGeom>
              <a:avLst/>
              <a:gdLst/>
              <a:ahLst/>
              <a:cxnLst/>
              <a:rect l="l" t="t" r="r" b="b"/>
              <a:pathLst>
                <a:path w="16611" h="18827" extrusionOk="0">
                  <a:moveTo>
                    <a:pt x="9109" y="1"/>
                  </a:moveTo>
                  <a:cubicBezTo>
                    <a:pt x="8179" y="1"/>
                    <a:pt x="7225" y="177"/>
                    <a:pt x="6287" y="556"/>
                  </a:cubicBezTo>
                  <a:cubicBezTo>
                    <a:pt x="1346" y="2553"/>
                    <a:pt x="1" y="8903"/>
                    <a:pt x="3722" y="12729"/>
                  </a:cubicBezTo>
                  <a:cubicBezTo>
                    <a:pt x="4899" y="13928"/>
                    <a:pt x="5551" y="15547"/>
                    <a:pt x="5551" y="17228"/>
                  </a:cubicBezTo>
                  <a:lnTo>
                    <a:pt x="8032" y="18826"/>
                  </a:lnTo>
                  <a:lnTo>
                    <a:pt x="12636" y="17228"/>
                  </a:lnTo>
                  <a:cubicBezTo>
                    <a:pt x="12636" y="15547"/>
                    <a:pt x="13309" y="13928"/>
                    <a:pt x="14487" y="12750"/>
                  </a:cubicBezTo>
                  <a:cubicBezTo>
                    <a:pt x="15832" y="11342"/>
                    <a:pt x="16610" y="9470"/>
                    <a:pt x="16610" y="7515"/>
                  </a:cubicBezTo>
                  <a:cubicBezTo>
                    <a:pt x="16610" y="3206"/>
                    <a:pt x="13078" y="1"/>
                    <a:pt x="9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90;p49">
              <a:extLst>
                <a:ext uri="{FF2B5EF4-FFF2-40B4-BE49-F238E27FC236}">
                  <a16:creationId xmlns:a16="http://schemas.microsoft.com/office/drawing/2014/main" id="{4387255A-50B0-4FFA-B1F5-BD4744512812}"/>
                </a:ext>
              </a:extLst>
            </p:cNvPr>
            <p:cNvSpPr/>
            <p:nvPr/>
          </p:nvSpPr>
          <p:spPr>
            <a:xfrm>
              <a:off x="3255651" y="2935558"/>
              <a:ext cx="81720" cy="99477"/>
            </a:xfrm>
            <a:custGeom>
              <a:avLst/>
              <a:gdLst/>
              <a:ahLst/>
              <a:cxnLst/>
              <a:rect l="l" t="t" r="r" b="b"/>
              <a:pathLst>
                <a:path w="5458" h="6644" extrusionOk="0">
                  <a:moveTo>
                    <a:pt x="669" y="0"/>
                  </a:moveTo>
                  <a:cubicBezTo>
                    <a:pt x="183" y="0"/>
                    <a:pt x="1" y="771"/>
                    <a:pt x="559" y="925"/>
                  </a:cubicBezTo>
                  <a:cubicBezTo>
                    <a:pt x="2893" y="1598"/>
                    <a:pt x="4512" y="3742"/>
                    <a:pt x="4533" y="6181"/>
                  </a:cubicBezTo>
                  <a:cubicBezTo>
                    <a:pt x="4533" y="6433"/>
                    <a:pt x="4743" y="6644"/>
                    <a:pt x="4995" y="6644"/>
                  </a:cubicBezTo>
                  <a:cubicBezTo>
                    <a:pt x="5248" y="6644"/>
                    <a:pt x="5458" y="6433"/>
                    <a:pt x="5458" y="6181"/>
                  </a:cubicBezTo>
                  <a:cubicBezTo>
                    <a:pt x="5458" y="3322"/>
                    <a:pt x="3566" y="820"/>
                    <a:pt x="811" y="21"/>
                  </a:cubicBezTo>
                  <a:cubicBezTo>
                    <a:pt x="762" y="7"/>
                    <a:pt x="714" y="0"/>
                    <a:pt x="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91;p49">
              <a:extLst>
                <a:ext uri="{FF2B5EF4-FFF2-40B4-BE49-F238E27FC236}">
                  <a16:creationId xmlns:a16="http://schemas.microsoft.com/office/drawing/2014/main" id="{3D13DBA2-7791-4F3B-BA5B-85766FC5C481}"/>
                </a:ext>
              </a:extLst>
            </p:cNvPr>
            <p:cNvSpPr/>
            <p:nvPr/>
          </p:nvSpPr>
          <p:spPr>
            <a:xfrm>
              <a:off x="3230752" y="2932399"/>
              <a:ext cx="25304" cy="13880"/>
            </a:xfrm>
            <a:custGeom>
              <a:avLst/>
              <a:gdLst/>
              <a:ahLst/>
              <a:cxnLst/>
              <a:rect l="l" t="t" r="r" b="b"/>
              <a:pathLst>
                <a:path w="1690" h="927" extrusionOk="0">
                  <a:moveTo>
                    <a:pt x="624" y="1"/>
                  </a:moveTo>
                  <a:cubicBezTo>
                    <a:pt x="0" y="1"/>
                    <a:pt x="14" y="926"/>
                    <a:pt x="625" y="926"/>
                  </a:cubicBezTo>
                  <a:cubicBezTo>
                    <a:pt x="631" y="926"/>
                    <a:pt x="638" y="926"/>
                    <a:pt x="645" y="926"/>
                  </a:cubicBezTo>
                  <a:lnTo>
                    <a:pt x="1045" y="926"/>
                  </a:lnTo>
                  <a:cubicBezTo>
                    <a:pt x="1052" y="926"/>
                    <a:pt x="1059" y="926"/>
                    <a:pt x="1065" y="926"/>
                  </a:cubicBezTo>
                  <a:cubicBezTo>
                    <a:pt x="1676" y="926"/>
                    <a:pt x="1690" y="1"/>
                    <a:pt x="10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92;p49">
              <a:extLst>
                <a:ext uri="{FF2B5EF4-FFF2-40B4-BE49-F238E27FC236}">
                  <a16:creationId xmlns:a16="http://schemas.microsoft.com/office/drawing/2014/main" id="{2CF61EE9-61A6-4251-9FF5-75DCE56CB3B4}"/>
                </a:ext>
              </a:extLst>
            </p:cNvPr>
            <p:cNvSpPr/>
            <p:nvPr/>
          </p:nvSpPr>
          <p:spPr>
            <a:xfrm>
              <a:off x="3374817" y="3024629"/>
              <a:ext cx="26142" cy="10091"/>
            </a:xfrm>
            <a:custGeom>
              <a:avLst/>
              <a:gdLst/>
              <a:ahLst/>
              <a:cxnLst/>
              <a:rect l="l" t="t" r="r" b="b"/>
              <a:pathLst>
                <a:path w="1746" h="674" extrusionOk="0">
                  <a:moveTo>
                    <a:pt x="463" y="1"/>
                  </a:moveTo>
                  <a:cubicBezTo>
                    <a:pt x="1" y="1"/>
                    <a:pt x="1" y="674"/>
                    <a:pt x="463" y="674"/>
                  </a:cubicBezTo>
                  <a:lnTo>
                    <a:pt x="1283" y="674"/>
                  </a:lnTo>
                  <a:cubicBezTo>
                    <a:pt x="1746" y="674"/>
                    <a:pt x="1746" y="1"/>
                    <a:pt x="12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93;p49">
              <a:extLst>
                <a:ext uri="{FF2B5EF4-FFF2-40B4-BE49-F238E27FC236}">
                  <a16:creationId xmlns:a16="http://schemas.microsoft.com/office/drawing/2014/main" id="{6333280D-E284-45BB-A985-F33259E1CB85}"/>
                </a:ext>
              </a:extLst>
            </p:cNvPr>
            <p:cNvSpPr/>
            <p:nvPr/>
          </p:nvSpPr>
          <p:spPr>
            <a:xfrm>
              <a:off x="3082075" y="3024629"/>
              <a:ext cx="26142" cy="10091"/>
            </a:xfrm>
            <a:custGeom>
              <a:avLst/>
              <a:gdLst/>
              <a:ahLst/>
              <a:cxnLst/>
              <a:rect l="l" t="t" r="r" b="b"/>
              <a:pathLst>
                <a:path w="1746" h="674" extrusionOk="0">
                  <a:moveTo>
                    <a:pt x="463" y="1"/>
                  </a:moveTo>
                  <a:cubicBezTo>
                    <a:pt x="0" y="1"/>
                    <a:pt x="0" y="674"/>
                    <a:pt x="463" y="674"/>
                  </a:cubicBezTo>
                  <a:lnTo>
                    <a:pt x="1283" y="674"/>
                  </a:lnTo>
                  <a:cubicBezTo>
                    <a:pt x="1745" y="674"/>
                    <a:pt x="1745" y="1"/>
                    <a:pt x="12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994;p49">
              <a:extLst>
                <a:ext uri="{FF2B5EF4-FFF2-40B4-BE49-F238E27FC236}">
                  <a16:creationId xmlns:a16="http://schemas.microsoft.com/office/drawing/2014/main" id="{F1CACCA4-1B8F-4220-A1C4-97D17982DB96}"/>
                </a:ext>
              </a:extLst>
            </p:cNvPr>
            <p:cNvSpPr/>
            <p:nvPr/>
          </p:nvSpPr>
          <p:spPr>
            <a:xfrm>
              <a:off x="3355623" y="2948000"/>
              <a:ext cx="25528" cy="16844"/>
            </a:xfrm>
            <a:custGeom>
              <a:avLst/>
              <a:gdLst/>
              <a:ahLst/>
              <a:cxnLst/>
              <a:rect l="l" t="t" r="r" b="b"/>
              <a:pathLst>
                <a:path w="1705" h="1125" extrusionOk="0">
                  <a:moveTo>
                    <a:pt x="1209" y="1"/>
                  </a:moveTo>
                  <a:cubicBezTo>
                    <a:pt x="1153" y="1"/>
                    <a:pt x="1092" y="16"/>
                    <a:pt x="1030" y="52"/>
                  </a:cubicBezTo>
                  <a:lnTo>
                    <a:pt x="316" y="473"/>
                  </a:lnTo>
                  <a:cubicBezTo>
                    <a:pt x="0" y="641"/>
                    <a:pt x="126" y="1124"/>
                    <a:pt x="484" y="1124"/>
                  </a:cubicBezTo>
                  <a:cubicBezTo>
                    <a:pt x="547" y="1103"/>
                    <a:pt x="610" y="1103"/>
                    <a:pt x="673" y="1061"/>
                  </a:cubicBezTo>
                  <a:lnTo>
                    <a:pt x="1367" y="662"/>
                  </a:lnTo>
                  <a:cubicBezTo>
                    <a:pt x="1704" y="466"/>
                    <a:pt x="1516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5;p49">
              <a:extLst>
                <a:ext uri="{FF2B5EF4-FFF2-40B4-BE49-F238E27FC236}">
                  <a16:creationId xmlns:a16="http://schemas.microsoft.com/office/drawing/2014/main" id="{B0C3ADE8-A981-4DA5-B67E-28FE8C9BC153}"/>
                </a:ext>
              </a:extLst>
            </p:cNvPr>
            <p:cNvSpPr/>
            <p:nvPr/>
          </p:nvSpPr>
          <p:spPr>
            <a:xfrm>
              <a:off x="3102213" y="3094371"/>
              <a:ext cx="25528" cy="16844"/>
            </a:xfrm>
            <a:custGeom>
              <a:avLst/>
              <a:gdLst/>
              <a:ahLst/>
              <a:cxnLst/>
              <a:rect l="l" t="t" r="r" b="b"/>
              <a:pathLst>
                <a:path w="1705" h="1125" extrusionOk="0">
                  <a:moveTo>
                    <a:pt x="1190" y="1"/>
                  </a:moveTo>
                  <a:cubicBezTo>
                    <a:pt x="1132" y="1"/>
                    <a:pt x="1072" y="17"/>
                    <a:pt x="1010" y="52"/>
                  </a:cubicBezTo>
                  <a:lnTo>
                    <a:pt x="316" y="473"/>
                  </a:lnTo>
                  <a:cubicBezTo>
                    <a:pt x="1" y="641"/>
                    <a:pt x="127" y="1125"/>
                    <a:pt x="484" y="1125"/>
                  </a:cubicBezTo>
                  <a:cubicBezTo>
                    <a:pt x="547" y="1104"/>
                    <a:pt x="610" y="1104"/>
                    <a:pt x="652" y="1062"/>
                  </a:cubicBezTo>
                  <a:lnTo>
                    <a:pt x="1367" y="662"/>
                  </a:lnTo>
                  <a:cubicBezTo>
                    <a:pt x="1705" y="467"/>
                    <a:pt x="1502" y="1"/>
                    <a:pt x="1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96;p49">
              <a:extLst>
                <a:ext uri="{FF2B5EF4-FFF2-40B4-BE49-F238E27FC236}">
                  <a16:creationId xmlns:a16="http://schemas.microsoft.com/office/drawing/2014/main" id="{6BEFDAB1-4506-4278-83B3-FCCDFCD6C884}"/>
                </a:ext>
              </a:extLst>
            </p:cNvPr>
            <p:cNvSpPr/>
            <p:nvPr/>
          </p:nvSpPr>
          <p:spPr>
            <a:xfrm>
              <a:off x="3305001" y="2892257"/>
              <a:ext cx="19629" cy="20976"/>
            </a:xfrm>
            <a:custGeom>
              <a:avLst/>
              <a:gdLst/>
              <a:ahLst/>
              <a:cxnLst/>
              <a:rect l="l" t="t" r="r" b="b"/>
              <a:pathLst>
                <a:path w="1311" h="1401" extrusionOk="0">
                  <a:moveTo>
                    <a:pt x="855" y="0"/>
                  </a:moveTo>
                  <a:cubicBezTo>
                    <a:pt x="747" y="0"/>
                    <a:pt x="637" y="53"/>
                    <a:pt x="564" y="180"/>
                  </a:cubicBezTo>
                  <a:lnTo>
                    <a:pt x="143" y="874"/>
                  </a:lnTo>
                  <a:cubicBezTo>
                    <a:pt x="1" y="1098"/>
                    <a:pt x="154" y="1400"/>
                    <a:pt x="412" y="1400"/>
                  </a:cubicBezTo>
                  <a:cubicBezTo>
                    <a:pt x="420" y="1400"/>
                    <a:pt x="429" y="1400"/>
                    <a:pt x="438" y="1399"/>
                  </a:cubicBezTo>
                  <a:cubicBezTo>
                    <a:pt x="564" y="1399"/>
                    <a:pt x="690" y="1336"/>
                    <a:pt x="753" y="1231"/>
                  </a:cubicBezTo>
                  <a:lnTo>
                    <a:pt x="1153" y="516"/>
                  </a:lnTo>
                  <a:cubicBezTo>
                    <a:pt x="1310" y="244"/>
                    <a:pt x="1086" y="0"/>
                    <a:pt x="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7;p49">
              <a:extLst>
                <a:ext uri="{FF2B5EF4-FFF2-40B4-BE49-F238E27FC236}">
                  <a16:creationId xmlns:a16="http://schemas.microsoft.com/office/drawing/2014/main" id="{AFA94145-74D4-4485-A83F-0557D6850B00}"/>
                </a:ext>
              </a:extLst>
            </p:cNvPr>
            <p:cNvSpPr/>
            <p:nvPr/>
          </p:nvSpPr>
          <p:spPr>
            <a:xfrm>
              <a:off x="3236307" y="2871805"/>
              <a:ext cx="10406" cy="22833"/>
            </a:xfrm>
            <a:custGeom>
              <a:avLst/>
              <a:gdLst/>
              <a:ahLst/>
              <a:cxnLst/>
              <a:rect l="l" t="t" r="r" b="b"/>
              <a:pathLst>
                <a:path w="695" h="1525" extrusionOk="0">
                  <a:moveTo>
                    <a:pt x="348" y="1"/>
                  </a:moveTo>
                  <a:cubicBezTo>
                    <a:pt x="174" y="1"/>
                    <a:pt x="1" y="116"/>
                    <a:pt x="1" y="347"/>
                  </a:cubicBezTo>
                  <a:lnTo>
                    <a:pt x="1" y="1167"/>
                  </a:lnTo>
                  <a:cubicBezTo>
                    <a:pt x="1" y="1357"/>
                    <a:pt x="169" y="1525"/>
                    <a:pt x="358" y="1525"/>
                  </a:cubicBezTo>
                  <a:cubicBezTo>
                    <a:pt x="548" y="1525"/>
                    <a:pt x="695" y="1357"/>
                    <a:pt x="695" y="1167"/>
                  </a:cubicBezTo>
                  <a:lnTo>
                    <a:pt x="695" y="347"/>
                  </a:lnTo>
                  <a:cubicBezTo>
                    <a:pt x="695" y="116"/>
                    <a:pt x="521" y="1"/>
                    <a:pt x="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98;p49">
              <a:extLst>
                <a:ext uri="{FF2B5EF4-FFF2-40B4-BE49-F238E27FC236}">
                  <a16:creationId xmlns:a16="http://schemas.microsoft.com/office/drawing/2014/main" id="{698C0990-F52E-4221-B312-9FDE0EC60A1C}"/>
                </a:ext>
              </a:extLst>
            </p:cNvPr>
            <p:cNvSpPr/>
            <p:nvPr/>
          </p:nvSpPr>
          <p:spPr>
            <a:xfrm>
              <a:off x="3158405" y="2892257"/>
              <a:ext cx="19689" cy="21276"/>
            </a:xfrm>
            <a:custGeom>
              <a:avLst/>
              <a:gdLst/>
              <a:ahLst/>
              <a:cxnLst/>
              <a:rect l="l" t="t" r="r" b="b"/>
              <a:pathLst>
                <a:path w="1315" h="1421" extrusionOk="0">
                  <a:moveTo>
                    <a:pt x="456" y="0"/>
                  </a:moveTo>
                  <a:cubicBezTo>
                    <a:pt x="224" y="0"/>
                    <a:pt x="0" y="244"/>
                    <a:pt x="158" y="516"/>
                  </a:cubicBezTo>
                  <a:lnTo>
                    <a:pt x="579" y="1231"/>
                  </a:lnTo>
                  <a:cubicBezTo>
                    <a:pt x="621" y="1336"/>
                    <a:pt x="747" y="1399"/>
                    <a:pt x="873" y="1399"/>
                  </a:cubicBezTo>
                  <a:lnTo>
                    <a:pt x="873" y="1420"/>
                  </a:lnTo>
                  <a:cubicBezTo>
                    <a:pt x="1146" y="1420"/>
                    <a:pt x="1314" y="1126"/>
                    <a:pt x="1188" y="895"/>
                  </a:cubicBezTo>
                  <a:lnTo>
                    <a:pt x="747" y="180"/>
                  </a:lnTo>
                  <a:cubicBezTo>
                    <a:pt x="673" y="53"/>
                    <a:pt x="564" y="0"/>
                    <a:pt x="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99;p49">
              <a:extLst>
                <a:ext uri="{FF2B5EF4-FFF2-40B4-BE49-F238E27FC236}">
                  <a16:creationId xmlns:a16="http://schemas.microsoft.com/office/drawing/2014/main" id="{CC06E784-C14D-4F81-93D8-93159AE61422}"/>
                </a:ext>
              </a:extLst>
            </p:cNvPr>
            <p:cNvSpPr/>
            <p:nvPr/>
          </p:nvSpPr>
          <p:spPr>
            <a:xfrm>
              <a:off x="3101884" y="2948000"/>
              <a:ext cx="25528" cy="16844"/>
            </a:xfrm>
            <a:custGeom>
              <a:avLst/>
              <a:gdLst/>
              <a:ahLst/>
              <a:cxnLst/>
              <a:rect l="l" t="t" r="r" b="b"/>
              <a:pathLst>
                <a:path w="1705" h="1125" extrusionOk="0">
                  <a:moveTo>
                    <a:pt x="496" y="1"/>
                  </a:moveTo>
                  <a:cubicBezTo>
                    <a:pt x="188" y="1"/>
                    <a:pt x="0" y="466"/>
                    <a:pt x="338" y="662"/>
                  </a:cubicBezTo>
                  <a:lnTo>
                    <a:pt x="1053" y="1061"/>
                  </a:lnTo>
                  <a:cubicBezTo>
                    <a:pt x="1095" y="1103"/>
                    <a:pt x="1158" y="1103"/>
                    <a:pt x="1221" y="1124"/>
                  </a:cubicBezTo>
                  <a:cubicBezTo>
                    <a:pt x="1578" y="1124"/>
                    <a:pt x="1705" y="641"/>
                    <a:pt x="1389" y="473"/>
                  </a:cubicBezTo>
                  <a:lnTo>
                    <a:pt x="674" y="52"/>
                  </a:lnTo>
                  <a:cubicBezTo>
                    <a:pt x="612" y="16"/>
                    <a:pt x="552" y="1"/>
                    <a:pt x="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000;p49">
              <a:extLst>
                <a:ext uri="{FF2B5EF4-FFF2-40B4-BE49-F238E27FC236}">
                  <a16:creationId xmlns:a16="http://schemas.microsoft.com/office/drawing/2014/main" id="{B46074EC-31A8-43C6-9386-2B7E94201A49}"/>
                </a:ext>
              </a:extLst>
            </p:cNvPr>
            <p:cNvSpPr/>
            <p:nvPr/>
          </p:nvSpPr>
          <p:spPr>
            <a:xfrm>
              <a:off x="3355278" y="3094371"/>
              <a:ext cx="25543" cy="16844"/>
            </a:xfrm>
            <a:custGeom>
              <a:avLst/>
              <a:gdLst/>
              <a:ahLst/>
              <a:cxnLst/>
              <a:rect l="l" t="t" r="r" b="b"/>
              <a:pathLst>
                <a:path w="1706" h="1125" extrusionOk="0">
                  <a:moveTo>
                    <a:pt x="516" y="1"/>
                  </a:moveTo>
                  <a:cubicBezTo>
                    <a:pt x="204" y="1"/>
                    <a:pt x="1" y="467"/>
                    <a:pt x="339" y="662"/>
                  </a:cubicBezTo>
                  <a:lnTo>
                    <a:pt x="1053" y="1062"/>
                  </a:lnTo>
                  <a:cubicBezTo>
                    <a:pt x="1116" y="1104"/>
                    <a:pt x="1158" y="1104"/>
                    <a:pt x="1222" y="1125"/>
                  </a:cubicBezTo>
                  <a:cubicBezTo>
                    <a:pt x="1579" y="1125"/>
                    <a:pt x="1705" y="641"/>
                    <a:pt x="1411" y="473"/>
                  </a:cubicBezTo>
                  <a:lnTo>
                    <a:pt x="696" y="52"/>
                  </a:lnTo>
                  <a:cubicBezTo>
                    <a:pt x="634" y="17"/>
                    <a:pt x="573" y="1"/>
                    <a:pt x="5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01;p49">
              <a:extLst>
                <a:ext uri="{FF2B5EF4-FFF2-40B4-BE49-F238E27FC236}">
                  <a16:creationId xmlns:a16="http://schemas.microsoft.com/office/drawing/2014/main" id="{704F3CEE-9E83-4FFC-AEC1-D75137F1F20C}"/>
                </a:ext>
              </a:extLst>
            </p:cNvPr>
            <p:cNvSpPr/>
            <p:nvPr/>
          </p:nvSpPr>
          <p:spPr>
            <a:xfrm>
              <a:off x="3223401" y="3230187"/>
              <a:ext cx="36533" cy="21426"/>
            </a:xfrm>
            <a:custGeom>
              <a:avLst/>
              <a:gdLst/>
              <a:ahLst/>
              <a:cxnLst/>
              <a:rect l="l" t="t" r="r" b="b"/>
              <a:pathLst>
                <a:path w="2440" h="1431" extrusionOk="0">
                  <a:moveTo>
                    <a:pt x="1" y="1"/>
                  </a:moveTo>
                  <a:lnTo>
                    <a:pt x="1" y="569"/>
                  </a:lnTo>
                  <a:cubicBezTo>
                    <a:pt x="1" y="1031"/>
                    <a:pt x="379" y="1431"/>
                    <a:pt x="863" y="1431"/>
                  </a:cubicBezTo>
                  <a:lnTo>
                    <a:pt x="1578" y="1431"/>
                  </a:lnTo>
                  <a:cubicBezTo>
                    <a:pt x="2040" y="1431"/>
                    <a:pt x="2440" y="1031"/>
                    <a:pt x="2440" y="569"/>
                  </a:cubicBezTo>
                  <a:lnTo>
                    <a:pt x="2440" y="1"/>
                  </a:lnTo>
                  <a:cubicBezTo>
                    <a:pt x="2208" y="43"/>
                    <a:pt x="1977" y="85"/>
                    <a:pt x="1746" y="85"/>
                  </a:cubicBezTo>
                  <a:lnTo>
                    <a:pt x="674" y="85"/>
                  </a:lnTo>
                  <a:cubicBezTo>
                    <a:pt x="442" y="85"/>
                    <a:pt x="211" y="4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002;p49">
              <a:extLst>
                <a:ext uri="{FF2B5EF4-FFF2-40B4-BE49-F238E27FC236}">
                  <a16:creationId xmlns:a16="http://schemas.microsoft.com/office/drawing/2014/main" id="{E4981DA0-F30B-49D5-9498-EEAEFDB2B0E1}"/>
                </a:ext>
              </a:extLst>
            </p:cNvPr>
            <p:cNvSpPr/>
            <p:nvPr/>
          </p:nvSpPr>
          <p:spPr>
            <a:xfrm>
              <a:off x="3188470" y="3173531"/>
              <a:ext cx="106095" cy="61088"/>
            </a:xfrm>
            <a:custGeom>
              <a:avLst/>
              <a:gdLst/>
              <a:ahLst/>
              <a:cxnLst/>
              <a:rect l="l" t="t" r="r" b="b"/>
              <a:pathLst>
                <a:path w="7086" h="4080" extrusionOk="0">
                  <a:moveTo>
                    <a:pt x="0" y="0"/>
                  </a:moveTo>
                  <a:lnTo>
                    <a:pt x="0" y="1073"/>
                  </a:lnTo>
                  <a:lnTo>
                    <a:pt x="0" y="1178"/>
                  </a:lnTo>
                  <a:cubicBezTo>
                    <a:pt x="0" y="1325"/>
                    <a:pt x="21" y="1472"/>
                    <a:pt x="63" y="1640"/>
                  </a:cubicBezTo>
                  <a:cubicBezTo>
                    <a:pt x="84" y="1788"/>
                    <a:pt x="126" y="1956"/>
                    <a:pt x="189" y="2103"/>
                  </a:cubicBezTo>
                  <a:cubicBezTo>
                    <a:pt x="610" y="3301"/>
                    <a:pt x="1745" y="4079"/>
                    <a:pt x="3007" y="4079"/>
                  </a:cubicBezTo>
                  <a:lnTo>
                    <a:pt x="4079" y="4079"/>
                  </a:lnTo>
                  <a:cubicBezTo>
                    <a:pt x="5340" y="4079"/>
                    <a:pt x="6476" y="3301"/>
                    <a:pt x="6896" y="2103"/>
                  </a:cubicBezTo>
                  <a:cubicBezTo>
                    <a:pt x="6959" y="1956"/>
                    <a:pt x="7001" y="1788"/>
                    <a:pt x="7022" y="1640"/>
                  </a:cubicBezTo>
                  <a:cubicBezTo>
                    <a:pt x="7064" y="1472"/>
                    <a:pt x="7085" y="1325"/>
                    <a:pt x="7085" y="1178"/>
                  </a:cubicBezTo>
                  <a:lnTo>
                    <a:pt x="7085" y="1073"/>
                  </a:lnTo>
                  <a:lnTo>
                    <a:pt x="70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003;p49">
              <a:extLst>
                <a:ext uri="{FF2B5EF4-FFF2-40B4-BE49-F238E27FC236}">
                  <a16:creationId xmlns:a16="http://schemas.microsoft.com/office/drawing/2014/main" id="{3EC84F3D-156A-4616-B3EE-F7715C22A176}"/>
                </a:ext>
              </a:extLst>
            </p:cNvPr>
            <p:cNvSpPr/>
            <p:nvPr/>
          </p:nvSpPr>
          <p:spPr>
            <a:xfrm>
              <a:off x="3188470" y="3191153"/>
              <a:ext cx="106095" cy="13865"/>
            </a:xfrm>
            <a:custGeom>
              <a:avLst/>
              <a:gdLst/>
              <a:ahLst/>
              <a:cxnLst/>
              <a:rect l="l" t="t" r="r" b="b"/>
              <a:pathLst>
                <a:path w="7086" h="926" extrusionOk="0">
                  <a:moveTo>
                    <a:pt x="0" y="1"/>
                  </a:moveTo>
                  <a:cubicBezTo>
                    <a:pt x="0" y="148"/>
                    <a:pt x="21" y="295"/>
                    <a:pt x="63" y="463"/>
                  </a:cubicBezTo>
                  <a:cubicBezTo>
                    <a:pt x="84" y="611"/>
                    <a:pt x="126" y="779"/>
                    <a:pt x="189" y="926"/>
                  </a:cubicBezTo>
                  <a:lnTo>
                    <a:pt x="6896" y="926"/>
                  </a:lnTo>
                  <a:cubicBezTo>
                    <a:pt x="6959" y="779"/>
                    <a:pt x="7001" y="611"/>
                    <a:pt x="7022" y="463"/>
                  </a:cubicBezTo>
                  <a:cubicBezTo>
                    <a:pt x="7064" y="295"/>
                    <a:pt x="7085" y="148"/>
                    <a:pt x="70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4899F9DB-2E2D-419E-A236-1467113E1092}"/>
              </a:ext>
            </a:extLst>
          </p:cNvPr>
          <p:cNvSpPr txBox="1"/>
          <p:nvPr/>
        </p:nvSpPr>
        <p:spPr>
          <a:xfrm>
            <a:off x="971325" y="3715373"/>
            <a:ext cx="6822858" cy="63094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endParaRPr lang="en-US" sz="800" dirty="0">
              <a:solidFill>
                <a:schemeClr val="tx1"/>
              </a:solidFill>
            </a:endParaRPr>
          </a:p>
          <a:p>
            <a:pPr algn="ctr"/>
            <a:r>
              <a:rPr lang="en-US" sz="1800" dirty="0">
                <a:solidFill>
                  <a:schemeClr val="tx1"/>
                </a:solidFill>
              </a:rPr>
              <a:t>and + subject + auxiliary + either (</a:t>
            </a:r>
            <a:r>
              <a:rPr lang="en-US" sz="1800" b="1" dirty="0">
                <a:solidFill>
                  <a:schemeClr val="tx1"/>
                </a:solidFill>
              </a:rPr>
              <a:t>for negative sentences)</a:t>
            </a:r>
          </a:p>
          <a:p>
            <a:endParaRPr lang="ar-SA" sz="900" dirty="0">
              <a:solidFill>
                <a:schemeClr val="tx1"/>
              </a:solidFill>
            </a:endParaRPr>
          </a:p>
        </p:txBody>
      </p:sp>
      <p:sp>
        <p:nvSpPr>
          <p:cNvPr id="36" name="فقاعة الكلام: مستطيلة مستديرة الزوايا 35">
            <a:extLst>
              <a:ext uri="{FF2B5EF4-FFF2-40B4-BE49-F238E27FC236}">
                <a16:creationId xmlns:a16="http://schemas.microsoft.com/office/drawing/2014/main" id="{3E7C6A6D-A0E4-44B6-BA8A-EA91DFFA4E85}"/>
              </a:ext>
            </a:extLst>
          </p:cNvPr>
          <p:cNvSpPr/>
          <p:nvPr/>
        </p:nvSpPr>
        <p:spPr>
          <a:xfrm>
            <a:off x="1570899" y="1462846"/>
            <a:ext cx="5483558" cy="762000"/>
          </a:xfrm>
          <a:prstGeom prst="wedgeRoundRectCallout">
            <a:avLst>
              <a:gd name="adj1" fmla="val -66145"/>
              <a:gd name="adj2" fmla="val 25357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/>
              <a:t>We don’t like going for walks in the heat.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0B946E9E-8B29-4231-B6C2-01139C9DC17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4248" y="1620101"/>
            <a:ext cx="457240" cy="566977"/>
          </a:xfrm>
          <a:prstGeom prst="rect">
            <a:avLst/>
          </a:prstGeom>
        </p:spPr>
      </p:pic>
      <p:sp>
        <p:nvSpPr>
          <p:cNvPr id="40" name="فقاعة الكلام: مستطيلة مستديرة الزوايا 39">
            <a:extLst>
              <a:ext uri="{FF2B5EF4-FFF2-40B4-BE49-F238E27FC236}">
                <a16:creationId xmlns:a16="http://schemas.microsoft.com/office/drawing/2014/main" id="{8FACB15E-8637-480E-8C60-62C70EC6C311}"/>
              </a:ext>
            </a:extLst>
          </p:cNvPr>
          <p:cNvSpPr/>
          <p:nvPr/>
        </p:nvSpPr>
        <p:spPr>
          <a:xfrm>
            <a:off x="509594" y="2430488"/>
            <a:ext cx="6683841" cy="762000"/>
          </a:xfrm>
          <a:prstGeom prst="wedgeRoundRectCallout">
            <a:avLst>
              <a:gd name="adj1" fmla="val 63206"/>
              <a:gd name="adj2" fmla="val 10603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/>
              <a:t>We don’t like going for walks in the heat , and he doesn’t either.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F0C1E7D1-A422-4743-BB5E-FA1F63C92CEF}"/>
              </a:ext>
            </a:extLst>
          </p:cNvPr>
          <p:cNvSpPr txBox="1"/>
          <p:nvPr/>
        </p:nvSpPr>
        <p:spPr>
          <a:xfrm>
            <a:off x="1444172" y="1971585"/>
            <a:ext cx="5725886" cy="1546577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endParaRPr lang="en-US" sz="105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r>
              <a:rPr lang="en-US" sz="2000" dirty="0">
                <a:solidFill>
                  <a:schemeClr val="tx1"/>
                </a:solidFill>
                <a:sym typeface="Wingdings" panose="05000000000000000000" pitchFamily="2" charset="2"/>
              </a:rPr>
              <a:t></a:t>
            </a:r>
            <a:r>
              <a:rPr lang="en-US" sz="2000" dirty="0">
                <a:solidFill>
                  <a:schemeClr val="tx1"/>
                </a:solidFill>
              </a:rPr>
              <a:t>only statements with </a:t>
            </a:r>
            <a:r>
              <a:rPr lang="en-US" sz="20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and</a:t>
            </a:r>
            <a:r>
              <a:rPr lang="en-US" sz="2000" b="1" u="sng" dirty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are followed by </a:t>
            </a:r>
            <a:r>
              <a:rPr lang="en-US" sz="20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too</a:t>
            </a:r>
            <a:r>
              <a:rPr lang="en-US" sz="2000" dirty="0">
                <a:solidFill>
                  <a:schemeClr val="tx1"/>
                </a:solidFill>
              </a:rPr>
              <a:t> or </a:t>
            </a:r>
            <a:r>
              <a:rPr lang="en-US" sz="20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either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</a:p>
          <a:p>
            <a:endParaRPr lang="en-US" sz="12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  <a:sym typeface="Wingdings" panose="05000000000000000000" pitchFamily="2" charset="2"/>
              </a:rPr>
              <a:t></a:t>
            </a:r>
            <a:r>
              <a:rPr lang="en-US" sz="2000" dirty="0">
                <a:solidFill>
                  <a:schemeClr val="tx1"/>
                </a:solidFill>
              </a:rPr>
              <a:t>Statements with </a:t>
            </a:r>
            <a:r>
              <a:rPr lang="en-US" sz="2000" b="1" u="sng" dirty="0">
                <a:solidFill>
                  <a:schemeClr val="tx1"/>
                </a:solidFill>
              </a:rPr>
              <a:t>but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b="1" u="sng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do not </a:t>
            </a:r>
            <a:r>
              <a:rPr lang="en-US" sz="2000" dirty="0">
                <a:solidFill>
                  <a:schemeClr val="tx1"/>
                </a:solidFill>
              </a:rPr>
              <a:t>use </a:t>
            </a:r>
            <a:r>
              <a:rPr lang="en-US" sz="2000" b="1" u="sng" dirty="0">
                <a:solidFill>
                  <a:schemeClr val="tx1"/>
                </a:solidFill>
              </a:rPr>
              <a:t>too </a:t>
            </a:r>
            <a:r>
              <a:rPr lang="en-US" sz="2000" dirty="0">
                <a:solidFill>
                  <a:schemeClr val="tx1"/>
                </a:solidFill>
              </a:rPr>
              <a:t>or </a:t>
            </a:r>
            <a:r>
              <a:rPr lang="en-US" sz="2000" b="1" u="sng" dirty="0">
                <a:solidFill>
                  <a:schemeClr val="tx1"/>
                </a:solidFill>
              </a:rPr>
              <a:t>either</a:t>
            </a:r>
          </a:p>
          <a:p>
            <a:endParaRPr lang="en-US" sz="1000" b="1" u="sng" dirty="0">
              <a:solidFill>
                <a:schemeClr val="tx1"/>
              </a:solidFill>
            </a:endParaRPr>
          </a:p>
        </p:txBody>
      </p:sp>
      <p:pic>
        <p:nvPicPr>
          <p:cNvPr id="1026" name="Picture 2" descr="Remember that 0.27%!. Yes please remember it, don't forget… | by Kayode  Damali | BSc, MPSA | Medium">
            <a:extLst>
              <a:ext uri="{FF2B5EF4-FFF2-40B4-BE49-F238E27FC236}">
                <a16:creationId xmlns:a16="http://schemas.microsoft.com/office/drawing/2014/main" id="{8A65B22E-8830-4409-ADD5-8AA041A79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538" y="322456"/>
            <a:ext cx="2063569" cy="145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8"/>
          <p:cNvSpPr txBox="1">
            <a:spLocks noGrp="1"/>
          </p:cNvSpPr>
          <p:nvPr>
            <p:ph type="title"/>
          </p:nvPr>
        </p:nvSpPr>
        <p:spPr>
          <a:xfrm>
            <a:off x="1572025" y="1045125"/>
            <a:ext cx="6000000" cy="181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/>
              <a:t>Homework</a:t>
            </a:r>
            <a:endParaRPr sz="9600" dirty="0"/>
          </a:p>
        </p:txBody>
      </p:sp>
      <p:sp>
        <p:nvSpPr>
          <p:cNvPr id="294" name="Google Shape;294;p38"/>
          <p:cNvSpPr txBox="1">
            <a:spLocks noGrp="1"/>
          </p:cNvSpPr>
          <p:nvPr>
            <p:ph type="subTitle" idx="1"/>
          </p:nvPr>
        </p:nvSpPr>
        <p:spPr>
          <a:xfrm>
            <a:off x="1801525" y="2776775"/>
            <a:ext cx="5541000" cy="4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Workbook , p.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96FF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(58)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exercise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96FF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 C)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48"/>
          <p:cNvSpPr txBox="1">
            <a:spLocks noGrp="1"/>
          </p:cNvSpPr>
          <p:nvPr>
            <p:ph type="title"/>
          </p:nvPr>
        </p:nvSpPr>
        <p:spPr>
          <a:xfrm>
            <a:off x="1494116" y="499486"/>
            <a:ext cx="3859800" cy="70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>
                <a:latin typeface="Berlin Sans FB Demi" panose="020E0802020502020306" pitchFamily="34" charset="0"/>
              </a:rPr>
              <a:t>Thanks!</a:t>
            </a:r>
            <a:endParaRPr sz="6600" dirty="0">
              <a:latin typeface="Berlin Sans FB Demi" panose="020E0802020502020306" pitchFamily="34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8E851253-4318-464D-ABB2-AEFD3D9EDD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318"/>
          <a:stretch/>
        </p:blipFill>
        <p:spPr>
          <a:xfrm>
            <a:off x="1640113" y="1567543"/>
            <a:ext cx="3401287" cy="29660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4"/>
          <p:cNvSpPr txBox="1">
            <a:spLocks noGrp="1"/>
          </p:cNvSpPr>
          <p:nvPr>
            <p:ph type="title"/>
          </p:nvPr>
        </p:nvSpPr>
        <p:spPr>
          <a:xfrm>
            <a:off x="1055274" y="1337799"/>
            <a:ext cx="4024500" cy="203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/>
              <a:t>Open</a:t>
            </a:r>
            <a:br>
              <a:rPr lang="en" sz="4400" dirty="0"/>
            </a:br>
            <a:r>
              <a:rPr lang="en" sz="2200" dirty="0">
                <a:solidFill>
                  <a:schemeClr val="accent2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your student’s </a:t>
            </a:r>
            <a:br>
              <a:rPr lang="en" sz="2200" dirty="0">
                <a:solidFill>
                  <a:schemeClr val="accent2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</a:br>
            <a:r>
              <a:rPr lang="en" sz="2200" dirty="0">
                <a:solidFill>
                  <a:schemeClr val="accent2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book p. </a:t>
            </a:r>
            <a:r>
              <a:rPr lang="en" sz="22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(84)</a:t>
            </a:r>
            <a:endParaRPr sz="2200" b="1" dirty="0">
              <a:solidFill>
                <a:schemeClr val="accent3">
                  <a:lumMod val="40000"/>
                  <a:lumOff val="60000"/>
                </a:schemeClr>
              </a:solidFill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BD4609F4-CE49-469B-8424-E2CCEFB1EA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2872">
            <a:off x="3607998" y="297714"/>
            <a:ext cx="4163889" cy="4546667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C76C471D-083E-49C0-87E3-7DD58D2C98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210" t="20616" r="17983" b="13352"/>
          <a:stretch/>
        </p:blipFill>
        <p:spPr>
          <a:xfrm>
            <a:off x="1152606" y="753036"/>
            <a:ext cx="6347012" cy="3980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20000"/>
                <a:lumOff val="80000"/>
              </a:schemeClr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11">
            <a:extLst>
              <a:ext uri="{FF2B5EF4-FFF2-40B4-BE49-F238E27FC236}">
                <a16:creationId xmlns:a16="http://schemas.microsoft.com/office/drawing/2014/main" id="{E2719AD4-1313-4C32-B8E7-AF9F14BA92D3}"/>
              </a:ext>
            </a:extLst>
          </p:cNvPr>
          <p:cNvSpPr txBox="1"/>
          <p:nvPr/>
        </p:nvSpPr>
        <p:spPr>
          <a:xfrm>
            <a:off x="1819833" y="1633378"/>
            <a:ext cx="3505202" cy="233842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33"/>
          <p:cNvPicPr preferRelativeResize="0"/>
          <p:nvPr/>
        </p:nvPicPr>
        <p:blipFill rotWithShape="1">
          <a:blip r:embed="rId3">
            <a:alphaModFix/>
          </a:blip>
          <a:srcRect t="9" b="19"/>
          <a:stretch/>
        </p:blipFill>
        <p:spPr>
          <a:xfrm rot="8100052">
            <a:off x="3873517" y="1378613"/>
            <a:ext cx="1668029" cy="1815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3"/>
          <p:cNvPicPr preferRelativeResize="0"/>
          <p:nvPr/>
        </p:nvPicPr>
        <p:blipFill rotWithShape="1">
          <a:blip r:embed="rId3">
            <a:alphaModFix/>
          </a:blip>
          <a:srcRect t="9" b="19"/>
          <a:stretch/>
        </p:blipFill>
        <p:spPr>
          <a:xfrm rot="10799945" flipH="1">
            <a:off x="6638835" y="1378620"/>
            <a:ext cx="1668025" cy="1815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5">
            <a:off x="829674" y="1378614"/>
            <a:ext cx="1668025" cy="1815378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مستطيل: زوايا مستديرة 4">
            <a:extLst>
              <a:ext uri="{FF2B5EF4-FFF2-40B4-BE49-F238E27FC236}">
                <a16:creationId xmlns:a16="http://schemas.microsoft.com/office/drawing/2014/main" id="{57D694AC-E5D7-4A41-8529-B40753E94623}"/>
              </a:ext>
            </a:extLst>
          </p:cNvPr>
          <p:cNvSpPr txBox="1"/>
          <p:nvPr/>
        </p:nvSpPr>
        <p:spPr>
          <a:xfrm>
            <a:off x="829659" y="341965"/>
            <a:ext cx="7680108" cy="8064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167640" tIns="167640" rIns="167640" bIns="167640" numCol="1" spcCol="1270" anchor="ctr" anchorCtr="0">
            <a:noAutofit/>
          </a:bodyPr>
          <a:lstStyle/>
          <a:p>
            <a:pPr marL="0" lvl="0" indent="0" algn="ctr" defTabSz="19558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>
                <a:solidFill>
                  <a:srgbClr val="C00000"/>
                </a:solidFill>
              </a:rPr>
              <a:t>Verbs</a:t>
            </a:r>
            <a:r>
              <a:rPr lang="en-US" sz="2400" b="1" kern="1200" dirty="0"/>
              <a:t> + </a:t>
            </a:r>
            <a:r>
              <a:rPr lang="en-US" sz="2400" b="1" kern="1200" dirty="0">
                <a:solidFill>
                  <a:srgbClr val="C00000"/>
                </a:solidFill>
              </a:rPr>
              <a:t>Infinitives</a:t>
            </a:r>
            <a:r>
              <a:rPr lang="en-US" sz="2400" b="1" kern="1200" dirty="0"/>
              <a:t> or </a:t>
            </a:r>
            <a:r>
              <a:rPr lang="en-US" sz="2400" b="1" kern="1200" dirty="0">
                <a:solidFill>
                  <a:srgbClr val="C00000"/>
                </a:solidFill>
              </a:rPr>
              <a:t>Gerunds</a:t>
            </a:r>
            <a:r>
              <a:rPr lang="en-US" sz="2400" b="1" kern="1200" dirty="0"/>
              <a:t> with different meaning :</a:t>
            </a:r>
            <a:endParaRPr lang="ar-SA" sz="2400" b="1" kern="1200" dirty="0"/>
          </a:p>
        </p:txBody>
      </p:sp>
      <p:sp>
        <p:nvSpPr>
          <p:cNvPr id="44" name="مربع نص 43">
            <a:extLst>
              <a:ext uri="{FF2B5EF4-FFF2-40B4-BE49-F238E27FC236}">
                <a16:creationId xmlns:a16="http://schemas.microsoft.com/office/drawing/2014/main" id="{7A9FD6BE-85E7-468C-BB8E-1052B3D178D2}"/>
              </a:ext>
            </a:extLst>
          </p:cNvPr>
          <p:cNvSpPr txBox="1"/>
          <p:nvPr/>
        </p:nvSpPr>
        <p:spPr>
          <a:xfrm>
            <a:off x="1276728" y="1613696"/>
            <a:ext cx="1486861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Arial Rounded MT Bold" panose="020F0704030504030204" pitchFamily="34" charset="0"/>
              </a:rPr>
              <a:t>remember</a:t>
            </a:r>
            <a:endParaRPr lang="ar-SA" sz="1800" dirty="0">
              <a:latin typeface="Arial Rounded MT Bold" panose="020F0704030504030204" pitchFamily="34" charset="0"/>
            </a:endParaRPr>
          </a:p>
        </p:txBody>
      </p:sp>
      <p:sp>
        <p:nvSpPr>
          <p:cNvPr id="45" name="مربع نص 44">
            <a:extLst>
              <a:ext uri="{FF2B5EF4-FFF2-40B4-BE49-F238E27FC236}">
                <a16:creationId xmlns:a16="http://schemas.microsoft.com/office/drawing/2014/main" id="{FFED1F44-7A61-4811-88E7-E9904A68B656}"/>
              </a:ext>
            </a:extLst>
          </p:cNvPr>
          <p:cNvSpPr txBox="1"/>
          <p:nvPr/>
        </p:nvSpPr>
        <p:spPr>
          <a:xfrm>
            <a:off x="2641933" y="2291169"/>
            <a:ext cx="1486861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Arial Rounded MT Bold" panose="020F0704030504030204" pitchFamily="34" charset="0"/>
              </a:rPr>
              <a:t>forget</a:t>
            </a:r>
            <a:endParaRPr lang="ar-SA" sz="1800" dirty="0">
              <a:latin typeface="Arial Rounded MT Bold" panose="020F0704030504030204" pitchFamily="34" charset="0"/>
            </a:endParaRP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EE999DC3-D5EE-4B76-B23B-89ED696C5AE8}"/>
              </a:ext>
            </a:extLst>
          </p:cNvPr>
          <p:cNvSpPr txBox="1"/>
          <p:nvPr/>
        </p:nvSpPr>
        <p:spPr>
          <a:xfrm>
            <a:off x="4128794" y="1593655"/>
            <a:ext cx="1486861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Arial Rounded MT Bold" panose="020F0704030504030204" pitchFamily="34" charset="0"/>
              </a:rPr>
              <a:t>stop</a:t>
            </a:r>
            <a:endParaRPr lang="ar-SA" sz="1800" dirty="0">
              <a:latin typeface="Arial Rounded MT Bold" panose="020F0704030504030204" pitchFamily="34" charset="0"/>
            </a:endParaRPr>
          </a:p>
        </p:txBody>
      </p:sp>
      <p:sp>
        <p:nvSpPr>
          <p:cNvPr id="47" name="مربع نص 46">
            <a:extLst>
              <a:ext uri="{FF2B5EF4-FFF2-40B4-BE49-F238E27FC236}">
                <a16:creationId xmlns:a16="http://schemas.microsoft.com/office/drawing/2014/main" id="{86963C0D-DA6E-4C12-AC1E-4A7298943CEB}"/>
              </a:ext>
            </a:extLst>
          </p:cNvPr>
          <p:cNvSpPr txBox="1"/>
          <p:nvPr/>
        </p:nvSpPr>
        <p:spPr>
          <a:xfrm>
            <a:off x="5985986" y="2263973"/>
            <a:ext cx="1486861" cy="36933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Arial Rounded MT Bold" panose="020F0704030504030204" pitchFamily="34" charset="0"/>
              </a:rPr>
              <a:t>regret</a:t>
            </a:r>
            <a:endParaRPr lang="ar-SA" sz="1800" dirty="0">
              <a:latin typeface="Arial Rounded MT Bold" panose="020F0704030504030204" pitchFamily="34" charset="0"/>
            </a:endParaRPr>
          </a:p>
        </p:txBody>
      </p:sp>
      <p:sp>
        <p:nvSpPr>
          <p:cNvPr id="48" name="مربع نص 47">
            <a:extLst>
              <a:ext uri="{FF2B5EF4-FFF2-40B4-BE49-F238E27FC236}">
                <a16:creationId xmlns:a16="http://schemas.microsoft.com/office/drawing/2014/main" id="{F7253DC5-D277-4D6C-8555-713A97A0742E}"/>
              </a:ext>
            </a:extLst>
          </p:cNvPr>
          <p:cNvSpPr txBox="1"/>
          <p:nvPr/>
        </p:nvSpPr>
        <p:spPr>
          <a:xfrm>
            <a:off x="7362585" y="1520678"/>
            <a:ext cx="1486861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Arial Rounded MT Bold" panose="020F0704030504030204" pitchFamily="34" charset="0"/>
              </a:rPr>
              <a:t>try</a:t>
            </a:r>
            <a:endParaRPr lang="ar-SA" sz="1800" dirty="0">
              <a:latin typeface="Arial Rounded MT Bold" panose="020F0704030504030204" pitchFamily="34" charset="0"/>
            </a:endParaRPr>
          </a:p>
        </p:txBody>
      </p:sp>
      <p:sp>
        <p:nvSpPr>
          <p:cNvPr id="52" name="مستطيل مستدير الزوايا 11">
            <a:extLst>
              <a:ext uri="{FF2B5EF4-FFF2-40B4-BE49-F238E27FC236}">
                <a16:creationId xmlns:a16="http://schemas.microsoft.com/office/drawing/2014/main" id="{28244B54-BAEE-4835-822B-4976D504053F}"/>
              </a:ext>
            </a:extLst>
          </p:cNvPr>
          <p:cNvSpPr/>
          <p:nvPr/>
        </p:nvSpPr>
        <p:spPr>
          <a:xfrm>
            <a:off x="4632831" y="3180513"/>
            <a:ext cx="4362451" cy="10486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60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Alegrian"/>
              </a:rPr>
              <a:t>But the meaning will be </a:t>
            </a:r>
            <a:r>
              <a:rPr lang="en-US" sz="2400" b="1" u="sng" dirty="0">
                <a:solidFill>
                  <a:schemeClr val="accent5">
                    <a:lumMod val="75000"/>
                  </a:schemeClr>
                </a:solidFill>
                <a:latin typeface="Alegrian"/>
              </a:rPr>
              <a:t>different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Alegrian"/>
              </a:rPr>
              <a:t> </a:t>
            </a:r>
          </a:p>
          <a:p>
            <a:pPr algn="ctr"/>
            <a:endParaRPr lang="ar-SA" dirty="0"/>
          </a:p>
        </p:txBody>
      </p:sp>
      <p:sp>
        <p:nvSpPr>
          <p:cNvPr id="53" name="مستطيل مستدير الزوايا 11">
            <a:extLst>
              <a:ext uri="{FF2B5EF4-FFF2-40B4-BE49-F238E27FC236}">
                <a16:creationId xmlns:a16="http://schemas.microsoft.com/office/drawing/2014/main" id="{018A6DDA-E74E-4A6D-8DCD-1B9846CBD35B}"/>
              </a:ext>
            </a:extLst>
          </p:cNvPr>
          <p:cNvSpPr/>
          <p:nvPr/>
        </p:nvSpPr>
        <p:spPr>
          <a:xfrm>
            <a:off x="184292" y="3194006"/>
            <a:ext cx="4362451" cy="10486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60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n-US" sz="2200" dirty="0">
                <a:solidFill>
                  <a:schemeClr val="accent5">
                    <a:lumMod val="75000"/>
                  </a:schemeClr>
                </a:solidFill>
                <a:latin typeface="Alegrian"/>
              </a:rPr>
              <a:t>We can use those verbs followed by either </a:t>
            </a:r>
            <a:r>
              <a:rPr lang="en-US" sz="2200" b="1" u="sng" dirty="0">
                <a:solidFill>
                  <a:schemeClr val="accent5">
                    <a:lumMod val="75000"/>
                  </a:schemeClr>
                </a:solidFill>
                <a:latin typeface="Alegrian"/>
              </a:rPr>
              <a:t>infinitive</a:t>
            </a:r>
            <a:r>
              <a:rPr lang="en-US" sz="2200" dirty="0">
                <a:solidFill>
                  <a:schemeClr val="accent5">
                    <a:lumMod val="75000"/>
                  </a:schemeClr>
                </a:solidFill>
                <a:latin typeface="Alegrian"/>
              </a:rPr>
              <a:t> or </a:t>
            </a:r>
            <a:r>
              <a:rPr lang="en-US" sz="2200" b="1" u="sng" dirty="0">
                <a:solidFill>
                  <a:schemeClr val="accent5">
                    <a:lumMod val="75000"/>
                  </a:schemeClr>
                </a:solidFill>
                <a:latin typeface="Alegrian"/>
              </a:rPr>
              <a:t>gerund</a:t>
            </a:r>
          </a:p>
          <a:p>
            <a:pPr algn="ctr"/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52" grpId="0" animBg="1"/>
      <p:bldP spid="5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2"/>
          <p:cNvSpPr txBox="1">
            <a:spLocks noGrp="1"/>
          </p:cNvSpPr>
          <p:nvPr>
            <p:ph type="title"/>
          </p:nvPr>
        </p:nvSpPr>
        <p:spPr>
          <a:xfrm>
            <a:off x="1432560" y="246304"/>
            <a:ext cx="5444325" cy="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Verbs + Infinitive or Gerunds</a:t>
            </a:r>
            <a:endParaRPr sz="4000" dirty="0"/>
          </a:p>
        </p:txBody>
      </p:sp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1BE0603E-407B-4AA3-931B-A9266FF9A6D6}"/>
              </a:ext>
            </a:extLst>
          </p:cNvPr>
          <p:cNvGrpSpPr/>
          <p:nvPr/>
        </p:nvGrpSpPr>
        <p:grpSpPr>
          <a:xfrm>
            <a:off x="648477" y="1090760"/>
            <a:ext cx="2524093" cy="905018"/>
            <a:chOff x="1789953" y="110143"/>
            <a:chExt cx="4368796" cy="1402953"/>
          </a:xfrm>
        </p:grpSpPr>
        <p:sp>
          <p:nvSpPr>
            <p:cNvPr id="28" name="مستطيل: زوايا مستديرة 27">
              <a:extLst>
                <a:ext uri="{FF2B5EF4-FFF2-40B4-BE49-F238E27FC236}">
                  <a16:creationId xmlns:a16="http://schemas.microsoft.com/office/drawing/2014/main" id="{B13C9549-225C-41AE-823B-F784FA6C9A2F}"/>
                </a:ext>
              </a:extLst>
            </p:cNvPr>
            <p:cNvSpPr/>
            <p:nvPr/>
          </p:nvSpPr>
          <p:spPr>
            <a:xfrm>
              <a:off x="1789953" y="110143"/>
              <a:ext cx="4368796" cy="1402953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مستطيل: زوايا مستديرة 4">
              <a:extLst>
                <a:ext uri="{FF2B5EF4-FFF2-40B4-BE49-F238E27FC236}">
                  <a16:creationId xmlns:a16="http://schemas.microsoft.com/office/drawing/2014/main" id="{11FD189D-7E05-4DA6-B7D8-E727531B745C}"/>
                </a:ext>
              </a:extLst>
            </p:cNvPr>
            <p:cNvSpPr txBox="1"/>
            <p:nvPr/>
          </p:nvSpPr>
          <p:spPr>
            <a:xfrm>
              <a:off x="1831044" y="151234"/>
              <a:ext cx="4286614" cy="13207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7640" tIns="167640" rIns="167640" bIns="167640" numCol="1" spcCol="1270" anchor="ctr" anchorCtr="0">
              <a:noAutofit/>
            </a:bodyPr>
            <a:lstStyle/>
            <a:p>
              <a:pPr marL="0" lvl="0" indent="0" algn="ctr" defTabSz="19558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b="1" kern="1200" dirty="0"/>
                <a:t>Gerunds</a:t>
              </a:r>
              <a:endParaRPr lang="ar-SA" sz="3600" b="1" kern="1200" dirty="0"/>
            </a:p>
          </p:txBody>
        </p:sp>
      </p:grpSp>
      <p:grpSp>
        <p:nvGrpSpPr>
          <p:cNvPr id="31" name="مجموعة 30">
            <a:extLst>
              <a:ext uri="{FF2B5EF4-FFF2-40B4-BE49-F238E27FC236}">
                <a16:creationId xmlns:a16="http://schemas.microsoft.com/office/drawing/2014/main" id="{C66CFA45-BD37-4837-B18E-F589852699F5}"/>
              </a:ext>
            </a:extLst>
          </p:cNvPr>
          <p:cNvGrpSpPr/>
          <p:nvPr/>
        </p:nvGrpSpPr>
        <p:grpSpPr>
          <a:xfrm>
            <a:off x="5452390" y="1058620"/>
            <a:ext cx="2524093" cy="937158"/>
            <a:chOff x="1789953" y="110143"/>
            <a:chExt cx="4368796" cy="1402953"/>
          </a:xfrm>
        </p:grpSpPr>
        <p:sp>
          <p:nvSpPr>
            <p:cNvPr id="32" name="مستطيل: زوايا مستديرة 31">
              <a:extLst>
                <a:ext uri="{FF2B5EF4-FFF2-40B4-BE49-F238E27FC236}">
                  <a16:creationId xmlns:a16="http://schemas.microsoft.com/office/drawing/2014/main" id="{8EFBF1C3-DFD0-46FB-81F7-673700749341}"/>
                </a:ext>
              </a:extLst>
            </p:cNvPr>
            <p:cNvSpPr/>
            <p:nvPr/>
          </p:nvSpPr>
          <p:spPr>
            <a:xfrm>
              <a:off x="1789953" y="110143"/>
              <a:ext cx="4368796" cy="1402953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مستطيل: زوايا مستديرة 4">
              <a:extLst>
                <a:ext uri="{FF2B5EF4-FFF2-40B4-BE49-F238E27FC236}">
                  <a16:creationId xmlns:a16="http://schemas.microsoft.com/office/drawing/2014/main" id="{19391676-0512-4119-9500-E8755BBFF310}"/>
                </a:ext>
              </a:extLst>
            </p:cNvPr>
            <p:cNvSpPr txBox="1"/>
            <p:nvPr/>
          </p:nvSpPr>
          <p:spPr>
            <a:xfrm>
              <a:off x="1831044" y="151234"/>
              <a:ext cx="4286614" cy="13207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7640" tIns="167640" rIns="167640" bIns="167640" numCol="1" spcCol="1270" anchor="ctr" anchorCtr="0">
              <a:noAutofit/>
            </a:bodyPr>
            <a:lstStyle/>
            <a:p>
              <a:pPr marL="0" lvl="0" indent="0" algn="ctr" defTabSz="19558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b="1" kern="1200" dirty="0"/>
                <a:t>Infinitive</a:t>
              </a:r>
              <a:endParaRPr lang="ar-SA" sz="3600" b="1" kern="1200" dirty="0"/>
            </a:p>
          </p:txBody>
        </p:sp>
      </p:grp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DB8F19B2-1FAD-43BF-BC5B-CADD904A06C1}"/>
              </a:ext>
            </a:extLst>
          </p:cNvPr>
          <p:cNvSpPr txBox="1"/>
          <p:nvPr/>
        </p:nvSpPr>
        <p:spPr>
          <a:xfrm>
            <a:off x="3932328" y="1347033"/>
            <a:ext cx="80404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lgerian" panose="04020705040A02060702" pitchFamily="82" charset="0"/>
              </a:rPr>
              <a:t>Vs</a:t>
            </a:r>
            <a:r>
              <a:rPr lang="en-US" dirty="0"/>
              <a:t>.</a:t>
            </a:r>
            <a:endParaRPr lang="ar-SA" dirty="0"/>
          </a:p>
        </p:txBody>
      </p:sp>
      <p:cxnSp>
        <p:nvCxnSpPr>
          <p:cNvPr id="35" name="رابط كسهم مستقيم 34">
            <a:extLst>
              <a:ext uri="{FF2B5EF4-FFF2-40B4-BE49-F238E27FC236}">
                <a16:creationId xmlns:a16="http://schemas.microsoft.com/office/drawing/2014/main" id="{25A1BF85-01B7-494C-97E7-1E69A51DCB30}"/>
              </a:ext>
            </a:extLst>
          </p:cNvPr>
          <p:cNvCxnSpPr>
            <a:cxnSpLocks/>
          </p:cNvCxnSpPr>
          <p:nvPr/>
        </p:nvCxnSpPr>
        <p:spPr>
          <a:xfrm flipH="1">
            <a:off x="1971923" y="2129288"/>
            <a:ext cx="463915" cy="44246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رابط كسهم مستقيم 36">
            <a:extLst>
              <a:ext uri="{FF2B5EF4-FFF2-40B4-BE49-F238E27FC236}">
                <a16:creationId xmlns:a16="http://schemas.microsoft.com/office/drawing/2014/main" id="{770E85CF-F7CC-4249-B479-35FEDCC6FF96}"/>
              </a:ext>
            </a:extLst>
          </p:cNvPr>
          <p:cNvCxnSpPr>
            <a:cxnSpLocks/>
          </p:cNvCxnSpPr>
          <p:nvPr/>
        </p:nvCxnSpPr>
        <p:spPr>
          <a:xfrm>
            <a:off x="6078861" y="2023226"/>
            <a:ext cx="552527" cy="47348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1" name="Google Shape;6267;p85">
            <a:extLst>
              <a:ext uri="{FF2B5EF4-FFF2-40B4-BE49-F238E27FC236}">
                <a16:creationId xmlns:a16="http://schemas.microsoft.com/office/drawing/2014/main" id="{50C0991B-9C28-421F-8D60-C69A20DDDA4C}"/>
              </a:ext>
            </a:extLst>
          </p:cNvPr>
          <p:cNvSpPr/>
          <p:nvPr/>
        </p:nvSpPr>
        <p:spPr>
          <a:xfrm>
            <a:off x="576802" y="2705260"/>
            <a:ext cx="2937674" cy="1225011"/>
          </a:xfrm>
          <a:custGeom>
            <a:avLst/>
            <a:gdLst/>
            <a:ahLst/>
            <a:cxnLst/>
            <a:rect l="l" t="t" r="r" b="b"/>
            <a:pathLst>
              <a:path w="4733" h="5225" extrusionOk="0">
                <a:moveTo>
                  <a:pt x="346" y="0"/>
                </a:moveTo>
                <a:cubicBezTo>
                  <a:pt x="148" y="0"/>
                  <a:pt x="1" y="148"/>
                  <a:pt x="1" y="333"/>
                </a:cubicBezTo>
                <a:lnTo>
                  <a:pt x="1" y="4423"/>
                </a:lnTo>
                <a:cubicBezTo>
                  <a:pt x="1" y="4608"/>
                  <a:pt x="148" y="4756"/>
                  <a:pt x="346" y="4756"/>
                </a:cubicBezTo>
                <a:lnTo>
                  <a:pt x="2046" y="4756"/>
                </a:lnTo>
                <a:lnTo>
                  <a:pt x="2366" y="5224"/>
                </a:lnTo>
                <a:lnTo>
                  <a:pt x="2674" y="4756"/>
                </a:lnTo>
                <a:lnTo>
                  <a:pt x="4387" y="4756"/>
                </a:lnTo>
                <a:cubicBezTo>
                  <a:pt x="4394" y="4757"/>
                  <a:pt x="4400" y="4757"/>
                  <a:pt x="4407" y="4757"/>
                </a:cubicBezTo>
                <a:cubicBezTo>
                  <a:pt x="4583" y="4757"/>
                  <a:pt x="4732" y="4602"/>
                  <a:pt x="4732" y="4423"/>
                </a:cubicBezTo>
                <a:lnTo>
                  <a:pt x="4732" y="333"/>
                </a:lnTo>
                <a:cubicBezTo>
                  <a:pt x="4732" y="148"/>
                  <a:pt x="4572" y="0"/>
                  <a:pt x="4387" y="0"/>
                </a:cubicBezTo>
                <a:close/>
              </a:path>
            </a:pathLst>
          </a:cu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“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ing</a:t>
            </a:r>
            <a:r>
              <a:rPr lang="en-US" sz="1600" b="1" dirty="0">
                <a:solidFill>
                  <a:srgbClr val="000000"/>
                </a:solidFill>
                <a:latin typeface="Arial"/>
              </a:rPr>
              <a:t>” form of the verb.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C00000"/>
                </a:solidFill>
                <a:latin typeface="Arial"/>
              </a:rPr>
              <a:t>Live → living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Google Shape;6267;p85">
            <a:extLst>
              <a:ext uri="{FF2B5EF4-FFF2-40B4-BE49-F238E27FC236}">
                <a16:creationId xmlns:a16="http://schemas.microsoft.com/office/drawing/2014/main" id="{E7543C48-5279-4E56-92F7-1CF591ED17FC}"/>
              </a:ext>
            </a:extLst>
          </p:cNvPr>
          <p:cNvSpPr/>
          <p:nvPr/>
        </p:nvSpPr>
        <p:spPr>
          <a:xfrm>
            <a:off x="5366956" y="2579067"/>
            <a:ext cx="2958060" cy="1272333"/>
          </a:xfrm>
          <a:custGeom>
            <a:avLst/>
            <a:gdLst/>
            <a:ahLst/>
            <a:cxnLst/>
            <a:rect l="l" t="t" r="r" b="b"/>
            <a:pathLst>
              <a:path w="4733" h="5225" extrusionOk="0">
                <a:moveTo>
                  <a:pt x="346" y="0"/>
                </a:moveTo>
                <a:cubicBezTo>
                  <a:pt x="148" y="0"/>
                  <a:pt x="1" y="148"/>
                  <a:pt x="1" y="333"/>
                </a:cubicBezTo>
                <a:lnTo>
                  <a:pt x="1" y="4423"/>
                </a:lnTo>
                <a:cubicBezTo>
                  <a:pt x="1" y="4608"/>
                  <a:pt x="148" y="4756"/>
                  <a:pt x="346" y="4756"/>
                </a:cubicBezTo>
                <a:lnTo>
                  <a:pt x="2046" y="4756"/>
                </a:lnTo>
                <a:lnTo>
                  <a:pt x="2366" y="5224"/>
                </a:lnTo>
                <a:lnTo>
                  <a:pt x="2674" y="4756"/>
                </a:lnTo>
                <a:lnTo>
                  <a:pt x="4387" y="4756"/>
                </a:lnTo>
                <a:cubicBezTo>
                  <a:pt x="4394" y="4757"/>
                  <a:pt x="4400" y="4757"/>
                  <a:pt x="4407" y="4757"/>
                </a:cubicBezTo>
                <a:cubicBezTo>
                  <a:pt x="4583" y="4757"/>
                  <a:pt x="4732" y="4602"/>
                  <a:pt x="4732" y="4423"/>
                </a:cubicBezTo>
                <a:lnTo>
                  <a:pt x="4732" y="333"/>
                </a:lnTo>
                <a:cubicBezTo>
                  <a:pt x="4732" y="148"/>
                  <a:pt x="4572" y="0"/>
                  <a:pt x="4387" y="0"/>
                </a:cubicBezTo>
                <a:close/>
              </a:path>
            </a:pathLst>
          </a:cu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rgbClr val="000000"/>
                </a:solidFill>
                <a:latin typeface="Arial"/>
              </a:rPr>
              <a:t>“To + the base form” of the verb.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Buy →   to buy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مربع نص 43">
            <a:extLst>
              <a:ext uri="{FF2B5EF4-FFF2-40B4-BE49-F238E27FC236}">
                <a16:creationId xmlns:a16="http://schemas.microsoft.com/office/drawing/2014/main" id="{C850368B-181D-4F51-A1EE-2305D40270E4}"/>
              </a:ext>
            </a:extLst>
          </p:cNvPr>
          <p:cNvSpPr txBox="1"/>
          <p:nvPr/>
        </p:nvSpPr>
        <p:spPr>
          <a:xfrm>
            <a:off x="576802" y="4118104"/>
            <a:ext cx="367714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dirty="0"/>
              <a:t>I recommend reading this book.</a:t>
            </a: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BBBBF1CC-AFCE-4FC2-9A2E-CEAC2F11D409}"/>
              </a:ext>
            </a:extLst>
          </p:cNvPr>
          <p:cNvSpPr txBox="1"/>
          <p:nvPr/>
        </p:nvSpPr>
        <p:spPr>
          <a:xfrm>
            <a:off x="4736370" y="4126573"/>
            <a:ext cx="4192945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dirty="0"/>
              <a:t>Don’t forget to buy your grandma a gift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" grpId="0"/>
      <p:bldP spid="41" grpId="0" animBg="1"/>
      <p:bldP spid="42" grpId="0" animBg="1"/>
      <p:bldP spid="44" grpId="0" animBg="1"/>
      <p:bldP spid="4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مستطيل: زوايا مستديرة 44">
            <a:extLst>
              <a:ext uri="{FF2B5EF4-FFF2-40B4-BE49-F238E27FC236}">
                <a16:creationId xmlns:a16="http://schemas.microsoft.com/office/drawing/2014/main" id="{9DF4ABC2-E651-4C44-81C6-8B147FC380BC}"/>
              </a:ext>
            </a:extLst>
          </p:cNvPr>
          <p:cNvSpPr/>
          <p:nvPr/>
        </p:nvSpPr>
        <p:spPr>
          <a:xfrm>
            <a:off x="2600076" y="286246"/>
            <a:ext cx="3215416" cy="829570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en-US" sz="500" dirty="0"/>
              <a:t>    </a:t>
            </a:r>
          </a:p>
          <a:p>
            <a:pPr algn="ctr"/>
            <a:r>
              <a:rPr lang="en-US" sz="3200" b="1" dirty="0"/>
              <a:t>Remember</a:t>
            </a:r>
            <a:endParaRPr lang="ar-SA" sz="3200" b="1" dirty="0"/>
          </a:p>
        </p:txBody>
      </p:sp>
      <p:cxnSp>
        <p:nvCxnSpPr>
          <p:cNvPr id="47" name="رابط كسهم مستقيم 46">
            <a:extLst>
              <a:ext uri="{FF2B5EF4-FFF2-40B4-BE49-F238E27FC236}">
                <a16:creationId xmlns:a16="http://schemas.microsoft.com/office/drawing/2014/main" id="{0F59BF6C-E14C-496D-836E-1710517F56CC}"/>
              </a:ext>
            </a:extLst>
          </p:cNvPr>
          <p:cNvCxnSpPr>
            <a:cxnSpLocks/>
          </p:cNvCxnSpPr>
          <p:nvPr/>
        </p:nvCxnSpPr>
        <p:spPr>
          <a:xfrm flipH="1">
            <a:off x="2894275" y="1115816"/>
            <a:ext cx="957437" cy="5386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9" name="رابط كسهم مستقيم 48">
            <a:extLst>
              <a:ext uri="{FF2B5EF4-FFF2-40B4-BE49-F238E27FC236}">
                <a16:creationId xmlns:a16="http://schemas.microsoft.com/office/drawing/2014/main" id="{674364E9-AA9B-4537-AA74-AEF3B7B211FC}"/>
              </a:ext>
            </a:extLst>
          </p:cNvPr>
          <p:cNvCxnSpPr>
            <a:cxnSpLocks/>
          </p:cNvCxnSpPr>
          <p:nvPr/>
        </p:nvCxnSpPr>
        <p:spPr>
          <a:xfrm>
            <a:off x="4826692" y="1115816"/>
            <a:ext cx="874393" cy="42673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7" name="مربع نص 56">
            <a:extLst>
              <a:ext uri="{FF2B5EF4-FFF2-40B4-BE49-F238E27FC236}">
                <a16:creationId xmlns:a16="http://schemas.microsoft.com/office/drawing/2014/main" id="{165625D0-18F5-42CB-BE17-ABE6CAC165D5}"/>
              </a:ext>
            </a:extLst>
          </p:cNvPr>
          <p:cNvSpPr txBox="1"/>
          <p:nvPr/>
        </p:nvSpPr>
        <p:spPr>
          <a:xfrm>
            <a:off x="5263888" y="1760720"/>
            <a:ext cx="265176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Remember + infinitive</a:t>
            </a:r>
          </a:p>
        </p:txBody>
      </p:sp>
      <p:sp>
        <p:nvSpPr>
          <p:cNvPr id="58" name="مربع نص 57">
            <a:extLst>
              <a:ext uri="{FF2B5EF4-FFF2-40B4-BE49-F238E27FC236}">
                <a16:creationId xmlns:a16="http://schemas.microsoft.com/office/drawing/2014/main" id="{F134A692-F121-495F-AC3E-03BE2B039923}"/>
              </a:ext>
            </a:extLst>
          </p:cNvPr>
          <p:cNvSpPr txBox="1"/>
          <p:nvPr/>
        </p:nvSpPr>
        <p:spPr>
          <a:xfrm>
            <a:off x="1214812" y="1843344"/>
            <a:ext cx="265176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Remember + Gerund</a:t>
            </a:r>
          </a:p>
        </p:txBody>
      </p:sp>
      <p:sp>
        <p:nvSpPr>
          <p:cNvPr id="60" name="مربع نص 59">
            <a:extLst>
              <a:ext uri="{FF2B5EF4-FFF2-40B4-BE49-F238E27FC236}">
                <a16:creationId xmlns:a16="http://schemas.microsoft.com/office/drawing/2014/main" id="{C1D8EE56-81A7-45FF-A101-126B141120C0}"/>
              </a:ext>
            </a:extLst>
          </p:cNvPr>
          <p:cNvSpPr txBox="1"/>
          <p:nvPr/>
        </p:nvSpPr>
        <p:spPr>
          <a:xfrm>
            <a:off x="254692" y="2860691"/>
            <a:ext cx="4572000" cy="33855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I </a:t>
            </a:r>
            <a:r>
              <a:rPr lang="en-US" sz="1600" b="1" u="sng" dirty="0">
                <a:solidFill>
                  <a:schemeClr val="bg1"/>
                </a:solidFill>
              </a:rPr>
              <a:t>remember playing </a:t>
            </a:r>
            <a:r>
              <a:rPr lang="en-US" sz="1600" dirty="0">
                <a:solidFill>
                  <a:schemeClr val="bg1"/>
                </a:solidFill>
              </a:rPr>
              <a:t>on sand when I was a child </a:t>
            </a:r>
          </a:p>
        </p:txBody>
      </p:sp>
      <p:sp>
        <p:nvSpPr>
          <p:cNvPr id="61" name="V+ ing">
            <a:extLst>
              <a:ext uri="{FF2B5EF4-FFF2-40B4-BE49-F238E27FC236}">
                <a16:creationId xmlns:a16="http://schemas.microsoft.com/office/drawing/2014/main" id="{984C144D-20DF-4C4D-8FF7-C51FE501F7E1}"/>
              </a:ext>
            </a:extLst>
          </p:cNvPr>
          <p:cNvSpPr txBox="1"/>
          <p:nvPr/>
        </p:nvSpPr>
        <p:spPr>
          <a:xfrm>
            <a:off x="1641075" y="2336631"/>
            <a:ext cx="1253200" cy="400105"/>
          </a:xfrm>
          <a:prstGeom prst="rect">
            <a:avLst/>
          </a:prstGeom>
          <a:ln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18" tIns="45718" rIns="45718" bIns="45718">
            <a:spAutoFit/>
          </a:bodyPr>
          <a:lstStyle>
            <a:lvl1pPr rtl="0">
              <a:defRPr sz="6200" b="1">
                <a:solidFill>
                  <a:srgbClr val="791A3D"/>
                </a:solidFill>
              </a:defRPr>
            </a:lvl1pPr>
          </a:lstStyle>
          <a:p>
            <a:pPr algn="ctr"/>
            <a:r>
              <a:rPr sz="2000" dirty="0">
                <a:solidFill>
                  <a:schemeClr val="bg1"/>
                </a:solidFill>
              </a:rPr>
              <a:t>V+ </a:t>
            </a:r>
            <a:r>
              <a:rPr sz="2000" dirty="0" err="1">
                <a:solidFill>
                  <a:schemeClr val="bg1"/>
                </a:solidFill>
              </a:rPr>
              <a:t>ing</a:t>
            </a:r>
            <a:r>
              <a:rPr sz="2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3" name="مربع نص 62">
            <a:extLst>
              <a:ext uri="{FF2B5EF4-FFF2-40B4-BE49-F238E27FC236}">
                <a16:creationId xmlns:a16="http://schemas.microsoft.com/office/drawing/2014/main" id="{F09B8113-6745-4228-8BDF-0BCB0A19174A}"/>
              </a:ext>
            </a:extLst>
          </p:cNvPr>
          <p:cNvSpPr txBox="1"/>
          <p:nvPr/>
        </p:nvSpPr>
        <p:spPr>
          <a:xfrm>
            <a:off x="214935" y="3957551"/>
            <a:ext cx="4142124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(</a:t>
            </a:r>
            <a:r>
              <a:rPr lang="en-US" sz="1600" dirty="0">
                <a:solidFill>
                  <a:schemeClr val="bg1"/>
                </a:solidFill>
              </a:rPr>
              <a:t>Remember done something in the past) </a:t>
            </a:r>
            <a:endParaRPr lang="ar-SA" dirty="0">
              <a:solidFill>
                <a:schemeClr val="bg1"/>
              </a:solidFill>
            </a:endParaRPr>
          </a:p>
        </p:txBody>
      </p:sp>
      <p:cxnSp>
        <p:nvCxnSpPr>
          <p:cNvPr id="64" name="رابط كسهم مستقيم 63">
            <a:extLst>
              <a:ext uri="{FF2B5EF4-FFF2-40B4-BE49-F238E27FC236}">
                <a16:creationId xmlns:a16="http://schemas.microsoft.com/office/drawing/2014/main" id="{7A11E0F6-3552-49FD-B763-E7DF388309F1}"/>
              </a:ext>
            </a:extLst>
          </p:cNvPr>
          <p:cNvCxnSpPr>
            <a:cxnSpLocks/>
          </p:cNvCxnSpPr>
          <p:nvPr/>
        </p:nvCxnSpPr>
        <p:spPr>
          <a:xfrm>
            <a:off x="1987738" y="3227529"/>
            <a:ext cx="1" cy="6197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7" name="مربع نص 66">
            <a:extLst>
              <a:ext uri="{FF2B5EF4-FFF2-40B4-BE49-F238E27FC236}">
                <a16:creationId xmlns:a16="http://schemas.microsoft.com/office/drawing/2014/main" id="{545ACBE8-FA91-47CD-BE80-39768EE736DE}"/>
              </a:ext>
            </a:extLst>
          </p:cNvPr>
          <p:cNvSpPr txBox="1"/>
          <p:nvPr/>
        </p:nvSpPr>
        <p:spPr>
          <a:xfrm>
            <a:off x="6019262" y="2287057"/>
            <a:ext cx="1141012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To +v </a:t>
            </a:r>
          </a:p>
        </p:txBody>
      </p:sp>
      <p:sp>
        <p:nvSpPr>
          <p:cNvPr id="69" name="مربع نص 68">
            <a:extLst>
              <a:ext uri="{FF2B5EF4-FFF2-40B4-BE49-F238E27FC236}">
                <a16:creationId xmlns:a16="http://schemas.microsoft.com/office/drawing/2014/main" id="{1E414E7F-2291-450B-B62C-8F14F196C92D}"/>
              </a:ext>
            </a:extLst>
          </p:cNvPr>
          <p:cNvSpPr txBox="1"/>
          <p:nvPr/>
        </p:nvSpPr>
        <p:spPr>
          <a:xfrm>
            <a:off x="5442667" y="2844172"/>
            <a:ext cx="3566158" cy="33855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I </a:t>
            </a:r>
            <a:r>
              <a:rPr lang="en-US" sz="1600" b="1" u="sng" dirty="0">
                <a:solidFill>
                  <a:schemeClr val="bg1"/>
                </a:solidFill>
              </a:rPr>
              <a:t>remember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u="sng" dirty="0">
                <a:solidFill>
                  <a:schemeClr val="bg1"/>
                </a:solidFill>
              </a:rPr>
              <a:t>to call </a:t>
            </a:r>
            <a:r>
              <a:rPr lang="en-US" sz="1600" dirty="0">
                <a:solidFill>
                  <a:schemeClr val="bg1"/>
                </a:solidFill>
              </a:rPr>
              <a:t>my friend tonight </a:t>
            </a:r>
          </a:p>
        </p:txBody>
      </p:sp>
      <p:cxnSp>
        <p:nvCxnSpPr>
          <p:cNvPr id="70" name="رابط كسهم مستقيم 69">
            <a:extLst>
              <a:ext uri="{FF2B5EF4-FFF2-40B4-BE49-F238E27FC236}">
                <a16:creationId xmlns:a16="http://schemas.microsoft.com/office/drawing/2014/main" id="{155F494D-3625-425B-B708-4FCEBF37B5C4}"/>
              </a:ext>
            </a:extLst>
          </p:cNvPr>
          <p:cNvCxnSpPr>
            <a:cxnSpLocks/>
          </p:cNvCxnSpPr>
          <p:nvPr/>
        </p:nvCxnSpPr>
        <p:spPr>
          <a:xfrm>
            <a:off x="6871164" y="3199245"/>
            <a:ext cx="1" cy="6197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2" name="مربع نص 71">
            <a:extLst>
              <a:ext uri="{FF2B5EF4-FFF2-40B4-BE49-F238E27FC236}">
                <a16:creationId xmlns:a16="http://schemas.microsoft.com/office/drawing/2014/main" id="{F5CFA18E-840D-44D0-AACD-9BAD8D4C1C04}"/>
              </a:ext>
            </a:extLst>
          </p:cNvPr>
          <p:cNvSpPr txBox="1"/>
          <p:nvPr/>
        </p:nvSpPr>
        <p:spPr>
          <a:xfrm>
            <a:off x="4667668" y="3957551"/>
            <a:ext cx="4341157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( Remember to do a task in present or future 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57" grpId="0" animBg="1"/>
      <p:bldP spid="58" grpId="0" animBg="1"/>
      <p:bldP spid="60" grpId="0" animBg="1"/>
      <p:bldP spid="61" grpId="0" animBg="1"/>
      <p:bldP spid="63" grpId="0" animBg="1"/>
      <p:bldP spid="67" grpId="0" animBg="1"/>
      <p:bldP spid="69" grpId="0" animBg="1"/>
      <p:bldP spid="7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" name="Google Shape;543;p49"/>
          <p:cNvPicPr preferRelativeResize="0"/>
          <p:nvPr/>
        </p:nvPicPr>
        <p:blipFill rotWithShape="1">
          <a:blip r:embed="rId3">
            <a:alphaModFix/>
          </a:blip>
          <a:srcRect l="19" r="19"/>
          <a:stretch/>
        </p:blipFill>
        <p:spPr>
          <a:xfrm>
            <a:off x="971325" y="3504587"/>
            <a:ext cx="2139106" cy="1013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49"/>
          <p:cNvPicPr preferRelativeResize="0"/>
          <p:nvPr/>
        </p:nvPicPr>
        <p:blipFill rotWithShape="1">
          <a:blip r:embed="rId4">
            <a:alphaModFix/>
          </a:blip>
          <a:srcRect t="29" b="29"/>
          <a:stretch/>
        </p:blipFill>
        <p:spPr>
          <a:xfrm>
            <a:off x="5907337" y="2501061"/>
            <a:ext cx="2391567" cy="760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49"/>
          <p:cNvPicPr preferRelativeResize="0"/>
          <p:nvPr/>
        </p:nvPicPr>
        <p:blipFill rotWithShape="1">
          <a:blip r:embed="rId5">
            <a:alphaModFix/>
          </a:blip>
          <a:srcRect t="39" b="39"/>
          <a:stretch/>
        </p:blipFill>
        <p:spPr>
          <a:xfrm flipH="1">
            <a:off x="5907321" y="3615842"/>
            <a:ext cx="2391576" cy="557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49"/>
          <p:cNvPicPr preferRelativeResize="0"/>
          <p:nvPr/>
        </p:nvPicPr>
        <p:blipFill rotWithShape="1">
          <a:blip r:embed="rId6">
            <a:alphaModFix/>
          </a:blip>
          <a:srcRect t="9" b="19"/>
          <a:stretch/>
        </p:blipFill>
        <p:spPr>
          <a:xfrm>
            <a:off x="3694013" y="1552550"/>
            <a:ext cx="1755801" cy="1600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4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361864">
            <a:off x="5873410" y="1570978"/>
            <a:ext cx="2391569" cy="684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49"/>
          <p:cNvPicPr preferRelativeResize="0"/>
          <p:nvPr/>
        </p:nvPicPr>
        <p:blipFill rotWithShape="1">
          <a:blip r:embed="rId8">
            <a:alphaModFix/>
          </a:blip>
          <a:srcRect t="39" b="39"/>
          <a:stretch/>
        </p:blipFill>
        <p:spPr>
          <a:xfrm flipH="1">
            <a:off x="907612" y="3090369"/>
            <a:ext cx="2391570" cy="414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49"/>
          <p:cNvPicPr preferRelativeResize="0"/>
          <p:nvPr/>
        </p:nvPicPr>
        <p:blipFill rotWithShape="1">
          <a:blip r:embed="rId9">
            <a:alphaModFix/>
          </a:blip>
          <a:srcRect t="39" b="29"/>
          <a:stretch/>
        </p:blipFill>
        <p:spPr>
          <a:xfrm>
            <a:off x="979238" y="1552539"/>
            <a:ext cx="2320520" cy="1182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49"/>
          <p:cNvPicPr preferRelativeResize="0"/>
          <p:nvPr/>
        </p:nvPicPr>
        <p:blipFill rotWithShape="1">
          <a:blip r:embed="rId10">
            <a:alphaModFix/>
          </a:blip>
          <a:srcRect t="39" b="29"/>
          <a:stretch/>
        </p:blipFill>
        <p:spPr>
          <a:xfrm rot="1509492" flipH="1">
            <a:off x="3700997" y="3299094"/>
            <a:ext cx="1872225" cy="134525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47CE38E4-BFF6-414C-A0E4-7049A68EA8F9}"/>
              </a:ext>
            </a:extLst>
          </p:cNvPr>
          <p:cNvSpPr/>
          <p:nvPr/>
        </p:nvSpPr>
        <p:spPr>
          <a:xfrm>
            <a:off x="2600076" y="286246"/>
            <a:ext cx="3215416" cy="829570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en-US" sz="500" dirty="0"/>
              <a:t>    </a:t>
            </a:r>
          </a:p>
          <a:p>
            <a:pPr algn="ctr"/>
            <a:r>
              <a:rPr lang="en-US" sz="3200" b="1" dirty="0"/>
              <a:t>Forget</a:t>
            </a:r>
            <a:endParaRPr lang="ar-SA" sz="3200" b="1" dirty="0"/>
          </a:p>
        </p:txBody>
      </p:sp>
      <p:cxnSp>
        <p:nvCxnSpPr>
          <p:cNvPr id="15" name="رابط كسهم مستقيم 14">
            <a:extLst>
              <a:ext uri="{FF2B5EF4-FFF2-40B4-BE49-F238E27FC236}">
                <a16:creationId xmlns:a16="http://schemas.microsoft.com/office/drawing/2014/main" id="{6AEE5E97-FEF2-4CD6-A47B-B197A1C10CB6}"/>
              </a:ext>
            </a:extLst>
          </p:cNvPr>
          <p:cNvCxnSpPr>
            <a:cxnSpLocks/>
          </p:cNvCxnSpPr>
          <p:nvPr/>
        </p:nvCxnSpPr>
        <p:spPr>
          <a:xfrm flipH="1">
            <a:off x="2894275" y="1115816"/>
            <a:ext cx="957437" cy="5386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رابط كسهم مستقيم 15">
            <a:extLst>
              <a:ext uri="{FF2B5EF4-FFF2-40B4-BE49-F238E27FC236}">
                <a16:creationId xmlns:a16="http://schemas.microsoft.com/office/drawing/2014/main" id="{0A96FCF0-1D63-4107-824C-C185BB2D12BE}"/>
              </a:ext>
            </a:extLst>
          </p:cNvPr>
          <p:cNvCxnSpPr>
            <a:cxnSpLocks/>
          </p:cNvCxnSpPr>
          <p:nvPr/>
        </p:nvCxnSpPr>
        <p:spPr>
          <a:xfrm>
            <a:off x="4705357" y="1141040"/>
            <a:ext cx="941598" cy="3862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0D74DC96-E0F5-4D73-AD7F-D7F4E1B5A2CB}"/>
              </a:ext>
            </a:extLst>
          </p:cNvPr>
          <p:cNvSpPr txBox="1"/>
          <p:nvPr/>
        </p:nvSpPr>
        <p:spPr>
          <a:xfrm>
            <a:off x="1199952" y="1728313"/>
            <a:ext cx="265176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Forget + Gerund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1F8FD10-4F0E-4C0E-B45C-68469D4531B6}"/>
              </a:ext>
            </a:extLst>
          </p:cNvPr>
          <p:cNvSpPr txBox="1"/>
          <p:nvPr/>
        </p:nvSpPr>
        <p:spPr>
          <a:xfrm>
            <a:off x="5033300" y="1712979"/>
            <a:ext cx="265176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Forget + infinitive</a:t>
            </a:r>
          </a:p>
        </p:txBody>
      </p:sp>
      <p:sp>
        <p:nvSpPr>
          <p:cNvPr id="20" name="V+ ing">
            <a:extLst>
              <a:ext uri="{FF2B5EF4-FFF2-40B4-BE49-F238E27FC236}">
                <a16:creationId xmlns:a16="http://schemas.microsoft.com/office/drawing/2014/main" id="{19A732F9-26AF-45C1-ADE2-C7191648F3DC}"/>
              </a:ext>
            </a:extLst>
          </p:cNvPr>
          <p:cNvSpPr txBox="1"/>
          <p:nvPr/>
        </p:nvSpPr>
        <p:spPr>
          <a:xfrm>
            <a:off x="1617073" y="2273419"/>
            <a:ext cx="1253200" cy="400105"/>
          </a:xfrm>
          <a:prstGeom prst="rect">
            <a:avLst/>
          </a:prstGeom>
          <a:ln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18" tIns="45718" rIns="45718" bIns="45718">
            <a:spAutoFit/>
          </a:bodyPr>
          <a:lstStyle>
            <a:lvl1pPr rtl="0">
              <a:defRPr sz="6200" b="1">
                <a:solidFill>
                  <a:srgbClr val="791A3D"/>
                </a:solidFill>
              </a:defRPr>
            </a:lvl1pPr>
          </a:lstStyle>
          <a:p>
            <a:pPr algn="ctr"/>
            <a:r>
              <a:rPr sz="2000" dirty="0">
                <a:solidFill>
                  <a:schemeClr val="bg1"/>
                </a:solidFill>
              </a:rPr>
              <a:t>V+ </a:t>
            </a:r>
            <a:r>
              <a:rPr sz="2000" dirty="0" err="1">
                <a:solidFill>
                  <a:schemeClr val="bg1"/>
                </a:solidFill>
              </a:rPr>
              <a:t>ing</a:t>
            </a:r>
            <a:r>
              <a:rPr sz="2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7468798D-0C41-44CC-B506-262B329BEF72}"/>
              </a:ext>
            </a:extLst>
          </p:cNvPr>
          <p:cNvSpPr txBox="1"/>
          <p:nvPr/>
        </p:nvSpPr>
        <p:spPr>
          <a:xfrm>
            <a:off x="5962097" y="2219877"/>
            <a:ext cx="1141012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To +v 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7E649B12-7687-4FEC-85A4-E791C391AB98}"/>
              </a:ext>
            </a:extLst>
          </p:cNvPr>
          <p:cNvSpPr txBox="1"/>
          <p:nvPr/>
        </p:nvSpPr>
        <p:spPr>
          <a:xfrm>
            <a:off x="203641" y="2829656"/>
            <a:ext cx="3871713" cy="33855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I </a:t>
            </a:r>
            <a:r>
              <a:rPr lang="en-US" sz="1600" b="1" u="sng" dirty="0">
                <a:solidFill>
                  <a:schemeClr val="bg1"/>
                </a:solidFill>
              </a:rPr>
              <a:t>forget feeding </a:t>
            </a:r>
            <a:r>
              <a:rPr lang="en-US" sz="1600" dirty="0">
                <a:solidFill>
                  <a:schemeClr val="bg1"/>
                </a:solidFill>
              </a:rPr>
              <a:t>the cat . I fed it twice. 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390E784F-5854-4A43-A14A-FE13B0B13BAA}"/>
              </a:ext>
            </a:extLst>
          </p:cNvPr>
          <p:cNvSpPr txBox="1"/>
          <p:nvPr/>
        </p:nvSpPr>
        <p:spPr>
          <a:xfrm>
            <a:off x="4498578" y="2861084"/>
            <a:ext cx="4441608" cy="33855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You </a:t>
            </a:r>
            <a:r>
              <a:rPr lang="en-US" sz="1600" b="1" u="sng" dirty="0">
                <a:solidFill>
                  <a:schemeClr val="bg1"/>
                </a:solidFill>
              </a:rPr>
              <a:t>forget to close </a:t>
            </a:r>
            <a:r>
              <a:rPr lang="en-US" sz="1600" dirty="0">
                <a:solidFill>
                  <a:schemeClr val="bg1"/>
                </a:solidFill>
              </a:rPr>
              <a:t>the door .I found it opened </a:t>
            </a:r>
          </a:p>
        </p:txBody>
      </p:sp>
      <p:cxnSp>
        <p:nvCxnSpPr>
          <p:cNvPr id="24" name="رابط كسهم مستقيم 23">
            <a:extLst>
              <a:ext uri="{FF2B5EF4-FFF2-40B4-BE49-F238E27FC236}">
                <a16:creationId xmlns:a16="http://schemas.microsoft.com/office/drawing/2014/main" id="{A3154D79-DC9C-44E5-B664-2A9CD1AE0630}"/>
              </a:ext>
            </a:extLst>
          </p:cNvPr>
          <p:cNvCxnSpPr>
            <a:cxnSpLocks/>
          </p:cNvCxnSpPr>
          <p:nvPr/>
        </p:nvCxnSpPr>
        <p:spPr>
          <a:xfrm>
            <a:off x="1987738" y="3227529"/>
            <a:ext cx="1" cy="6197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رابط كسهم مستقيم 24">
            <a:extLst>
              <a:ext uri="{FF2B5EF4-FFF2-40B4-BE49-F238E27FC236}">
                <a16:creationId xmlns:a16="http://schemas.microsoft.com/office/drawing/2014/main" id="{B3A9E954-07FD-4D7E-9058-D4D7411E3962}"/>
              </a:ext>
            </a:extLst>
          </p:cNvPr>
          <p:cNvCxnSpPr>
            <a:cxnSpLocks/>
          </p:cNvCxnSpPr>
          <p:nvPr/>
        </p:nvCxnSpPr>
        <p:spPr>
          <a:xfrm>
            <a:off x="6550100" y="3180101"/>
            <a:ext cx="1" cy="6197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0BF81C2D-F902-4777-8258-148D284BCF4D}"/>
              </a:ext>
            </a:extLst>
          </p:cNvPr>
          <p:cNvSpPr txBox="1"/>
          <p:nvPr/>
        </p:nvSpPr>
        <p:spPr>
          <a:xfrm>
            <a:off x="172610" y="3894417"/>
            <a:ext cx="432595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(Not  remember having done something in the past ) 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DCA07569-AE87-476C-AE50-0CC3647585CE}"/>
              </a:ext>
            </a:extLst>
          </p:cNvPr>
          <p:cNvSpPr txBox="1"/>
          <p:nvPr/>
        </p:nvSpPr>
        <p:spPr>
          <a:xfrm>
            <a:off x="4775267" y="3881774"/>
            <a:ext cx="4142124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dirty="0"/>
              <a:t>(Not remember to do the task ) </a:t>
            </a:r>
            <a:endParaRPr lang="ar-SA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253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6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4A7C92AF-188D-4F50-99C9-0ABC1320623C}"/>
              </a:ext>
            </a:extLst>
          </p:cNvPr>
          <p:cNvSpPr/>
          <p:nvPr/>
        </p:nvSpPr>
        <p:spPr>
          <a:xfrm>
            <a:off x="2600076" y="286246"/>
            <a:ext cx="3215416" cy="829570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en-US" sz="500" dirty="0"/>
              <a:t>    </a:t>
            </a:r>
          </a:p>
          <a:p>
            <a:pPr algn="ctr"/>
            <a:r>
              <a:rPr lang="en-US" sz="3200" b="1" dirty="0"/>
              <a:t>Regret</a:t>
            </a:r>
            <a:endParaRPr lang="ar-SA" sz="3200" b="1" dirty="0"/>
          </a:p>
        </p:txBody>
      </p:sp>
      <p:cxnSp>
        <p:nvCxnSpPr>
          <p:cNvPr id="12" name="رابط كسهم مستقيم 11">
            <a:extLst>
              <a:ext uri="{FF2B5EF4-FFF2-40B4-BE49-F238E27FC236}">
                <a16:creationId xmlns:a16="http://schemas.microsoft.com/office/drawing/2014/main" id="{0833E1B8-A7BD-4903-BFE8-2BA0FEA5D47F}"/>
              </a:ext>
            </a:extLst>
          </p:cNvPr>
          <p:cNvCxnSpPr>
            <a:cxnSpLocks/>
          </p:cNvCxnSpPr>
          <p:nvPr/>
        </p:nvCxnSpPr>
        <p:spPr>
          <a:xfrm flipH="1">
            <a:off x="2894275" y="1115816"/>
            <a:ext cx="957437" cy="5386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رابط كسهم مستقيم 12">
            <a:extLst>
              <a:ext uri="{FF2B5EF4-FFF2-40B4-BE49-F238E27FC236}">
                <a16:creationId xmlns:a16="http://schemas.microsoft.com/office/drawing/2014/main" id="{BF69D596-6D14-44F6-87F8-355115F5B0C6}"/>
              </a:ext>
            </a:extLst>
          </p:cNvPr>
          <p:cNvCxnSpPr>
            <a:cxnSpLocks/>
          </p:cNvCxnSpPr>
          <p:nvPr/>
        </p:nvCxnSpPr>
        <p:spPr>
          <a:xfrm>
            <a:off x="4679973" y="1115816"/>
            <a:ext cx="917744" cy="48107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DE574681-9A9B-4FF2-BC10-FE914ED9EC8C}"/>
              </a:ext>
            </a:extLst>
          </p:cNvPr>
          <p:cNvSpPr txBox="1"/>
          <p:nvPr/>
        </p:nvSpPr>
        <p:spPr>
          <a:xfrm>
            <a:off x="1199952" y="1728313"/>
            <a:ext cx="265176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Regret+ Gerund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4ABFBCD6-BFC4-445E-815A-EFADA4C08B1D}"/>
              </a:ext>
            </a:extLst>
          </p:cNvPr>
          <p:cNvSpPr txBox="1"/>
          <p:nvPr/>
        </p:nvSpPr>
        <p:spPr>
          <a:xfrm>
            <a:off x="5033300" y="1712979"/>
            <a:ext cx="265176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Regret + infinitive</a:t>
            </a:r>
          </a:p>
        </p:txBody>
      </p:sp>
      <p:sp>
        <p:nvSpPr>
          <p:cNvPr id="17" name="V+ ing">
            <a:extLst>
              <a:ext uri="{FF2B5EF4-FFF2-40B4-BE49-F238E27FC236}">
                <a16:creationId xmlns:a16="http://schemas.microsoft.com/office/drawing/2014/main" id="{63284DAE-3BDE-4998-A0FE-44499C86A6DA}"/>
              </a:ext>
            </a:extLst>
          </p:cNvPr>
          <p:cNvSpPr txBox="1"/>
          <p:nvPr/>
        </p:nvSpPr>
        <p:spPr>
          <a:xfrm>
            <a:off x="1617073" y="2273419"/>
            <a:ext cx="1253200" cy="400105"/>
          </a:xfrm>
          <a:prstGeom prst="rect">
            <a:avLst/>
          </a:prstGeom>
          <a:ln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18" tIns="45718" rIns="45718" bIns="45718">
            <a:spAutoFit/>
          </a:bodyPr>
          <a:lstStyle>
            <a:lvl1pPr rtl="0">
              <a:defRPr sz="6200" b="1">
                <a:solidFill>
                  <a:srgbClr val="791A3D"/>
                </a:solidFill>
              </a:defRPr>
            </a:lvl1pPr>
          </a:lstStyle>
          <a:p>
            <a:pPr algn="ctr"/>
            <a:r>
              <a:rPr sz="2000" dirty="0">
                <a:solidFill>
                  <a:schemeClr val="bg1"/>
                </a:solidFill>
              </a:rPr>
              <a:t>V+ </a:t>
            </a:r>
            <a:r>
              <a:rPr sz="2000" dirty="0" err="1">
                <a:solidFill>
                  <a:schemeClr val="bg1"/>
                </a:solidFill>
              </a:rPr>
              <a:t>ing</a:t>
            </a:r>
            <a:r>
              <a:rPr sz="2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5112238-B8D5-449C-A229-000D3CDC17D2}"/>
              </a:ext>
            </a:extLst>
          </p:cNvPr>
          <p:cNvSpPr txBox="1"/>
          <p:nvPr/>
        </p:nvSpPr>
        <p:spPr>
          <a:xfrm>
            <a:off x="5962097" y="2219877"/>
            <a:ext cx="1141012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To +v 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5988C169-DCAA-41F4-BE1D-3A5FCBBFEC31}"/>
              </a:ext>
            </a:extLst>
          </p:cNvPr>
          <p:cNvSpPr txBox="1"/>
          <p:nvPr/>
        </p:nvSpPr>
        <p:spPr>
          <a:xfrm>
            <a:off x="203641" y="2829656"/>
            <a:ext cx="3871713" cy="33855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I </a:t>
            </a:r>
            <a:r>
              <a:rPr lang="en-US" sz="1600" b="1" u="sng" dirty="0">
                <a:solidFill>
                  <a:schemeClr val="bg1"/>
                </a:solidFill>
              </a:rPr>
              <a:t>regret watching </a:t>
            </a:r>
            <a:r>
              <a:rPr lang="en-US" sz="1600" dirty="0">
                <a:solidFill>
                  <a:schemeClr val="bg1"/>
                </a:solidFill>
              </a:rPr>
              <a:t>this film it was boring .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8A4633CD-4478-400F-90B1-5C1A43C110BB}"/>
              </a:ext>
            </a:extLst>
          </p:cNvPr>
          <p:cNvSpPr txBox="1"/>
          <p:nvPr/>
        </p:nvSpPr>
        <p:spPr>
          <a:xfrm>
            <a:off x="4572000" y="2829656"/>
            <a:ext cx="3871713" cy="33855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I </a:t>
            </a:r>
            <a:r>
              <a:rPr lang="en-US" sz="1600" b="1" u="sng" dirty="0">
                <a:solidFill>
                  <a:schemeClr val="bg1"/>
                </a:solidFill>
              </a:rPr>
              <a:t>regret to tell </a:t>
            </a:r>
            <a:r>
              <a:rPr lang="en-US" sz="1600" dirty="0">
                <a:solidFill>
                  <a:schemeClr val="bg1"/>
                </a:solidFill>
              </a:rPr>
              <a:t>you that I have a secret </a:t>
            </a:r>
          </a:p>
        </p:txBody>
      </p:sp>
      <p:cxnSp>
        <p:nvCxnSpPr>
          <p:cNvPr id="21" name="رابط كسهم مستقيم 20">
            <a:extLst>
              <a:ext uri="{FF2B5EF4-FFF2-40B4-BE49-F238E27FC236}">
                <a16:creationId xmlns:a16="http://schemas.microsoft.com/office/drawing/2014/main" id="{1A557FF3-A27F-478D-8009-1F08729CFEBB}"/>
              </a:ext>
            </a:extLst>
          </p:cNvPr>
          <p:cNvCxnSpPr>
            <a:cxnSpLocks/>
          </p:cNvCxnSpPr>
          <p:nvPr/>
        </p:nvCxnSpPr>
        <p:spPr>
          <a:xfrm>
            <a:off x="1987738" y="3227529"/>
            <a:ext cx="1" cy="6197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رابط كسهم مستقيم 21">
            <a:extLst>
              <a:ext uri="{FF2B5EF4-FFF2-40B4-BE49-F238E27FC236}">
                <a16:creationId xmlns:a16="http://schemas.microsoft.com/office/drawing/2014/main" id="{14351756-C085-4B21-80E7-551D149F5616}"/>
              </a:ext>
            </a:extLst>
          </p:cNvPr>
          <p:cNvCxnSpPr>
            <a:cxnSpLocks/>
          </p:cNvCxnSpPr>
          <p:nvPr/>
        </p:nvCxnSpPr>
        <p:spPr>
          <a:xfrm>
            <a:off x="6507855" y="3227528"/>
            <a:ext cx="1" cy="6197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80BD6BB8-8A58-474D-9E8E-E0AAA56A376A}"/>
              </a:ext>
            </a:extLst>
          </p:cNvPr>
          <p:cNvSpPr txBox="1"/>
          <p:nvPr/>
        </p:nvSpPr>
        <p:spPr>
          <a:xfrm>
            <a:off x="201520" y="3873795"/>
            <a:ext cx="4720338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wish It were possible to undo something done in the past </a:t>
            </a: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5498A76B-A890-4872-884A-7FFDBD1A56C3}"/>
              </a:ext>
            </a:extLst>
          </p:cNvPr>
          <p:cNvSpPr txBox="1"/>
          <p:nvPr/>
        </p:nvSpPr>
        <p:spPr>
          <a:xfrm>
            <a:off x="5118525" y="3884778"/>
            <a:ext cx="3699472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Wish it were not necessary to do something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8" grpId="0" animBg="1"/>
      <p:bldP spid="19" grpId="0" animBg="1"/>
      <p:bldP spid="20" grpId="0" animBg="1"/>
      <p:bldP spid="23" grpId="0" animBg="1"/>
      <p:bldP spid="26" grpId="0" animBg="1"/>
    </p:bldLst>
  </p:timing>
</p:sld>
</file>

<file path=ppt/theme/theme1.xml><?xml version="1.0" encoding="utf-8"?>
<a:theme xmlns:a="http://schemas.openxmlformats.org/drawingml/2006/main" name="Cybersecurity Agency by Slidesgo">
  <a:themeElements>
    <a:clrScheme name="Simple Light">
      <a:dk1>
        <a:srgbClr val="FFFFFF"/>
      </a:dk1>
      <a:lt1>
        <a:srgbClr val="FFFFFF"/>
      </a:lt1>
      <a:dk2>
        <a:srgbClr val="140240"/>
      </a:dk2>
      <a:lt2>
        <a:srgbClr val="4F0B81"/>
      </a:lt2>
      <a:accent1>
        <a:srgbClr val="FF40E0"/>
      </a:accent1>
      <a:accent2>
        <a:srgbClr val="FF96FF"/>
      </a:accent2>
      <a:accent3>
        <a:srgbClr val="008AD7"/>
      </a:accent3>
      <a:accent4>
        <a:srgbClr val="513DDC"/>
      </a:accent4>
      <a:accent5>
        <a:srgbClr val="2F197D"/>
      </a:accent5>
      <a:accent6>
        <a:srgbClr val="2F197D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513</TotalTime>
  <Words>704</Words>
  <Application>Microsoft Office PowerPoint</Application>
  <PresentationFormat>عرض على الشاشة (16:9)</PresentationFormat>
  <Paragraphs>151</Paragraphs>
  <Slides>24</Slides>
  <Notes>24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14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24</vt:i4>
      </vt:variant>
    </vt:vector>
  </HeadingPairs>
  <TitlesOfParts>
    <vt:vector size="39" baseType="lpstr">
      <vt:lpstr>Alegrian</vt:lpstr>
      <vt:lpstr>Open Sans</vt:lpstr>
      <vt:lpstr>Nirmala UI</vt:lpstr>
      <vt:lpstr>Arial Rounded MT Bold</vt:lpstr>
      <vt:lpstr>Muli</vt:lpstr>
      <vt:lpstr>Gaegu</vt:lpstr>
      <vt:lpstr>Patrick Hand</vt:lpstr>
      <vt:lpstr>Berlin Sans FB Demi</vt:lpstr>
      <vt:lpstr>Algerian</vt:lpstr>
      <vt:lpstr>Raleway Thin</vt:lpstr>
      <vt:lpstr>Roboto</vt:lpstr>
      <vt:lpstr>Arial Narrow</vt:lpstr>
      <vt:lpstr>Oswald</vt:lpstr>
      <vt:lpstr>Arial</vt:lpstr>
      <vt:lpstr>Cybersecurity Agency by Slidesgo</vt:lpstr>
      <vt:lpstr>Unit 6  The Gender Divide Grammar</vt:lpstr>
      <vt:lpstr>Lesson Objectives</vt:lpstr>
      <vt:lpstr>Open your student’s  book p. (84)</vt:lpstr>
      <vt:lpstr>عرض تقديمي في PowerPoint</vt:lpstr>
      <vt:lpstr>عرض تقديمي في PowerPoint</vt:lpstr>
      <vt:lpstr>Verbs + Infinitive or Gerunds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02</vt:lpstr>
      <vt:lpstr>عرض تقديمي في PowerPoint</vt:lpstr>
      <vt:lpstr>عرض تقديمي في PowerPoint</vt:lpstr>
      <vt:lpstr>عرض تقديمي في PowerPoint</vt:lpstr>
      <vt:lpstr>03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Homework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CYBERSECURITY AGENCY</dc:title>
  <dc:creator>ام الوليد</dc:creator>
  <cp:lastModifiedBy>انتصار العبيدالله</cp:lastModifiedBy>
  <cp:revision>50</cp:revision>
  <dcterms:modified xsi:type="dcterms:W3CDTF">2023-05-18T00:33:26Z</dcterms:modified>
</cp:coreProperties>
</file>