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633B3B-2E9F-4098-B4C5-485A132E1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01142D1-7E85-4F25-BB21-004AE8AFA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2F35FE-276D-4280-8EEC-AE68E73A2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25E17F-7808-4CC1-9413-E5FCA379A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1E5A26-AFDF-4EAB-8FF8-3A1B893F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734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6B3D89-9A00-48AA-948A-6D9B41408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BEDBE56-7E52-43B2-A448-6BBC2764C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F9BA03-8F40-4D9A-93F3-1CC8A232F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1BA0AA-C973-48D5-B24C-0691682CA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73E093-4A89-4442-A7EA-639598A6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873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3299642-312B-4BE8-809C-795A3E9DA3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F8ECE0F-EF59-4AD8-B964-C2CA133A7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1AE79D-0663-4253-8CD1-420BC2F1E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1680E0-955E-40F5-93D9-F7F83A0F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5DCE56-B37B-4BAD-B067-7FC24C803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478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8C3C77-FB04-4735-98DD-D95C01693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425F8A0-693E-4794-BCF6-7F1BE6554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86FD16-FD69-4AAF-AC5C-BE451B017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4CF920-957C-40E9-BB9C-47F344E54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246064-BB84-43CB-AB92-802AF78F3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815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017DBD-9337-4AAE-B58C-0D06366C9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4236AE-7753-4C89-8366-38A7ED093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728C6A-F0BA-4BAA-A200-F1CFF461B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85B525-B233-4CDA-827D-6751FDCCE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2F2D86-8288-4B33-9B6E-A528877D6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093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56FF3B-0559-4B29-8E2D-3BF2D818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925AA50-5141-4615-B2F4-789B03DE4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FF3E55D-779A-4475-8373-49BD18271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23D5FE1-2314-4D30-BFCE-1F1B2C8BB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84CBB7-8045-444B-ADA9-4BA095B4D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ECC24C2-59B7-4C72-8BF7-592BFC62D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1336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0E7571-8302-4B17-B63C-66D07F526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37DE50-F6D9-4A64-9B09-5A2C135FB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A0DE0FA-898B-498D-B4B1-C1E8847A4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5C1BFBE-CA7A-4A38-8452-3EE99F28FD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D253EEA-0989-43BF-8A98-B156DB9007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5A944A5-8B38-43D7-A681-294DA4EE2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E858B60-4577-446B-A139-66EE05F9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C8B9BA8-30B5-4E76-B070-526CC7F19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021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93FD6D-2174-4EFB-AD53-F16834876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4BBF49A-1DB7-4AF5-BE35-7D14EBF2D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549CFE7-B649-4291-A4E3-F7CCDCBD0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3EF323C-EA75-4132-9B70-69C48EADD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648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CEC7586-750B-460C-8ECA-0453061EA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C7CF74F-142C-4E45-AE8E-0C9CF4742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3B205DF-9580-4F57-B0FD-986412AD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120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6F2B97-C394-4B12-94A3-68C83D457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E4CE9C-5AEF-44E6-A901-E0D4242BF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8D1DE39-D1DB-48FB-9C41-F3E898576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1CEE22A-03AE-4B57-918E-AD8911E4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2FB6F54-AAB4-4198-8C06-D3231924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776164-DB95-4B29-A868-E853F234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237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47F256-EF8A-45E8-9E1B-463C0E8EC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354955A-C606-403D-9565-4AFE3DCEAF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3700D96-B908-4627-8BF1-BCC0EE67A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7B3251E-EEC4-4BB6-880A-C7EA40D1B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84CB89F-6881-4F94-AE6C-5A33BC3C5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93DC68-FEFE-43F2-9B63-01AE7F36D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407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3BDD864-05E8-4394-8C27-F60D3D2E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0E634D4-5A86-48C7-A01F-A1BBAFE2E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276475-4434-4FC8-B47E-51D40A5C6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275B2-3F97-4D5D-9549-3ED1B26DB139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E2E0EB-74DF-4E05-8246-82EE1F927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165C82-2B67-4C89-9F28-BA9248074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21481-5B59-4CF2-B351-A84E23C075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086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6" y="5698868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5939CEA-1764-4FF2-B276-2B5032BA7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825" y="1624549"/>
            <a:ext cx="8372474" cy="407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57BD208-8B18-4848-90AF-4E25574F3F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263" y="1678782"/>
            <a:ext cx="8355805" cy="419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5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6" y="5698868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D02A065C-45C4-4500-BA7C-D437B5CE2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012" y="1816894"/>
            <a:ext cx="981075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6087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2022-02-11T10:48:15Z</dcterms:created>
  <dcterms:modified xsi:type="dcterms:W3CDTF">2022-02-11T10:51:26Z</dcterms:modified>
</cp:coreProperties>
</file>