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41EF68-F050-431E-8A82-1EE3434A7A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28CDA24-164D-4DC4-99A5-66EB250F41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C7890BD-0431-43AE-8296-DCBBF5DD0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85DD-CD20-4AAE-B0A9-DE4CEF4F2F36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C5A7C9-2FEA-44CB-BC06-E09F67392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39AE79C-2672-4DE8-9305-8E40EE737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C3AF-0D14-4334-A583-A34898202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6624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062534-F059-4954-B864-01B0D6195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8DB80E2-7250-496B-BFEA-C37B897570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A3170EC-40C5-4E34-93FC-7A264462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85DD-CD20-4AAE-B0A9-DE4CEF4F2F36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6D9DC5B-1D9E-47CC-8951-D9CF7BB64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AF76A52-885F-429B-9DA9-C56161D8B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C3AF-0D14-4334-A583-A34898202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7362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CA1C9EC-C3C3-48B9-B6E5-A5002F404D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28B4154-88BB-41BD-88C4-D87D06358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8C9BFC-C049-4137-8909-84C81CC4B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85DD-CD20-4AAE-B0A9-DE4CEF4F2F36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4E0002-0A81-4431-80BD-98BCD0222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47E0223-1653-4422-922B-BFEE64403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C3AF-0D14-4334-A583-A34898202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92304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AD9315D-E25D-4AB7-A74D-9E3C0CBAE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FC51956-5025-420D-80F7-EF2D9A435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2E2AD32-6804-4D98-B239-4A1216D41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85DD-CD20-4AAE-B0A9-DE4CEF4F2F36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0F342A-9B9D-4693-B19F-BEDA48039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7BFEF99-E83B-43C9-B943-E81C4465A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C3AF-0D14-4334-A583-A34898202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2776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47BA76-E11C-4CD6-93E2-61219D075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CC0B5B2-B5D4-4F4A-9686-1CC49251C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816AF10-6B3E-407E-9B31-5B72A3EA6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85DD-CD20-4AAE-B0A9-DE4CEF4F2F36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3181893-4766-4CB5-BEE2-41D22C78D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F368F64-9A8E-4970-9EA1-70FFEC09D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C3AF-0D14-4334-A583-A34898202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7475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58495C-BCD0-4893-B691-2B1A7C557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82AB5DB-C481-4403-BAE3-F2F50BBE37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1962A48-08B7-4DCC-98D6-F99B14E92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DAB673-0AD2-412F-BE25-6E6A49671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85DD-CD20-4AAE-B0A9-DE4CEF4F2F36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29659EB-A685-4033-95BD-0D9DA6D19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8C2E447-8B48-4982-8174-A263D011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C3AF-0D14-4334-A583-A34898202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0453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03135C-DF76-486B-91F7-2B941B10C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BFAB4A3-84C2-43CF-A46C-09B6B2295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FD1B0AD-3AF8-4266-A8DD-F4033656A1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708DABF-06D9-4354-BC36-1BEA6BFC35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FB791DF-0EA9-41C7-B939-0B522A422B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A341467-6E23-40B5-BB9D-F470E2B2C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85DD-CD20-4AAE-B0A9-DE4CEF4F2F36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2A30377-D9CC-41A4-9E9E-3DF3266DC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4AD8AAF-030C-4A74-880A-2111DDE1B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C3AF-0D14-4334-A583-A34898202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7535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8F8992-6EB7-4659-BCAB-720FBE011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050F52C-0E58-4748-B6F8-73F9AFB71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85DD-CD20-4AAE-B0A9-DE4CEF4F2F36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6D2758D-277D-4BF4-AE85-80093B7B7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648A477-0798-4C41-BF60-DC79E0F85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C3AF-0D14-4334-A583-A34898202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8055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339293A-9640-4A1B-A788-03EF316A9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85DD-CD20-4AAE-B0A9-DE4CEF4F2F36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8740FCB-846D-498B-B034-2A0D41F4E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A8910C7-A2FC-44F3-B384-D707EDD75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C3AF-0D14-4334-A583-A34898202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554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C09500-FB15-4341-A463-E4199179F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85EC610-C0F6-4F4D-97A5-695B1881B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F820F0A-3B7D-4D0A-AB16-5A534B0F9D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81B0B62-EB03-45E9-8034-EEB8F5FAB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85DD-CD20-4AAE-B0A9-DE4CEF4F2F36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6FC3A4C-899B-4DD9-B7D3-4667AAC89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016200F-83E7-4B35-8419-0F7957351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C3AF-0D14-4334-A583-A34898202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868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6DCB61-4EE8-4418-8755-881E9F9EC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ADBE6D4-AB64-4FA5-A326-2DA3AFDECE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187FEF6-392A-4243-BB81-8FFC5BF7F7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3E26694-530C-4122-8183-44EE3281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85DD-CD20-4AAE-B0A9-DE4CEF4F2F36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4EE7785-55BC-40A0-84D5-107CEE391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0730F1A-5DCB-406B-8C4F-E76153DC9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C3AF-0D14-4334-A583-A34898202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34984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DC41B65-EEAE-4AF8-98BE-39FCFF534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C39B72E-486F-499A-8452-4ECC807215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612C822-4362-4F18-8E00-4F736C3FC9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185DD-CD20-4AAE-B0A9-DE4CEF4F2F36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6AEA285-5481-4E87-90C1-307FAA3D8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617995-5F7A-47CD-BFE8-8F25CD2CBE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C3AF-0D14-4334-A583-A34898202A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8755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236371" y="2318586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8 - 4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الكسور المساوية للواحد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58337" y="2211126"/>
            <a:ext cx="2302087" cy="2435747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/>
              <a:t>أعبر عن الكل باستعمال الكسور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13F2E64-0895-4A83-AD09-C3C7BEC83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8432" y="1709467"/>
            <a:ext cx="6815136" cy="376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5588" y="1593605"/>
            <a:ext cx="1545140" cy="693644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79EF27D-8F52-47DE-B7AE-6985A9E5FC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3180" y="1671638"/>
            <a:ext cx="7822407" cy="692943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07CB474-AC2F-444E-A75A-39E9CB20F6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0444" y="2364581"/>
            <a:ext cx="7715250" cy="338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0C6C118-86F5-446A-91CC-F75699DD5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14488"/>
            <a:ext cx="1545140" cy="62150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2F310041-BEDD-4BA6-BCB6-37A354ACBE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1440" y="1709738"/>
            <a:ext cx="6362700" cy="12382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681A488-0925-458F-95F2-2989E88926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6562" y="3500437"/>
            <a:ext cx="9096375" cy="164782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56E37D9A-9A66-4912-A219-502382B074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26368" y="2296372"/>
            <a:ext cx="2602707" cy="1590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0F9FF70-B0A1-4F22-9DC9-C0AB6ABEF7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6125" y="1857374"/>
            <a:ext cx="8091487" cy="369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996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C295F515-DF03-4464-AF11-3B626BF42F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6975" y="1664494"/>
            <a:ext cx="1867799" cy="690561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736F2C94-42D9-4624-A8FE-EB8935B2C6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4700" y="2278856"/>
            <a:ext cx="8732043" cy="3228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22228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43</Words>
  <Application>Microsoft Office PowerPoint</Application>
  <PresentationFormat>شاشة عريضة</PresentationFormat>
  <Paragraphs>10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2022-02-11T10:38:08Z</dcterms:created>
  <dcterms:modified xsi:type="dcterms:W3CDTF">2022-02-11T10:47:33Z</dcterms:modified>
</cp:coreProperties>
</file>