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4" r:id="rId2"/>
    <p:sldId id="483" r:id="rId3"/>
    <p:sldId id="308" r:id="rId4"/>
    <p:sldId id="407" r:id="rId5"/>
    <p:sldId id="408" r:id="rId6"/>
    <p:sldId id="410" r:id="rId7"/>
    <p:sldId id="484" r:id="rId8"/>
    <p:sldId id="474" r:id="rId9"/>
    <p:sldId id="468" r:id="rId10"/>
    <p:sldId id="469" r:id="rId11"/>
    <p:sldId id="278" r:id="rId12"/>
    <p:sldId id="477" r:id="rId13"/>
    <p:sldId id="498" r:id="rId14"/>
    <p:sldId id="509" r:id="rId15"/>
    <p:sldId id="472" r:id="rId16"/>
    <p:sldId id="372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66"/>
    <a:srgbClr val="99FFCC"/>
    <a:srgbClr val="FF7C80"/>
    <a:srgbClr val="99FF33"/>
    <a:srgbClr val="FF6600"/>
    <a:srgbClr val="FF66CC"/>
    <a:srgbClr val="003300"/>
    <a:srgbClr val="66FF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45" d="100"/>
          <a:sy n="45" d="100"/>
        </p:scale>
        <p:origin x="-10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08/11/1444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08/11/1444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99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08/11/1444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09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08/11/1444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08/11/1444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08/11/1444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5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08/11/1444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45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08/11/1444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909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08/11/1444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08/11/1444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81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08/11/1444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33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11E2-0185-4704-AAF9-63E7264FE11C}" type="datetimeFigureOut">
              <a:rPr lang="ar-SA" smtClean="0"/>
              <a:t>08/11/1444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6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5.jpe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0BEB1F1-2679-4AF2-AD2B-6553EEFCE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98782"/>
            <a:ext cx="7342386" cy="50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71" y="857251"/>
            <a:ext cx="7080269" cy="536092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396273" y="3884460"/>
            <a:ext cx="40940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</a:t>
            </a:r>
            <a:endParaRPr lang="ar-SA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96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2730066" cy="1269605"/>
          </a:xfrm>
          <a:prstGeom prst="rect">
            <a:avLst/>
          </a:prstGeom>
        </p:spPr>
      </p:pic>
      <p:pic>
        <p:nvPicPr>
          <p:cNvPr id="4" name="Picture 4" descr="Target Png - Transparent Background Goals Png , Transpar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4" y="2232716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Difference Between Hard Money Loans &amp; Private Money Loan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9" y="3141674"/>
            <a:ext cx="787314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7E12EAB9-45F5-44F8-8721-0201CAF11965}"/>
              </a:ext>
            </a:extLst>
          </p:cNvPr>
          <p:cNvSpPr/>
          <p:nvPr/>
        </p:nvSpPr>
        <p:spPr>
          <a:xfrm>
            <a:off x="1681172" y="2315996"/>
            <a:ext cx="6376946" cy="400110"/>
          </a:xfrm>
          <a:prstGeom prst="rect">
            <a:avLst/>
          </a:prstGeom>
          <a:solidFill>
            <a:srgbClr val="FF7C8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Review the Present Tenses and the Simple Past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71A42AB5-8A58-4D6E-9444-8FE2588C7605}"/>
              </a:ext>
            </a:extLst>
          </p:cNvPr>
          <p:cNvSpPr/>
          <p:nvPr/>
        </p:nvSpPr>
        <p:spPr>
          <a:xfrm>
            <a:off x="1835696" y="3198167"/>
            <a:ext cx="474810" cy="461665"/>
          </a:xfrm>
          <a:prstGeom prst="rect">
            <a:avLst/>
          </a:prstGeom>
          <a:solidFill>
            <a:srgbClr val="99FF33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dirty="0"/>
              <a:t>….</a:t>
            </a:r>
            <a:endParaRPr lang="ar-SA" sz="9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1866E5E0-6A0E-477A-B683-8E1F7C211310}"/>
              </a:ext>
            </a:extLst>
          </p:cNvPr>
          <p:cNvSpPr/>
          <p:nvPr/>
        </p:nvSpPr>
        <p:spPr>
          <a:xfrm>
            <a:off x="1755092" y="4251633"/>
            <a:ext cx="338554" cy="461665"/>
          </a:xfrm>
          <a:prstGeom prst="rect">
            <a:avLst/>
          </a:prstGeom>
          <a:solidFill>
            <a:srgbClr val="FF66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dirty="0"/>
              <a:t>..</a:t>
            </a:r>
            <a:endParaRPr lang="ar-SA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7C88427B-6799-4CAF-AD84-328D72EAD70A}"/>
              </a:ext>
            </a:extLst>
          </p:cNvPr>
          <p:cNvSpPr/>
          <p:nvPr/>
        </p:nvSpPr>
        <p:spPr>
          <a:xfrm>
            <a:off x="3203848" y="1669084"/>
            <a:ext cx="3225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94D5C5B0-B228-46BC-8E4F-5615CFE23450}"/>
              </a:ext>
            </a:extLst>
          </p:cNvPr>
          <p:cNvSpPr/>
          <p:nvPr/>
        </p:nvSpPr>
        <p:spPr>
          <a:xfrm>
            <a:off x="4067922" y="1466110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4" descr="Target Png - Transparent Background Goals Png , Transparent ...">
            <a:extLst>
              <a:ext uri="{FF2B5EF4-FFF2-40B4-BE49-F238E27FC236}">
                <a16:creationId xmlns:a16="http://schemas.microsoft.com/office/drawing/2014/main" xmlns="" id="{52EA97E0-D43A-49B9-BBF3-ADEA9FBE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1" y="4194587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A805236E-919E-4B0F-8B5F-66B445779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953"/>
            <a:ext cx="49530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7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0DD5B6EE-AF7B-443C-86AF-DFEF8F25057C}"/>
              </a:ext>
            </a:extLst>
          </p:cNvPr>
          <p:cNvSpPr/>
          <p:nvPr/>
        </p:nvSpPr>
        <p:spPr>
          <a:xfrm>
            <a:off x="7616422" y="116632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71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2B579C0-53BE-45D0-B2F5-979B1024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89"/>
            <a:ext cx="7372350" cy="5905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97E16EFD-B1E0-4FFA-8EE0-2B05636AF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408" y="671439"/>
            <a:ext cx="1085463" cy="13528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68D0E16-11B7-4CEA-BDA2-998D31368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392" y="2209810"/>
            <a:ext cx="9144000" cy="45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71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D36564EB-849A-4965-A435-610FEF649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49495"/>
            <a:ext cx="5681069" cy="38621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D03E635E-9AB6-4FD7-8E23-5296FBC9D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96072"/>
            <a:ext cx="8026180" cy="429555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71658519-8E90-4E75-A32E-C65DA406E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437" y="548680"/>
            <a:ext cx="1771723" cy="164739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0C5D3CCD-89CE-4392-A2B7-6A8CE2246B27}"/>
              </a:ext>
            </a:extLst>
          </p:cNvPr>
          <p:cNvSpPr/>
          <p:nvPr/>
        </p:nvSpPr>
        <p:spPr>
          <a:xfrm>
            <a:off x="1714769" y="2103239"/>
            <a:ext cx="3369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400" b="1" cap="none" spc="0" dirty="0">
                <a:ln w="0"/>
                <a:solidFill>
                  <a:srgbClr val="C00000"/>
                </a:solidFill>
              </a:rPr>
              <a:t>a</a:t>
            </a:r>
            <a:endParaRPr lang="ar-SA" sz="2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FE01FD85-6811-4877-BB62-2A477C673E76}"/>
              </a:ext>
            </a:extLst>
          </p:cNvPr>
          <p:cNvSpPr/>
          <p:nvPr/>
        </p:nvSpPr>
        <p:spPr>
          <a:xfrm>
            <a:off x="1181212" y="2895327"/>
            <a:ext cx="3497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400" b="1" cap="none" spc="0" dirty="0">
                <a:ln w="0"/>
                <a:solidFill>
                  <a:srgbClr val="C00000"/>
                </a:solidFill>
              </a:rPr>
              <a:t>b</a:t>
            </a:r>
            <a:endParaRPr lang="ar-SA" sz="2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1605EA5C-7FC1-47C8-B90A-97ADDF36E49D}"/>
              </a:ext>
            </a:extLst>
          </p:cNvPr>
          <p:cNvSpPr/>
          <p:nvPr/>
        </p:nvSpPr>
        <p:spPr>
          <a:xfrm>
            <a:off x="1043608" y="3543399"/>
            <a:ext cx="3369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400" b="1" cap="none" spc="0" dirty="0">
                <a:ln w="0"/>
                <a:solidFill>
                  <a:srgbClr val="C00000"/>
                </a:solidFill>
              </a:rPr>
              <a:t>a</a:t>
            </a:r>
            <a:endParaRPr lang="ar-SA" sz="2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9331501F-D621-4DEF-8D04-E4E2B7A79465}"/>
              </a:ext>
            </a:extLst>
          </p:cNvPr>
          <p:cNvSpPr/>
          <p:nvPr/>
        </p:nvSpPr>
        <p:spPr>
          <a:xfrm>
            <a:off x="2950927" y="4221088"/>
            <a:ext cx="3129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400" b="1" cap="none" spc="0" dirty="0">
                <a:ln w="0"/>
                <a:solidFill>
                  <a:srgbClr val="C00000"/>
                </a:solidFill>
              </a:rPr>
              <a:t>c</a:t>
            </a:r>
            <a:endParaRPr lang="ar-SA" sz="2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88AC4037-214E-4C8A-99FC-FCE20FC6715B}"/>
              </a:ext>
            </a:extLst>
          </p:cNvPr>
          <p:cNvSpPr/>
          <p:nvPr/>
        </p:nvSpPr>
        <p:spPr>
          <a:xfrm>
            <a:off x="1282721" y="4983559"/>
            <a:ext cx="3369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400" b="1" cap="none" spc="0" dirty="0">
                <a:ln w="0"/>
                <a:solidFill>
                  <a:srgbClr val="C00000"/>
                </a:solidFill>
              </a:rPr>
              <a:t>a</a:t>
            </a:r>
            <a:endParaRPr lang="ar-SA" sz="2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47D79027-FAF4-42DF-8B51-0ED83D8798A0}"/>
              </a:ext>
            </a:extLst>
          </p:cNvPr>
          <p:cNvSpPr/>
          <p:nvPr/>
        </p:nvSpPr>
        <p:spPr>
          <a:xfrm>
            <a:off x="1708357" y="5703639"/>
            <a:ext cx="3497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400" b="1" cap="none" spc="0" dirty="0">
                <a:ln w="0"/>
                <a:solidFill>
                  <a:srgbClr val="C00000"/>
                </a:solidFill>
              </a:rPr>
              <a:t>b</a:t>
            </a:r>
            <a:endParaRPr lang="ar-SA" sz="2400" b="1" cap="none" spc="0" dirty="0">
              <a:ln w="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4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71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661C97DF-A643-491B-B263-AA9E06B96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9311"/>
            <a:ext cx="6858000" cy="3524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F6A3386F-5ACF-4DB0-BF53-CFDA0D98B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4485"/>
            <a:ext cx="9144000" cy="2549029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248CC86A-FADF-4ED1-BF87-E22FD1D62300}"/>
              </a:ext>
            </a:extLst>
          </p:cNvPr>
          <p:cNvSpPr/>
          <p:nvPr/>
        </p:nvSpPr>
        <p:spPr>
          <a:xfrm>
            <a:off x="535018" y="2113111"/>
            <a:ext cx="115666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h</a:t>
            </a:r>
            <a:r>
              <a:rPr lang="en-US" sz="1400" b="1" cap="none" spc="0" dirty="0">
                <a:ln w="0"/>
                <a:solidFill>
                  <a:srgbClr val="C00000"/>
                </a:solidFill>
              </a:rPr>
              <a:t>aven’t been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B0492737-F786-4BF3-AE84-9A73242768A1}"/>
              </a:ext>
            </a:extLst>
          </p:cNvPr>
          <p:cNvSpPr/>
          <p:nvPr/>
        </p:nvSpPr>
        <p:spPr>
          <a:xfrm>
            <a:off x="4288181" y="2132856"/>
            <a:ext cx="56310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went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E8978836-6D43-4EE9-96FE-B6AA64D8504C}"/>
              </a:ext>
            </a:extLst>
          </p:cNvPr>
          <p:cNvSpPr/>
          <p:nvPr/>
        </p:nvSpPr>
        <p:spPr>
          <a:xfrm>
            <a:off x="1238152" y="2473151"/>
            <a:ext cx="6060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walks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A7C4D5DB-7E1B-465C-8C29-60B9FD3A599C}"/>
              </a:ext>
            </a:extLst>
          </p:cNvPr>
          <p:cNvSpPr/>
          <p:nvPr/>
        </p:nvSpPr>
        <p:spPr>
          <a:xfrm>
            <a:off x="4892357" y="2420888"/>
            <a:ext cx="5243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took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F2275FFC-0D03-4E23-A864-BBC752D8D62A}"/>
              </a:ext>
            </a:extLst>
          </p:cNvPr>
          <p:cNvSpPr/>
          <p:nvPr/>
        </p:nvSpPr>
        <p:spPr>
          <a:xfrm>
            <a:off x="608297" y="2780928"/>
            <a:ext cx="114569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lost\ has lost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9A612C01-B54B-4505-936D-4E7E0115A839}"/>
              </a:ext>
            </a:extLst>
          </p:cNvPr>
          <p:cNvSpPr/>
          <p:nvPr/>
        </p:nvSpPr>
        <p:spPr>
          <a:xfrm>
            <a:off x="4044267" y="2750294"/>
            <a:ext cx="105092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is searching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C7702372-8D3A-4B41-927E-31992A60A789}"/>
              </a:ext>
            </a:extLst>
          </p:cNvPr>
          <p:cNvSpPr/>
          <p:nvPr/>
        </p:nvSpPr>
        <p:spPr>
          <a:xfrm>
            <a:off x="1115616" y="3068960"/>
            <a:ext cx="9860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has looked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3EAD0D11-CF7F-4BFD-B947-63DBFF036A88}"/>
              </a:ext>
            </a:extLst>
          </p:cNvPr>
          <p:cNvSpPr/>
          <p:nvPr/>
        </p:nvSpPr>
        <p:spPr>
          <a:xfrm>
            <a:off x="4621113" y="3042851"/>
            <a:ext cx="12853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aren’t\weren’t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xmlns="" id="{51C605AF-6FC1-4BCB-A303-2294A6E8985E}"/>
              </a:ext>
            </a:extLst>
          </p:cNvPr>
          <p:cNvSpPr/>
          <p:nvPr/>
        </p:nvSpPr>
        <p:spPr>
          <a:xfrm>
            <a:off x="498370" y="3339119"/>
            <a:ext cx="12073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haven’t eaten</a:t>
            </a:r>
          </a:p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d</a:t>
            </a:r>
            <a:r>
              <a:rPr lang="en-US" sz="1400" b="1" cap="none" spc="0" dirty="0">
                <a:ln w="0"/>
                <a:solidFill>
                  <a:srgbClr val="C00000"/>
                </a:solidFill>
              </a:rPr>
              <a:t>idn’t ea</a:t>
            </a:r>
            <a:r>
              <a:rPr lang="en-US" sz="1400" b="1" dirty="0">
                <a:ln w="0"/>
                <a:solidFill>
                  <a:srgbClr val="C00000"/>
                </a:solidFill>
              </a:rPr>
              <a:t>t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xmlns="" id="{D5142FD7-DFE3-4302-A60D-42C1AFBB8979}"/>
              </a:ext>
            </a:extLst>
          </p:cNvPr>
          <p:cNvSpPr/>
          <p:nvPr/>
        </p:nvSpPr>
        <p:spPr>
          <a:xfrm>
            <a:off x="4781351" y="3378838"/>
            <a:ext cx="96488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are fasting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xmlns="" id="{5714DC1E-E403-4B1E-8F5A-161A562F1F09}"/>
              </a:ext>
            </a:extLst>
          </p:cNvPr>
          <p:cNvSpPr/>
          <p:nvPr/>
        </p:nvSpPr>
        <p:spPr>
          <a:xfrm>
            <a:off x="1112604" y="3708450"/>
            <a:ext cx="85715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is raining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xmlns="" id="{4E06FF54-CE90-4CA3-A01A-912211939C8E}"/>
              </a:ext>
            </a:extLst>
          </p:cNvPr>
          <p:cNvSpPr/>
          <p:nvPr/>
        </p:nvSpPr>
        <p:spPr>
          <a:xfrm>
            <a:off x="3083510" y="3697287"/>
            <a:ext cx="120045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left \have left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xmlns="" id="{FBAC3663-453F-4C96-A0B9-9F17ED9C6A2D}"/>
              </a:ext>
            </a:extLst>
          </p:cNvPr>
          <p:cNvSpPr/>
          <p:nvPr/>
        </p:nvSpPr>
        <p:spPr>
          <a:xfrm>
            <a:off x="595637" y="3933539"/>
            <a:ext cx="10339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don’t know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xmlns="" id="{1C6FAD2F-2CB0-4DD7-9A7D-3CCD6C07C2DE}"/>
              </a:ext>
            </a:extLst>
          </p:cNvPr>
          <p:cNvSpPr/>
          <p:nvPr/>
        </p:nvSpPr>
        <p:spPr>
          <a:xfrm>
            <a:off x="3683739" y="3876111"/>
            <a:ext cx="189244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haven’t you ever flown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xmlns="" id="{915C1187-6AB0-4CAB-BC02-EC6F75D5024B}"/>
              </a:ext>
            </a:extLst>
          </p:cNvPr>
          <p:cNvSpPr/>
          <p:nvPr/>
        </p:nvSpPr>
        <p:spPr>
          <a:xfrm>
            <a:off x="864458" y="4300646"/>
            <a:ext cx="92525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didn’t use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xmlns="" id="{F7F1BFBC-53C3-40E8-815D-A871D512EB00}"/>
              </a:ext>
            </a:extLst>
          </p:cNvPr>
          <p:cNvSpPr/>
          <p:nvPr/>
        </p:nvSpPr>
        <p:spPr>
          <a:xfrm>
            <a:off x="5925174" y="4311694"/>
            <a:ext cx="5629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1400" b="1" dirty="0">
                <a:ln w="0"/>
                <a:solidFill>
                  <a:srgbClr val="C00000"/>
                </a:solidFill>
              </a:rPr>
              <a:t>drive</a:t>
            </a:r>
            <a:endParaRPr lang="ar-SA" sz="1400" b="1" cap="none" spc="0" dirty="0">
              <a:ln w="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6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60202" y="4729990"/>
            <a:ext cx="1842492" cy="692497"/>
          </a:xfrm>
          <a:prstGeom prst="rect">
            <a:avLst/>
          </a:prstGeom>
          <a:solidFill>
            <a:srgbClr val="FF99FF"/>
          </a:solidFill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</a:t>
            </a:r>
            <a:endParaRPr lang="ar-SA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629" y="4337575"/>
            <a:ext cx="3310088" cy="392415"/>
          </a:xfrm>
          <a:prstGeom prst="rect">
            <a:avLst/>
          </a:prstGeom>
          <a:solidFill>
            <a:srgbClr val="FFFF99"/>
          </a:solidFill>
        </p:spPr>
        <p:txBody>
          <a:bodyPr wrap="square" lIns="68580" tIns="34290" rIns="68580" bIns="34290">
            <a:spAutoFit/>
          </a:bodyPr>
          <a:lstStyle/>
          <a:p>
            <a:pPr algn="ctr" rtl="0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T.Noureyah Alghamdi</a:t>
            </a:r>
            <a:endParaRPr lang="ar-SA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ave A Nice Day Lettering - Immagini vettoriali stock e altre immagini di  Artigianato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11" y="1162833"/>
            <a:ext cx="4220279" cy="42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Say 'Thank You' in Business | Propos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420"/>
            <a:ext cx="4940309" cy="24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617098" y="-551285"/>
            <a:ext cx="4572000" cy="24497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أتمنى الاهتمام بمتابعة الدروس في قتوات 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عين</a:t>
            </a:r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الرسمية من وزارة التعليم</a:t>
            </a:r>
            <a:endParaRPr lang="ar-S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39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6633"/>
            <a:ext cx="3312368" cy="63207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80960"/>
            <a:ext cx="4210050" cy="5686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04785"/>
            <a:ext cx="4152900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767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86FCF6D0-0DE4-406A-8E20-A8AE2658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04" y="188640"/>
            <a:ext cx="611676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7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4DB4258D-2574-4CBE-8345-92078AFF1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211960" cy="153052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36028068-94F0-46F2-9550-61B61196A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53850"/>
            <a:ext cx="2428875" cy="8001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D1517575-80C6-4BD7-8ADA-AB3A3ABFA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136" y="1916832"/>
            <a:ext cx="44676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AKSHI GU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35" y="188640"/>
            <a:ext cx="5910297" cy="38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nglish Writing And Reading Cartoon - Read Writ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6" y="4074662"/>
            <a:ext cx="7708613" cy="26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58" y="3615033"/>
            <a:ext cx="2186955" cy="204263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5657"/>
            <a:ext cx="2800350" cy="304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21" y="40013"/>
            <a:ext cx="2853762" cy="27809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770"/>
            <a:ext cx="2556044" cy="298788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89179" y="3135429"/>
            <a:ext cx="33842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3528" y="4660767"/>
            <a:ext cx="47772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Social distancing is not a</a:t>
            </a:r>
          </a:p>
          <a:p>
            <a:pPr algn="l" rtl="0"/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choice, it is a must!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ar-SA" sz="2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677058" y="2917322"/>
            <a:ext cx="1959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5702615"/>
            <a:ext cx="53639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a distance of 2 meters</a:t>
            </a:r>
          </a:p>
          <a:p>
            <a:pPr algn="l" rtl="0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 avoid accountability</a:t>
            </a:r>
            <a:endParaRPr lang="ar-SA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00375" y="3684834"/>
            <a:ext cx="55290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must wear a mask before</a:t>
            </a:r>
          </a:p>
          <a:p>
            <a:pPr algn="l" rtl="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going out.</a:t>
            </a:r>
            <a:endParaRPr lang="ar-SA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800389" y="6355382"/>
            <a:ext cx="4357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6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three reasons for learning English | EF English Live">
            <a:extLst>
              <a:ext uri="{FF2B5EF4-FFF2-40B4-BE49-F238E27FC236}">
                <a16:creationId xmlns:a16="http://schemas.microsoft.com/office/drawing/2014/main" xmlns="" id="{4EA68E18-2737-4C08-B729-0B64414F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0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357" y="1105633"/>
            <a:ext cx="2279561" cy="209347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54942" y="3458037"/>
            <a:ext cx="200599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April 8</a:t>
            </a:r>
            <a:r>
              <a:rPr lang="en-US" sz="2400" baseline="30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\ 2021</a:t>
            </a:r>
            <a:endParaRPr lang="ar-SA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0881" y="2656863"/>
            <a:ext cx="80714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Calendar clipart clipart cliparts for you - Clipart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38" y="981688"/>
            <a:ext cx="1428750" cy="11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alendar Computer Icons Clip art - others png download - 1024*1024 - Free  Transparent Calendar png Download.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" y="857251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60880" y="2176729"/>
            <a:ext cx="215751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Thursday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61933" y="2979816"/>
            <a:ext cx="1677382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26-8-1442 H</a:t>
            </a:r>
            <a:endParaRPr lang="ar-SA" sz="2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4" y="3972002"/>
            <a:ext cx="2473640" cy="1855230"/>
          </a:xfrm>
          <a:prstGeom prst="rect">
            <a:avLst/>
          </a:prstGeom>
        </p:spPr>
      </p:pic>
      <p:pic>
        <p:nvPicPr>
          <p:cNvPr id="11" name="Picture 4" descr="Girl hi sticker for messenger | Premium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82" y="3329369"/>
            <a:ext cx="2156980" cy="21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4736953" y="3677327"/>
            <a:ext cx="365965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everyone,</a:t>
            </a:r>
          </a:p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is everything going?</a:t>
            </a:r>
            <a:endParaRPr lang="ar-SA" sz="27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5CFD085A-B4C4-48DF-931A-7540BC6EC8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549468"/>
                  </p:ext>
                </p:extLst>
              </p:nvPr>
            </p:nvGraphicFramePr>
            <p:xfrm>
              <a:off x="-4069080" y="-337279"/>
              <a:ext cx="2286000" cy="1714500"/>
            </p:xfrm>
            <a:graphic>
              <a:graphicData uri="http://schemas.microsoft.com/office/powerpoint/2016/slidezoom">
                <pslz:sldZm>
                  <pslz:sldZmObj sldId="468" cId="192006213">
                    <pslz:zmPr id="{0828DD7B-2E18-4E65-BA8F-A02C031F9B32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صورة الشريحة 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5CFD085A-B4C4-48DF-931A-7540BC6EC8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069080" y="-33727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A805236E-919E-4B0F-8B5F-66B445779D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33" y="52955"/>
            <a:ext cx="4562694" cy="7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8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ial Media Girl Chatting Online With Her Friend Vector Illustration  Royalty Free Cliparts, Vectors, And Stock Illustration. Image 10017651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52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499754" y="1311747"/>
            <a:ext cx="7239000" cy="670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ارجو الالتزام بعدم كتابة أي تعليقات غير لائقة بالأدب العام. علماً بأنه أي محادثة نصية او كتابية مسجلة تحت اسمك ورقم هويتك </a:t>
            </a:r>
            <a:endParaRPr lang="en-US" sz="2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وعلية سيتم معاقبة من لم تلتزم بالذوق العام والسلوك الحسن خلال تواجدك في المنصة او الفصول الافتراضية.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وذلك </a:t>
            </a:r>
            <a:r>
              <a:rPr lang="ar-SA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برفع شكوى وبلاغ رسمي ضدك </a:t>
            </a: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بما تم كتابته او قولة والتواصل مع ولي الأمر والمسؤولين لاتخاذ الاجراء اللازم مع المخالفة.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ونتمنى وضع صوره في ملفك التعريفي لائقة بالمنصة التعليمية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hat Box Logo - Chat Box Clip Art Transparent PNG - 480x480 - Free Download 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839740"/>
            <a:ext cx="1347354" cy="8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 Clipart Talker, HD Png Download - kind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886200"/>
            <a:ext cx="956745" cy="114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24" y="4786229"/>
            <a:ext cx="1243931" cy="1952625"/>
          </a:xfrm>
          <a:prstGeom prst="rect">
            <a:avLst/>
          </a:prstGeom>
        </p:spPr>
      </p:pic>
      <p:pic>
        <p:nvPicPr>
          <p:cNvPr id="1032" name="Picture 8" descr="Clip Art Loud Speaker , Free Transparent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2155" y="218405"/>
            <a:ext cx="1562970" cy="10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621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199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pc</cp:lastModifiedBy>
  <cp:revision>405</cp:revision>
  <dcterms:created xsi:type="dcterms:W3CDTF">2019-11-21T04:55:51Z</dcterms:created>
  <dcterms:modified xsi:type="dcterms:W3CDTF">2023-05-26T22:28:12Z</dcterms:modified>
</cp:coreProperties>
</file>