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460C41-7A54-FD00-6DA9-873B91E27E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8D00C23-18C1-E072-1FC1-2211B53D5E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281A6B2-E663-8786-B7C4-CE5851C05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3E0C-25D3-4126-B8E8-C369886AAC22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E082D0D-3336-AEC4-7170-351D5C476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8707F1E-41F4-9AD2-C15D-DDB64E566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D6DDE-8154-48F0-9FF1-A115F81917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04588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D391CE6-5DB2-1352-7CFC-33CE76015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395E396-5227-8E8E-2A69-6D845135FC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026763F-0323-FF2E-E3FA-7C65615A6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3E0C-25D3-4126-B8E8-C369886AAC22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21BD8B1-4AAB-8171-BD2B-DB5900DE8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A42A6A5-51D9-52A6-3366-8C32CF6E9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D6DDE-8154-48F0-9FF1-A115F81917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4442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D99F7F3-B775-38AF-F5EC-01CDFDC0CE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5DF765C-0589-C265-9D73-FE0F5C1665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00AAF14-2ED5-114D-31A6-5CAB03D6B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3E0C-25D3-4126-B8E8-C369886AAC22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0E431E0-267D-D394-6AF9-6B22AD65E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546A28D-D2C1-07EE-8751-0D24DD6F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D6DDE-8154-48F0-9FF1-A115F81917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3425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CA09C5-6A85-4E91-CF09-162F48414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9754C31-DCF7-31D4-649A-2451F5008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90A5BAE-4982-874F-E772-5C71C5809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3E0C-25D3-4126-B8E8-C369886AAC22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83F10C5-27AF-6DA2-3932-0571B8B1B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FDC82AF-663F-8DE1-63D4-6620AF31D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D6DDE-8154-48F0-9FF1-A115F81917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85641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CBD0B0F-9979-0EDC-1DE7-95323F545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ACF9B6-2A04-4482-AE86-8397DB3092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91ED45D-5D5A-4E12-7673-4059E42AA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3E0C-25D3-4126-B8E8-C369886AAC22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7CD779B-D39F-C8EB-AA3F-A33B24B01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D70876-6E40-C412-C8FE-CF2BE67F8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D6DDE-8154-48F0-9FF1-A115F81917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26439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BBFC5A-A5FC-FFA3-3A86-D2F848FD1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D437A24-77A2-22E9-9D76-B8FF5AE31C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42BB155-CDD6-EB31-AE3A-801937B466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54CBCBB-EED8-09A2-0065-3FC05C682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3E0C-25D3-4126-B8E8-C369886AAC22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40BA0A8-8836-E6D2-1B0E-8EC45E779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CD48687-17A0-FCE1-8265-2DA312F7F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D6DDE-8154-48F0-9FF1-A115F81917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1936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7715148-E8A0-C5B8-56C3-D67DAE928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CF8EA57-E89D-049A-A0A9-E64F016F1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AEBD553-5843-330D-CD09-ABFC05F2B0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E2C73D4-0E70-FFF7-A61C-868DA8598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A048050-13F4-F965-1D1A-AA41722C88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050A8B9-CECF-DEE5-163C-6A8A72508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3E0C-25D3-4126-B8E8-C369886AAC22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7F4DD28-D338-9E8C-23C6-689579C6C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C90B407-66E2-B9F9-B753-9724CC24D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D6DDE-8154-48F0-9FF1-A115F81917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6044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CF972AA-BDF5-69EF-3D7C-AF0F5A4E1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424BC6FA-BF28-C2B6-83B7-D078F63E8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3E0C-25D3-4126-B8E8-C369886AAC22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DADC539-E343-6994-632E-942DEAE46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07F5A6F-F04B-6D42-786D-EF6357515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D6DDE-8154-48F0-9FF1-A115F81917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8762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6D1D9D1-8771-4BD2-1789-F016CC8CF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3E0C-25D3-4126-B8E8-C369886AAC22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79FF7CB-1880-3AB0-5082-8492E34E8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0EB34F2-F2AE-E942-4B52-EBD838A92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D6DDE-8154-48F0-9FF1-A115F81917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57223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782C7E5-1335-8746-6C36-463082172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AE7DB66-22E2-2800-FB94-1B5536547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A0FD3F1-38CF-60EA-5EE1-E744EBC4B1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9AA3BED-9E79-ABE2-69A8-70AE77BEA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3E0C-25D3-4126-B8E8-C369886AAC22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5EE7886-B89E-CC6C-8709-6E06FD6B1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CE4BE18-ABCB-D7F6-0B2E-BFDE85D58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D6DDE-8154-48F0-9FF1-A115F81917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11594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C258452-30DF-2F7F-449A-971961A4D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E2E3A08-D674-518F-920B-587AF6594E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A4BFDFD-810B-D024-EE6E-27ABBD7CA9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3918D6F-22AA-A60E-0F04-CAEBF7192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3E0C-25D3-4126-B8E8-C369886AAC22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118DBC2-68D7-2016-12A3-13F9FCF9E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7CC06E1-9310-7DF4-D955-ABE72750A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D6DDE-8154-48F0-9FF1-A115F81917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0521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E5172D2-1BC3-EA7C-4846-2D200CFE6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7023B50-ADD4-5F9F-51C0-10BC61505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D6279CE-B5A7-6AA9-CC76-151D631C0D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73E0C-25D3-4126-B8E8-C369886AAC22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378E5EC-C0CE-91F8-856D-A9D7C83113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6B7F2E-D866-7E18-2F4C-C75FFF8F89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D6DDE-8154-48F0-9FF1-A115F81917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43293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600576" y="2218573"/>
            <a:ext cx="5355368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13 </a:t>
            </a:r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- 7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الطرح بإعادة تجميع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العشرات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329738" y="2332434"/>
            <a:ext cx="2455677" cy="2825353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أعيد تجميع العشرات لأطرح أعدادا من ثلاثة أرقام .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AE73CA27-10BD-912C-8DEE-1CFEAE0DA8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9044" y="1698425"/>
            <a:ext cx="5045892" cy="4093369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4B559234-5CC0-89DD-CCA9-B0052B39D7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1425" y="2364580"/>
            <a:ext cx="8115300" cy="1367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0C07A48F-40D0-50CB-63DF-FDB49F91EE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4618" y="1631156"/>
            <a:ext cx="3743325" cy="71437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6DFB690B-A6EC-7EE5-3088-561308DB84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17056" y="2421730"/>
            <a:ext cx="8915400" cy="265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64648F3-1A7C-2EE8-4087-6E5030B80D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0776" y="2552700"/>
            <a:ext cx="9050712" cy="23241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5B6F2547-9DD9-E896-ADE0-397088A681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34563" y="1694329"/>
            <a:ext cx="2066925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187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3E2171E-A033-1094-408A-51A05D8164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1044" y="1628775"/>
            <a:ext cx="3586162" cy="7143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95F2E3D-7D26-B896-D895-648AAE001B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22356" y="2402681"/>
            <a:ext cx="4617244" cy="2012157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F83F8D5-24D9-B7E7-D7F4-919685C00DC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67000" y="2266950"/>
            <a:ext cx="3369469" cy="1947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89109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30</Words>
  <Application>Microsoft Office PowerPoint</Application>
  <PresentationFormat>شاشة عريضة</PresentationFormat>
  <Paragraphs>8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2022-06-02T09:13:03Z</dcterms:created>
  <dcterms:modified xsi:type="dcterms:W3CDTF">2022-06-02T09:20:31Z</dcterms:modified>
</cp:coreProperties>
</file>